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D2C-32E5-48E9-A8D7-4780572D6C0C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5F7A-67AD-4FD8-A70B-13F535E15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76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D2C-32E5-48E9-A8D7-4780572D6C0C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5F7A-67AD-4FD8-A70B-13F535E15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98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D2C-32E5-48E9-A8D7-4780572D6C0C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5F7A-67AD-4FD8-A70B-13F535E15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93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D2C-32E5-48E9-A8D7-4780572D6C0C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5F7A-67AD-4FD8-A70B-13F535E15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21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D2C-32E5-48E9-A8D7-4780572D6C0C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5F7A-67AD-4FD8-A70B-13F535E15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6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D2C-32E5-48E9-A8D7-4780572D6C0C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5F7A-67AD-4FD8-A70B-13F535E15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81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D2C-32E5-48E9-A8D7-4780572D6C0C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5F7A-67AD-4FD8-A70B-13F535E15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00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D2C-32E5-48E9-A8D7-4780572D6C0C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5F7A-67AD-4FD8-A70B-13F535E15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66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D2C-32E5-48E9-A8D7-4780572D6C0C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5F7A-67AD-4FD8-A70B-13F535E15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9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D2C-32E5-48E9-A8D7-4780572D6C0C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5F7A-67AD-4FD8-A70B-13F535E15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19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D2C-32E5-48E9-A8D7-4780572D6C0C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5F7A-67AD-4FD8-A70B-13F535E15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27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71D2C-32E5-48E9-A8D7-4780572D6C0C}" type="datetimeFigureOut">
              <a:rPr lang="fr-FR" smtClean="0"/>
              <a:t>20/02/2020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5F7A-67AD-4FD8-A70B-13F535E15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11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Résultat de recherche d'images pour &quot;drapeau africain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86891" y="1776549"/>
            <a:ext cx="5878286" cy="1436914"/>
          </a:xfrm>
        </p:spPr>
        <p:txBody>
          <a:bodyPr>
            <a:normAutofit fontScale="90000"/>
          </a:bodyPr>
          <a:lstStyle/>
          <a:p>
            <a:br>
              <a:rPr lang="fr-FR" b="1" dirty="0"/>
            </a:br>
            <a:br>
              <a:rPr lang="fr-FR" b="1" dirty="0"/>
            </a:br>
            <a:r>
              <a:rPr lang="fr-FR" b="1" dirty="0"/>
              <a:t> AFRICA 2020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Fiche action du projet AFRICA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/>
          <a:srcRect l="11881" r="42978"/>
          <a:stretch/>
        </p:blipFill>
        <p:spPr>
          <a:xfrm>
            <a:off x="198118" y="5153297"/>
            <a:ext cx="1371601" cy="15049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7847" y="5436166"/>
            <a:ext cx="2440305" cy="124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7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339966"/>
                </a:solidFill>
              </a:rPr>
              <a:t>Un thème: l’Afrique aujourd’hui – demain</a:t>
            </a:r>
            <a:br>
              <a:rPr lang="fr-FR" b="1" dirty="0">
                <a:solidFill>
                  <a:srgbClr val="339966"/>
                </a:solidFill>
              </a:rPr>
            </a:br>
            <a:r>
              <a:rPr lang="fr-FR" b="1" dirty="0">
                <a:solidFill>
                  <a:srgbClr val="339966"/>
                </a:solidFill>
              </a:rPr>
              <a:t>Parcours conté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Ce thème permet de traiter, avec une vision tournée vers l’avenir :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La modernité du continent</a:t>
            </a:r>
          </a:p>
          <a:p>
            <a:r>
              <a:rPr lang="fr-FR" dirty="0"/>
              <a:t>Les liens contemporains entre la France et l’Afrique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Une problématique</a:t>
            </a:r>
            <a:r>
              <a:rPr lang="fr-FR" dirty="0"/>
              <a:t>: En quoi la pluralité et la richesse du continent africain nous renseignent-elles sur la diversité de ce continent et sur les enjeux auxquels il devra faire face 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264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39966"/>
                </a:solidFill>
              </a:rPr>
              <a:t>Supports de réalisations possibles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concert </a:t>
            </a:r>
          </a:p>
          <a:p>
            <a:r>
              <a:rPr lang="fr-FR" dirty="0"/>
              <a:t>Une exposition</a:t>
            </a:r>
          </a:p>
          <a:p>
            <a:r>
              <a:rPr lang="fr-FR" dirty="0"/>
              <a:t>Une création littéraire un conte collaboratif conté par WEB RADIO (l’Afrique contée entre nos 3 réseaux)</a:t>
            </a:r>
          </a:p>
          <a:p>
            <a:r>
              <a:rPr lang="fr-FR" dirty="0"/>
              <a:t>Un album photographique</a:t>
            </a:r>
          </a:p>
          <a:p>
            <a:r>
              <a:rPr lang="fr-FR" dirty="0"/>
              <a:t>Une correspondance entre des élèves français et des élèves africains</a:t>
            </a:r>
          </a:p>
          <a:p>
            <a:r>
              <a:rPr lang="fr-FR" dirty="0"/>
              <a:t>Un film</a:t>
            </a:r>
          </a:p>
        </p:txBody>
      </p:sp>
    </p:spTree>
    <p:extLst>
      <p:ext uri="{BB962C8B-B14F-4D97-AF65-F5344CB8AC3E}">
        <p14:creationId xmlns:p14="http://schemas.microsoft.com/office/powerpoint/2010/main" val="240886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39966"/>
                </a:solidFill>
              </a:rPr>
              <a:t>Une problématique, des axes de réponse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585062" y="3239589"/>
            <a:ext cx="3161211" cy="17373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En quoi la pluralité et la richesse du continent africain nous renseignent-elles sur la diversité de ce continent et sur les enjeux auxquels il devra faire face ?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236614" y="4976949"/>
            <a:ext cx="2116183" cy="9405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Les flux migratoires 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995997" y="1497874"/>
            <a:ext cx="2339340" cy="9405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La diversité artistique</a:t>
            </a:r>
          </a:p>
          <a:p>
            <a:pPr algn="ctr"/>
            <a:r>
              <a:rPr lang="fr-FR" dirty="0"/>
              <a:t>(arts plastiques et musique)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4995997" y="5706700"/>
            <a:ext cx="2116183" cy="9405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La diversité de la faune et de la flore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8874034" y="4976949"/>
            <a:ext cx="2116183" cy="9405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La diversité géographique (paysages)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8874034" y="2151017"/>
            <a:ext cx="2116183" cy="9405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La diversité linguistique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341117" y="2151017"/>
            <a:ext cx="2116183" cy="9405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Les inégalités sociales </a:t>
            </a:r>
          </a:p>
        </p:txBody>
      </p:sp>
    </p:spTree>
    <p:extLst>
      <p:ext uri="{BB962C8B-B14F-4D97-AF65-F5344CB8AC3E}">
        <p14:creationId xmlns:p14="http://schemas.microsoft.com/office/powerpoint/2010/main" val="368091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39966"/>
                </a:solidFill>
              </a:rPr>
              <a:t>Un projet interdisciplinaire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500699" y="3294014"/>
            <a:ext cx="2181498" cy="9797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Voyage en « Afriques »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451067" y="2194559"/>
            <a:ext cx="2181498" cy="9797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 exposition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7550332" y="4273730"/>
            <a:ext cx="2181498" cy="9797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 concert 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7550332" y="2194559"/>
            <a:ext cx="2181498" cy="9797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 conte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451067" y="4273729"/>
            <a:ext cx="2181498" cy="9797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 débats philosophiques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Parler de l’Afrique 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WEB RADIO 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3632565" y="3082834"/>
            <a:ext cx="868134" cy="326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3632565" y="4245631"/>
            <a:ext cx="868134" cy="626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6682197" y="2947897"/>
            <a:ext cx="868135" cy="437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 flipV="1">
            <a:off x="6682197" y="4245631"/>
            <a:ext cx="868134" cy="626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13"/>
          <p:cNvSpPr/>
          <p:nvPr/>
        </p:nvSpPr>
        <p:spPr>
          <a:xfrm>
            <a:off x="4500699" y="5007383"/>
            <a:ext cx="2181498" cy="9797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 film </a:t>
            </a:r>
          </a:p>
        </p:txBody>
      </p:sp>
      <p:cxnSp>
        <p:nvCxnSpPr>
          <p:cNvPr id="10" name="Connecteur droit 9"/>
          <p:cNvCxnSpPr>
            <a:stCxn id="14" idx="0"/>
          </p:cNvCxnSpPr>
          <p:nvPr/>
        </p:nvCxnSpPr>
        <p:spPr>
          <a:xfrm flipV="1">
            <a:off x="5591448" y="4273729"/>
            <a:ext cx="0" cy="733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233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39966"/>
                </a:solidFill>
              </a:rPr>
              <a:t>Des partenaires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conteur (association Senghor) </a:t>
            </a:r>
          </a:p>
          <a:p>
            <a:r>
              <a:rPr lang="fr-FR" dirty="0"/>
              <a:t>Un historien (M. Colin, </a:t>
            </a:r>
            <a:r>
              <a:rPr lang="fr-FR"/>
              <a:t>anthropologue.)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Des musiciens </a:t>
            </a:r>
          </a:p>
        </p:txBody>
      </p:sp>
    </p:spTree>
    <p:extLst>
      <p:ext uri="{BB962C8B-B14F-4D97-AF65-F5344CB8AC3E}">
        <p14:creationId xmlns:p14="http://schemas.microsoft.com/office/powerpoint/2010/main" val="10947651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23438</TotalTime>
  <Words>228</Words>
  <Application>Microsoft Macintosh PowerPoint</Application>
  <PresentationFormat>Grand écran</PresentationFormat>
  <Paragraphs>39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   AFRICA 2020</vt:lpstr>
      <vt:lpstr>Un thème: l’Afrique aujourd’hui – demain Parcours conté</vt:lpstr>
      <vt:lpstr>Supports de réalisations possibles </vt:lpstr>
      <vt:lpstr>Une problématique, des axes de réponse </vt:lpstr>
      <vt:lpstr>Un projet interdisciplinaire </vt:lpstr>
      <vt:lpstr>Des partenaires </vt:lpstr>
    </vt:vector>
  </TitlesOfParts>
  <Company>ACADEMIE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AFRICA 2020</dc:title>
  <dc:creator>Sarah Lhuillier</dc:creator>
  <cp:lastModifiedBy>marie goetz</cp:lastModifiedBy>
  <cp:revision>14</cp:revision>
  <dcterms:created xsi:type="dcterms:W3CDTF">2019-11-29T07:48:59Z</dcterms:created>
  <dcterms:modified xsi:type="dcterms:W3CDTF">2020-03-07T20:55:15Z</dcterms:modified>
</cp:coreProperties>
</file>