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Lst>
  <p:sldIdLst>
    <p:sldId id="256" r:id="rId2"/>
    <p:sldId id="261" r:id="rId3"/>
    <p:sldId id="263" r:id="rId4"/>
    <p:sldId id="257" r:id="rId5"/>
    <p:sldId id="279" r:id="rId6"/>
    <p:sldId id="280" r:id="rId7"/>
    <p:sldId id="259" r:id="rId8"/>
    <p:sldId id="260" r:id="rId9"/>
    <p:sldId id="273" r:id="rId10"/>
    <p:sldId id="262" r:id="rId11"/>
    <p:sldId id="277" r:id="rId12"/>
    <p:sldId id="281" r:id="rId13"/>
    <p:sldId id="272" r:id="rId14"/>
    <p:sldId id="271" r:id="rId15"/>
    <p:sldId id="266" r:id="rId16"/>
    <p:sldId id="283" r:id="rId17"/>
    <p:sldId id="268" r:id="rId18"/>
    <p:sldId id="278" r:id="rId19"/>
    <p:sldId id="265" r:id="rId20"/>
    <p:sldId id="275" r:id="rId21"/>
    <p:sldId id="267" r:id="rId22"/>
    <p:sldId id="274" r:id="rId23"/>
    <p:sldId id="269" r:id="rId24"/>
    <p:sldId id="270" r:id="rId25"/>
    <p:sldId id="276" r:id="rId26"/>
    <p:sldId id="285" r:id="rId27"/>
    <p:sldId id="284"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453"/>
    <p:restoredTop sz="94632"/>
  </p:normalViewPr>
  <p:slideViewPr>
    <p:cSldViewPr snapToGrid="0" snapToObjects="1">
      <p:cViewPr varScale="1">
        <p:scale>
          <a:sx n="75" d="100"/>
          <a:sy n="75" d="100"/>
        </p:scale>
        <p:origin x="192" y="5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0.xml.rels><?xml version="1.0" encoding="UTF-8" standalone="yes"?>
<Relationships xmlns="http://schemas.openxmlformats.org/package/2006/relationships"><Relationship Id="rId8" Type="http://schemas.openxmlformats.org/officeDocument/2006/relationships/image" Target="../media/image97.svg"/><Relationship Id="rId3" Type="http://schemas.openxmlformats.org/officeDocument/2006/relationships/image" Target="../media/image28.png"/><Relationship Id="rId7" Type="http://schemas.openxmlformats.org/officeDocument/2006/relationships/image" Target="../media/image96.png"/><Relationship Id="rId2" Type="http://schemas.openxmlformats.org/officeDocument/2006/relationships/image" Target="../media/image95.svg"/><Relationship Id="rId1" Type="http://schemas.openxmlformats.org/officeDocument/2006/relationships/image" Target="../media/image94.png"/><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99.svg"/><Relationship Id="rId4" Type="http://schemas.openxmlformats.org/officeDocument/2006/relationships/image" Target="../media/image29.svg"/><Relationship Id="rId9" Type="http://schemas.openxmlformats.org/officeDocument/2006/relationships/image" Target="../media/image98.png"/></Relationships>
</file>

<file path=ppt/diagrams/_rels/data12.xml.rels><?xml version="1.0" encoding="UTF-8" standalone="yes"?>
<Relationships xmlns="http://schemas.openxmlformats.org/package/2006/relationships"><Relationship Id="rId8" Type="http://schemas.openxmlformats.org/officeDocument/2006/relationships/image" Target="../media/image110.svg"/><Relationship Id="rId3" Type="http://schemas.openxmlformats.org/officeDocument/2006/relationships/image" Target="../media/image105.png"/><Relationship Id="rId7" Type="http://schemas.openxmlformats.org/officeDocument/2006/relationships/image" Target="../media/image109.png"/><Relationship Id="rId12" Type="http://schemas.openxmlformats.org/officeDocument/2006/relationships/image" Target="../media/image114.svg"/><Relationship Id="rId2" Type="http://schemas.openxmlformats.org/officeDocument/2006/relationships/image" Target="../media/image104.svg"/><Relationship Id="rId1" Type="http://schemas.openxmlformats.org/officeDocument/2006/relationships/image" Target="../media/image103.png"/><Relationship Id="rId6" Type="http://schemas.openxmlformats.org/officeDocument/2006/relationships/image" Target="../media/image108.svg"/><Relationship Id="rId11" Type="http://schemas.openxmlformats.org/officeDocument/2006/relationships/image" Target="../media/image113.png"/><Relationship Id="rId5" Type="http://schemas.openxmlformats.org/officeDocument/2006/relationships/image" Target="../media/image107.png"/><Relationship Id="rId10" Type="http://schemas.openxmlformats.org/officeDocument/2006/relationships/image" Target="../media/image112.svg"/><Relationship Id="rId4" Type="http://schemas.openxmlformats.org/officeDocument/2006/relationships/image" Target="../media/image106.svg"/><Relationship Id="rId9" Type="http://schemas.openxmlformats.org/officeDocument/2006/relationships/image" Target="../media/image111.png"/></Relationships>
</file>

<file path=ppt/diagrams/_rels/data13.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svg"/><Relationship Id="rId1" Type="http://schemas.openxmlformats.org/officeDocument/2006/relationships/image" Target="../media/image122.png"/><Relationship Id="rId4" Type="http://schemas.openxmlformats.org/officeDocument/2006/relationships/image" Target="../media/image125.svg"/></Relationships>
</file>

<file path=ppt/diagrams/_rels/data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_rels/data6.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26.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27.svg"/><Relationship Id="rId9" Type="http://schemas.openxmlformats.org/officeDocument/2006/relationships/image" Target="../media/image53.png"/></Relationships>
</file>

<file path=ppt/diagrams/_rels/data7.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69.png"/><Relationship Id="rId3" Type="http://schemas.openxmlformats.org/officeDocument/2006/relationships/image" Target="../media/image63.png"/><Relationship Id="rId7" Type="http://schemas.openxmlformats.org/officeDocument/2006/relationships/image" Target="../media/image28.png"/><Relationship Id="rId12" Type="http://schemas.openxmlformats.org/officeDocument/2006/relationships/image" Target="../media/image68.sv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33.svg"/><Relationship Id="rId11" Type="http://schemas.openxmlformats.org/officeDocument/2006/relationships/image" Target="../media/image67.png"/><Relationship Id="rId5" Type="http://schemas.openxmlformats.org/officeDocument/2006/relationships/image" Target="../media/image32.png"/><Relationship Id="rId10" Type="http://schemas.openxmlformats.org/officeDocument/2006/relationships/image" Target="../media/image66.svg"/><Relationship Id="rId4" Type="http://schemas.openxmlformats.org/officeDocument/2006/relationships/image" Target="../media/image64.svg"/><Relationship Id="rId9" Type="http://schemas.openxmlformats.org/officeDocument/2006/relationships/image" Target="../media/image65.png"/><Relationship Id="rId14" Type="http://schemas.openxmlformats.org/officeDocument/2006/relationships/image" Target="../media/image70.svg"/></Relationships>
</file>

<file path=ppt/diagrams/_rels/data8.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53.png"/><Relationship Id="rId7" Type="http://schemas.openxmlformats.org/officeDocument/2006/relationships/image" Target="../media/image80.png"/><Relationship Id="rId2" Type="http://schemas.openxmlformats.org/officeDocument/2006/relationships/image" Target="../media/image77.svg"/><Relationship Id="rId1" Type="http://schemas.openxmlformats.org/officeDocument/2006/relationships/image" Target="../media/image76.png"/><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54.svg"/></Relationships>
</file>

<file path=ppt/diagrams/_rels/data9.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85.png"/><Relationship Id="rId7" Type="http://schemas.openxmlformats.org/officeDocument/2006/relationships/image" Target="../media/image47.png"/><Relationship Id="rId2" Type="http://schemas.openxmlformats.org/officeDocument/2006/relationships/image" Target="../media/image66.svg"/><Relationship Id="rId1" Type="http://schemas.openxmlformats.org/officeDocument/2006/relationships/image" Target="../media/image65.png"/><Relationship Id="rId6" Type="http://schemas.openxmlformats.org/officeDocument/2006/relationships/image" Target="../media/image88.svg"/><Relationship Id="rId5" Type="http://schemas.openxmlformats.org/officeDocument/2006/relationships/image" Target="../media/image87.png"/><Relationship Id="rId10" Type="http://schemas.openxmlformats.org/officeDocument/2006/relationships/image" Target="../media/image90.svg"/><Relationship Id="rId4" Type="http://schemas.openxmlformats.org/officeDocument/2006/relationships/image" Target="../media/image86.svg"/><Relationship Id="rId9" Type="http://schemas.openxmlformats.org/officeDocument/2006/relationships/image" Target="../media/image89.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97.svg"/><Relationship Id="rId3" Type="http://schemas.openxmlformats.org/officeDocument/2006/relationships/image" Target="../media/image39.png"/><Relationship Id="rId7" Type="http://schemas.openxmlformats.org/officeDocument/2006/relationships/image" Target="../media/image101.png"/><Relationship Id="rId2" Type="http://schemas.openxmlformats.org/officeDocument/2006/relationships/image" Target="../media/image95.svg"/><Relationship Id="rId1" Type="http://schemas.openxmlformats.org/officeDocument/2006/relationships/image" Target="../media/image100.png"/><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99.svg"/><Relationship Id="rId4" Type="http://schemas.openxmlformats.org/officeDocument/2006/relationships/image" Target="../media/image29.svg"/><Relationship Id="rId9" Type="http://schemas.openxmlformats.org/officeDocument/2006/relationships/image" Target="../media/image102.png"/></Relationships>
</file>

<file path=ppt/diagrams/_rels/drawing12.xml.rels><?xml version="1.0" encoding="UTF-8" standalone="yes"?>
<Relationships xmlns="http://schemas.openxmlformats.org/package/2006/relationships"><Relationship Id="rId8" Type="http://schemas.openxmlformats.org/officeDocument/2006/relationships/image" Target="../media/image110.svg"/><Relationship Id="rId3" Type="http://schemas.openxmlformats.org/officeDocument/2006/relationships/image" Target="../media/image116.png"/><Relationship Id="rId7" Type="http://schemas.openxmlformats.org/officeDocument/2006/relationships/image" Target="../media/image118.png"/><Relationship Id="rId12" Type="http://schemas.openxmlformats.org/officeDocument/2006/relationships/image" Target="../media/image114.svg"/><Relationship Id="rId2" Type="http://schemas.openxmlformats.org/officeDocument/2006/relationships/image" Target="../media/image104.svg"/><Relationship Id="rId1" Type="http://schemas.openxmlformats.org/officeDocument/2006/relationships/image" Target="../media/image115.png"/><Relationship Id="rId6" Type="http://schemas.openxmlformats.org/officeDocument/2006/relationships/image" Target="../media/image108.svg"/><Relationship Id="rId11" Type="http://schemas.openxmlformats.org/officeDocument/2006/relationships/image" Target="../media/image120.png"/><Relationship Id="rId5" Type="http://schemas.openxmlformats.org/officeDocument/2006/relationships/image" Target="../media/image117.png"/><Relationship Id="rId10" Type="http://schemas.openxmlformats.org/officeDocument/2006/relationships/image" Target="../media/image112.svg"/><Relationship Id="rId4" Type="http://schemas.openxmlformats.org/officeDocument/2006/relationships/image" Target="../media/image106.svg"/><Relationship Id="rId9" Type="http://schemas.openxmlformats.org/officeDocument/2006/relationships/image" Target="../media/image119.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3.svg"/><Relationship Id="rId1" Type="http://schemas.openxmlformats.org/officeDocument/2006/relationships/image" Target="../media/image126.png"/><Relationship Id="rId4" Type="http://schemas.openxmlformats.org/officeDocument/2006/relationships/image" Target="../media/image1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39.png"/><Relationship Id="rId7" Type="http://schemas.openxmlformats.org/officeDocument/2006/relationships/image" Target="../media/image41.png"/><Relationship Id="rId12" Type="http://schemas.openxmlformats.org/officeDocument/2006/relationships/image" Target="../media/image37.svg"/><Relationship Id="rId2" Type="http://schemas.openxmlformats.org/officeDocument/2006/relationships/image" Target="../media/image27.svg"/><Relationship Id="rId1" Type="http://schemas.openxmlformats.org/officeDocument/2006/relationships/image" Target="../media/image38.png"/><Relationship Id="rId6" Type="http://schemas.openxmlformats.org/officeDocument/2006/relationships/image" Target="../media/image31.svg"/><Relationship Id="rId11" Type="http://schemas.openxmlformats.org/officeDocument/2006/relationships/image" Target="../media/image43.png"/><Relationship Id="rId5" Type="http://schemas.openxmlformats.org/officeDocument/2006/relationships/image" Target="../media/image4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42.png"/></Relationships>
</file>

<file path=ppt/diagrams/_rels/drawing6.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38.png"/><Relationship Id="rId7" Type="http://schemas.openxmlformats.org/officeDocument/2006/relationships/image" Target="../media/image59.png"/><Relationship Id="rId12" Type="http://schemas.openxmlformats.org/officeDocument/2006/relationships/image" Target="../media/image56.svg"/><Relationship Id="rId2" Type="http://schemas.openxmlformats.org/officeDocument/2006/relationships/image" Target="../media/image48.svg"/><Relationship Id="rId1" Type="http://schemas.openxmlformats.org/officeDocument/2006/relationships/image" Target="../media/image57.png"/><Relationship Id="rId6" Type="http://schemas.openxmlformats.org/officeDocument/2006/relationships/image" Target="../media/image50.svg"/><Relationship Id="rId11" Type="http://schemas.openxmlformats.org/officeDocument/2006/relationships/image" Target="../media/image60.png"/><Relationship Id="rId5" Type="http://schemas.openxmlformats.org/officeDocument/2006/relationships/image" Target="../media/image58.png"/><Relationship Id="rId10" Type="http://schemas.openxmlformats.org/officeDocument/2006/relationships/image" Target="../media/image54.svg"/><Relationship Id="rId4" Type="http://schemas.openxmlformats.org/officeDocument/2006/relationships/image" Target="../media/image27.svg"/><Relationship Id="rId9" Type="http://schemas.openxmlformats.org/officeDocument/2006/relationships/image" Target="../media/image53.png"/></Relationships>
</file>

<file path=ppt/diagrams/_rels/drawing7.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75.png"/><Relationship Id="rId3" Type="http://schemas.openxmlformats.org/officeDocument/2006/relationships/image" Target="../media/image72.png"/><Relationship Id="rId7" Type="http://schemas.openxmlformats.org/officeDocument/2006/relationships/image" Target="../media/image39.png"/><Relationship Id="rId12" Type="http://schemas.openxmlformats.org/officeDocument/2006/relationships/image" Target="../media/image68.svg"/><Relationship Id="rId2" Type="http://schemas.openxmlformats.org/officeDocument/2006/relationships/image" Target="../media/image62.svg"/><Relationship Id="rId1" Type="http://schemas.openxmlformats.org/officeDocument/2006/relationships/image" Target="../media/image71.png"/><Relationship Id="rId6" Type="http://schemas.openxmlformats.org/officeDocument/2006/relationships/image" Target="../media/image33.svg"/><Relationship Id="rId11" Type="http://schemas.openxmlformats.org/officeDocument/2006/relationships/image" Target="../media/image74.png"/><Relationship Id="rId5" Type="http://schemas.openxmlformats.org/officeDocument/2006/relationships/image" Target="../media/image41.png"/><Relationship Id="rId10" Type="http://schemas.openxmlformats.org/officeDocument/2006/relationships/image" Target="../media/image66.svg"/><Relationship Id="rId4" Type="http://schemas.openxmlformats.org/officeDocument/2006/relationships/image" Target="../media/image64.svg"/><Relationship Id="rId9" Type="http://schemas.openxmlformats.org/officeDocument/2006/relationships/image" Target="../media/image73.png"/><Relationship Id="rId14" Type="http://schemas.openxmlformats.org/officeDocument/2006/relationships/image" Target="../media/image70.svg"/></Relationships>
</file>

<file path=ppt/diagrams/_rels/drawing8.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53.png"/><Relationship Id="rId7" Type="http://schemas.openxmlformats.org/officeDocument/2006/relationships/image" Target="../media/image84.png"/><Relationship Id="rId2" Type="http://schemas.openxmlformats.org/officeDocument/2006/relationships/image" Target="../media/image77.svg"/><Relationship Id="rId1" Type="http://schemas.openxmlformats.org/officeDocument/2006/relationships/image" Target="../media/image82.png"/><Relationship Id="rId6" Type="http://schemas.openxmlformats.org/officeDocument/2006/relationships/image" Target="../media/image79.svg"/><Relationship Id="rId5" Type="http://schemas.openxmlformats.org/officeDocument/2006/relationships/image" Target="../media/image83.png"/><Relationship Id="rId4" Type="http://schemas.openxmlformats.org/officeDocument/2006/relationships/image" Target="../media/image54.svg"/></Relationships>
</file>

<file path=ppt/diagrams/_rels/drawing9.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91.png"/><Relationship Id="rId7" Type="http://schemas.openxmlformats.org/officeDocument/2006/relationships/image" Target="../media/image57.png"/><Relationship Id="rId2" Type="http://schemas.openxmlformats.org/officeDocument/2006/relationships/image" Target="../media/image66.svg"/><Relationship Id="rId1" Type="http://schemas.openxmlformats.org/officeDocument/2006/relationships/image" Target="../media/image73.png"/><Relationship Id="rId6" Type="http://schemas.openxmlformats.org/officeDocument/2006/relationships/image" Target="../media/image88.svg"/><Relationship Id="rId5" Type="http://schemas.openxmlformats.org/officeDocument/2006/relationships/image" Target="../media/image92.png"/><Relationship Id="rId10" Type="http://schemas.openxmlformats.org/officeDocument/2006/relationships/image" Target="../media/image90.svg"/><Relationship Id="rId4" Type="http://schemas.openxmlformats.org/officeDocument/2006/relationships/image" Target="../media/image86.svg"/><Relationship Id="rId9" Type="http://schemas.openxmlformats.org/officeDocument/2006/relationships/image" Target="../media/image93.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0653F8-BF58-4BA0-9D86-A4820FAE227C}"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319CFA64-3375-4FF5-B2C1-0879FB37DD7B}">
      <dgm:prSet/>
      <dgm:spPr/>
      <dgm:t>
        <a:bodyPr/>
        <a:lstStyle/>
        <a:p>
          <a:r>
            <a:rPr lang="fr-FR" dirty="0"/>
            <a:t>Préparation:  (écriture, relecture, </a:t>
          </a:r>
          <a:r>
            <a:rPr lang="fr-FR" dirty="0" err="1"/>
            <a:t>co-écriture</a:t>
          </a:r>
          <a:r>
            <a:rPr lang="fr-FR" dirty="0"/>
            <a:t>)</a:t>
          </a:r>
          <a:endParaRPr lang="en-US" dirty="0"/>
        </a:p>
      </dgm:t>
    </dgm:pt>
    <dgm:pt modelId="{FBAA4E69-7BB5-4A94-A6E1-D8515186A05D}" type="parTrans" cxnId="{4989E434-97C4-4B6F-8334-F4D132788073}">
      <dgm:prSet/>
      <dgm:spPr/>
      <dgm:t>
        <a:bodyPr/>
        <a:lstStyle/>
        <a:p>
          <a:endParaRPr lang="en-US"/>
        </a:p>
      </dgm:t>
    </dgm:pt>
    <dgm:pt modelId="{FB1E0CD0-6C7A-4DF8-B9A5-D4EFA4821C92}" type="sibTrans" cxnId="{4989E434-97C4-4B6F-8334-F4D132788073}">
      <dgm:prSet/>
      <dgm:spPr/>
      <dgm:t>
        <a:bodyPr/>
        <a:lstStyle/>
        <a:p>
          <a:endParaRPr lang="en-US"/>
        </a:p>
      </dgm:t>
    </dgm:pt>
    <dgm:pt modelId="{C9CF652C-16AD-4BDA-9A07-8C546FBD5566}">
      <dgm:prSet/>
      <dgm:spPr/>
      <dgm:t>
        <a:bodyPr/>
        <a:lstStyle/>
        <a:p>
          <a:r>
            <a:rPr lang="fr-FR" dirty="0"/>
            <a:t>Action : Intervention auprès des élèves  (observation, étayage, guidage (consigne)</a:t>
          </a:r>
          <a:endParaRPr lang="en-US" dirty="0"/>
        </a:p>
      </dgm:t>
    </dgm:pt>
    <dgm:pt modelId="{0CD015CA-422A-4649-9E4A-949AA216CF56}" type="parTrans" cxnId="{6E463D1E-9F03-4E5C-8CFE-910EF0BE3CE4}">
      <dgm:prSet/>
      <dgm:spPr/>
      <dgm:t>
        <a:bodyPr/>
        <a:lstStyle/>
        <a:p>
          <a:endParaRPr lang="en-US"/>
        </a:p>
      </dgm:t>
    </dgm:pt>
    <dgm:pt modelId="{63439017-61F9-4BCC-829A-7B1BD8B87A15}" type="sibTrans" cxnId="{6E463D1E-9F03-4E5C-8CFE-910EF0BE3CE4}">
      <dgm:prSet/>
      <dgm:spPr/>
      <dgm:t>
        <a:bodyPr/>
        <a:lstStyle/>
        <a:p>
          <a:endParaRPr lang="en-US"/>
        </a:p>
      </dgm:t>
    </dgm:pt>
    <dgm:pt modelId="{A3B8F683-E19E-4A10-A130-99FC30C231FA}">
      <dgm:prSet/>
      <dgm:spPr/>
      <dgm:t>
        <a:bodyPr/>
        <a:lstStyle/>
        <a:p>
          <a:r>
            <a:rPr lang="fr-FR" dirty="0"/>
            <a:t>Evaluation des élèves et rédaction des bilans du cahier journal   </a:t>
          </a:r>
          <a:endParaRPr lang="en-US" dirty="0"/>
        </a:p>
      </dgm:t>
    </dgm:pt>
    <dgm:pt modelId="{06431C1D-E03A-424D-ADDB-332045D4B422}" type="parTrans" cxnId="{F0B72A87-D962-43D9-AFA6-04DA961B644F}">
      <dgm:prSet/>
      <dgm:spPr/>
      <dgm:t>
        <a:bodyPr/>
        <a:lstStyle/>
        <a:p>
          <a:endParaRPr lang="en-US"/>
        </a:p>
      </dgm:t>
    </dgm:pt>
    <dgm:pt modelId="{71E22624-5BDA-41C5-9703-A6CF9B641210}" type="sibTrans" cxnId="{F0B72A87-D962-43D9-AFA6-04DA961B644F}">
      <dgm:prSet/>
      <dgm:spPr/>
      <dgm:t>
        <a:bodyPr/>
        <a:lstStyle/>
        <a:p>
          <a:endParaRPr lang="en-US"/>
        </a:p>
      </dgm:t>
    </dgm:pt>
    <dgm:pt modelId="{7762D1AE-7403-6342-8694-A89E9AE2EF09}" type="pres">
      <dgm:prSet presAssocID="{D30653F8-BF58-4BA0-9D86-A4820FAE227C}" presName="linear" presStyleCnt="0">
        <dgm:presLayoutVars>
          <dgm:animLvl val="lvl"/>
          <dgm:resizeHandles val="exact"/>
        </dgm:presLayoutVars>
      </dgm:prSet>
      <dgm:spPr/>
    </dgm:pt>
    <dgm:pt modelId="{4186BB60-7757-0C48-8C62-0E3D7F23427B}" type="pres">
      <dgm:prSet presAssocID="{319CFA64-3375-4FF5-B2C1-0879FB37DD7B}" presName="parentText" presStyleLbl="node1" presStyleIdx="0" presStyleCnt="3">
        <dgm:presLayoutVars>
          <dgm:chMax val="0"/>
          <dgm:bulletEnabled val="1"/>
        </dgm:presLayoutVars>
      </dgm:prSet>
      <dgm:spPr/>
    </dgm:pt>
    <dgm:pt modelId="{13D8CC9D-1448-DC44-949E-A1C8D8DE334D}" type="pres">
      <dgm:prSet presAssocID="{FB1E0CD0-6C7A-4DF8-B9A5-D4EFA4821C92}" presName="spacer" presStyleCnt="0"/>
      <dgm:spPr/>
    </dgm:pt>
    <dgm:pt modelId="{D5824E2C-3E12-C844-B779-D90633513B1E}" type="pres">
      <dgm:prSet presAssocID="{C9CF652C-16AD-4BDA-9A07-8C546FBD5566}" presName="parentText" presStyleLbl="node1" presStyleIdx="1" presStyleCnt="3">
        <dgm:presLayoutVars>
          <dgm:chMax val="0"/>
          <dgm:bulletEnabled val="1"/>
        </dgm:presLayoutVars>
      </dgm:prSet>
      <dgm:spPr/>
    </dgm:pt>
    <dgm:pt modelId="{FAF4413A-C54E-8D44-A5E4-3F66D4CA0C52}" type="pres">
      <dgm:prSet presAssocID="{63439017-61F9-4BCC-829A-7B1BD8B87A15}" presName="spacer" presStyleCnt="0"/>
      <dgm:spPr/>
    </dgm:pt>
    <dgm:pt modelId="{CC8405A9-B17F-1A48-A308-1AB6D4AEAC28}" type="pres">
      <dgm:prSet presAssocID="{A3B8F683-E19E-4A10-A130-99FC30C231FA}" presName="parentText" presStyleLbl="node1" presStyleIdx="2" presStyleCnt="3">
        <dgm:presLayoutVars>
          <dgm:chMax val="0"/>
          <dgm:bulletEnabled val="1"/>
        </dgm:presLayoutVars>
      </dgm:prSet>
      <dgm:spPr/>
    </dgm:pt>
  </dgm:ptLst>
  <dgm:cxnLst>
    <dgm:cxn modelId="{6E463D1E-9F03-4E5C-8CFE-910EF0BE3CE4}" srcId="{D30653F8-BF58-4BA0-9D86-A4820FAE227C}" destId="{C9CF652C-16AD-4BDA-9A07-8C546FBD5566}" srcOrd="1" destOrd="0" parTransId="{0CD015CA-422A-4649-9E4A-949AA216CF56}" sibTransId="{63439017-61F9-4BCC-829A-7B1BD8B87A15}"/>
    <dgm:cxn modelId="{4989E434-97C4-4B6F-8334-F4D132788073}" srcId="{D30653F8-BF58-4BA0-9D86-A4820FAE227C}" destId="{319CFA64-3375-4FF5-B2C1-0879FB37DD7B}" srcOrd="0" destOrd="0" parTransId="{FBAA4E69-7BB5-4A94-A6E1-D8515186A05D}" sibTransId="{FB1E0CD0-6C7A-4DF8-B9A5-D4EFA4821C92}"/>
    <dgm:cxn modelId="{86B79467-5400-8840-827B-4907EA7B6547}" type="presOf" srcId="{D30653F8-BF58-4BA0-9D86-A4820FAE227C}" destId="{7762D1AE-7403-6342-8694-A89E9AE2EF09}" srcOrd="0" destOrd="0" presId="urn:microsoft.com/office/officeart/2005/8/layout/vList2"/>
    <dgm:cxn modelId="{9C621A75-8A33-9747-9B1D-A9B967E2AA7C}" type="presOf" srcId="{319CFA64-3375-4FF5-B2C1-0879FB37DD7B}" destId="{4186BB60-7757-0C48-8C62-0E3D7F23427B}" srcOrd="0" destOrd="0" presId="urn:microsoft.com/office/officeart/2005/8/layout/vList2"/>
    <dgm:cxn modelId="{F0B72A87-D962-43D9-AFA6-04DA961B644F}" srcId="{D30653F8-BF58-4BA0-9D86-A4820FAE227C}" destId="{A3B8F683-E19E-4A10-A130-99FC30C231FA}" srcOrd="2" destOrd="0" parTransId="{06431C1D-E03A-424D-ADDB-332045D4B422}" sibTransId="{71E22624-5BDA-41C5-9703-A6CF9B641210}"/>
    <dgm:cxn modelId="{9121239F-3E11-BA46-940E-1DEBF2BE55C1}" type="presOf" srcId="{A3B8F683-E19E-4A10-A130-99FC30C231FA}" destId="{CC8405A9-B17F-1A48-A308-1AB6D4AEAC28}" srcOrd="0" destOrd="0" presId="urn:microsoft.com/office/officeart/2005/8/layout/vList2"/>
    <dgm:cxn modelId="{296C59A1-469E-1F43-8DF3-4E9FF976DE61}" type="presOf" srcId="{C9CF652C-16AD-4BDA-9A07-8C546FBD5566}" destId="{D5824E2C-3E12-C844-B779-D90633513B1E}" srcOrd="0" destOrd="0" presId="urn:microsoft.com/office/officeart/2005/8/layout/vList2"/>
    <dgm:cxn modelId="{736FB275-196D-AB40-A3C1-C1AA6B1A2848}" type="presParOf" srcId="{7762D1AE-7403-6342-8694-A89E9AE2EF09}" destId="{4186BB60-7757-0C48-8C62-0E3D7F23427B}" srcOrd="0" destOrd="0" presId="urn:microsoft.com/office/officeart/2005/8/layout/vList2"/>
    <dgm:cxn modelId="{B66296BF-684B-F544-83D0-33A0CD9972F8}" type="presParOf" srcId="{7762D1AE-7403-6342-8694-A89E9AE2EF09}" destId="{13D8CC9D-1448-DC44-949E-A1C8D8DE334D}" srcOrd="1" destOrd="0" presId="urn:microsoft.com/office/officeart/2005/8/layout/vList2"/>
    <dgm:cxn modelId="{A5F71E3B-A281-924F-9587-31D7CE7338F1}" type="presParOf" srcId="{7762D1AE-7403-6342-8694-A89E9AE2EF09}" destId="{D5824E2C-3E12-C844-B779-D90633513B1E}" srcOrd="2" destOrd="0" presId="urn:microsoft.com/office/officeart/2005/8/layout/vList2"/>
    <dgm:cxn modelId="{547BC7A4-760B-6449-92AA-13C6EA63FA39}" type="presParOf" srcId="{7762D1AE-7403-6342-8694-A89E9AE2EF09}" destId="{FAF4413A-C54E-8D44-A5E4-3F66D4CA0C52}" srcOrd="3" destOrd="0" presId="urn:microsoft.com/office/officeart/2005/8/layout/vList2"/>
    <dgm:cxn modelId="{75B18AEF-8EA7-DB45-A0A5-5BC2B52D1C1B}" type="presParOf" srcId="{7762D1AE-7403-6342-8694-A89E9AE2EF09}" destId="{CC8405A9-B17F-1A48-A308-1AB6D4AEAC2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412DD8E-7954-4281-8243-7C0B8E40C372}"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39153D9-157F-497D-9712-71CED933AA5A}">
      <dgm:prSet/>
      <dgm:spPr/>
      <dgm:t>
        <a:bodyPr/>
        <a:lstStyle/>
        <a:p>
          <a:r>
            <a:rPr lang="fr-FR"/>
            <a:t>Grammaire: trier catégoriser, jouer avec la langue </a:t>
          </a:r>
          <a:endParaRPr lang="en-US"/>
        </a:p>
      </dgm:t>
    </dgm:pt>
    <dgm:pt modelId="{328E1BF4-FF20-494C-9DCE-559F926B5257}" type="parTrans" cxnId="{C93498BC-8EC3-49A7-A5D9-D0ABE9FEAE95}">
      <dgm:prSet/>
      <dgm:spPr/>
      <dgm:t>
        <a:bodyPr/>
        <a:lstStyle/>
        <a:p>
          <a:endParaRPr lang="en-US"/>
        </a:p>
      </dgm:t>
    </dgm:pt>
    <dgm:pt modelId="{24863BBB-E667-4053-BC70-3C62ECD8472A}" type="sibTrans" cxnId="{C93498BC-8EC3-49A7-A5D9-D0ABE9FEAE95}">
      <dgm:prSet/>
      <dgm:spPr/>
      <dgm:t>
        <a:bodyPr/>
        <a:lstStyle/>
        <a:p>
          <a:endParaRPr lang="en-US"/>
        </a:p>
      </dgm:t>
    </dgm:pt>
    <dgm:pt modelId="{9321E0F0-B576-411F-84F7-A9961F8976C0}">
      <dgm:prSet/>
      <dgm:spPr/>
      <dgm:t>
        <a:bodyPr/>
        <a:lstStyle/>
        <a:p>
          <a:r>
            <a:rPr lang="fr-FR"/>
            <a:t>Plaisir de lire seul</a:t>
          </a:r>
          <a:endParaRPr lang="en-US"/>
        </a:p>
      </dgm:t>
    </dgm:pt>
    <dgm:pt modelId="{9E940614-84F8-42CB-9C2B-7D24D57947A1}" type="parTrans" cxnId="{1A2DCFBE-0B57-4A8D-BF17-AAB0A4BFE589}">
      <dgm:prSet/>
      <dgm:spPr/>
      <dgm:t>
        <a:bodyPr/>
        <a:lstStyle/>
        <a:p>
          <a:endParaRPr lang="en-US"/>
        </a:p>
      </dgm:t>
    </dgm:pt>
    <dgm:pt modelId="{6551132D-B841-480E-B1A2-6E4CF56EAF47}" type="sibTrans" cxnId="{1A2DCFBE-0B57-4A8D-BF17-AAB0A4BFE589}">
      <dgm:prSet/>
      <dgm:spPr/>
      <dgm:t>
        <a:bodyPr/>
        <a:lstStyle/>
        <a:p>
          <a:endParaRPr lang="en-US"/>
        </a:p>
      </dgm:t>
    </dgm:pt>
    <dgm:pt modelId="{81C9E160-D3D4-49B5-B470-D05BEAF67166}">
      <dgm:prSet/>
      <dgm:spPr/>
      <dgm:t>
        <a:bodyPr/>
        <a:lstStyle/>
        <a:p>
          <a:r>
            <a:rPr lang="fr-FR"/>
            <a:t>Fluence </a:t>
          </a:r>
          <a:endParaRPr lang="en-US"/>
        </a:p>
      </dgm:t>
    </dgm:pt>
    <dgm:pt modelId="{FBAA80BA-5C12-4773-BABC-4387748F11F4}" type="parTrans" cxnId="{2CB284F3-752E-4636-BB0E-49A64EF6F9A9}">
      <dgm:prSet/>
      <dgm:spPr/>
      <dgm:t>
        <a:bodyPr/>
        <a:lstStyle/>
        <a:p>
          <a:endParaRPr lang="en-US"/>
        </a:p>
      </dgm:t>
    </dgm:pt>
    <dgm:pt modelId="{E4F1E9E3-7AC8-4DF6-8FF7-50C428085E02}" type="sibTrans" cxnId="{2CB284F3-752E-4636-BB0E-49A64EF6F9A9}">
      <dgm:prSet/>
      <dgm:spPr/>
      <dgm:t>
        <a:bodyPr/>
        <a:lstStyle/>
        <a:p>
          <a:endParaRPr lang="en-US"/>
        </a:p>
      </dgm:t>
    </dgm:pt>
    <dgm:pt modelId="{DC8B8142-84B5-4B72-AC26-E33611FB2A7D}">
      <dgm:prSet/>
      <dgm:spPr/>
      <dgm:t>
        <a:bodyPr/>
        <a:lstStyle/>
        <a:p>
          <a:r>
            <a:rPr lang="fr-FR"/>
            <a:t>Problème </a:t>
          </a:r>
          <a:endParaRPr lang="en-US"/>
        </a:p>
      </dgm:t>
    </dgm:pt>
    <dgm:pt modelId="{5CB48ED3-AF6E-4DEC-A764-DC0546C1819B}" type="parTrans" cxnId="{A6BD6E5C-E510-4466-9432-6FEA458BB7A5}">
      <dgm:prSet/>
      <dgm:spPr/>
      <dgm:t>
        <a:bodyPr/>
        <a:lstStyle/>
        <a:p>
          <a:endParaRPr lang="en-US"/>
        </a:p>
      </dgm:t>
    </dgm:pt>
    <dgm:pt modelId="{92C1D5BB-910C-4A82-9A38-09FCCCA1C22B}" type="sibTrans" cxnId="{A6BD6E5C-E510-4466-9432-6FEA458BB7A5}">
      <dgm:prSet/>
      <dgm:spPr/>
      <dgm:t>
        <a:bodyPr/>
        <a:lstStyle/>
        <a:p>
          <a:endParaRPr lang="en-US"/>
        </a:p>
      </dgm:t>
    </dgm:pt>
    <dgm:pt modelId="{02D22D7E-903A-46FE-A4AB-B68C9374A77B}">
      <dgm:prSet custT="1"/>
      <dgm:spPr/>
      <dgm:t>
        <a:bodyPr/>
        <a:lstStyle/>
        <a:p>
          <a:r>
            <a:rPr lang="fr-FR" sz="1400" dirty="0"/>
            <a:t>LES ENSEIGNANTS DE CE2 seront réunis à la fin du premier trimestre pour procéder à l’analyse des effets des premières cohortes CP dédoublés. </a:t>
          </a:r>
          <a:endParaRPr lang="en-US" sz="1400" dirty="0"/>
        </a:p>
      </dgm:t>
    </dgm:pt>
    <dgm:pt modelId="{7BD5A582-2FAE-4512-BA19-B935A7830C15}" type="parTrans" cxnId="{35ACCFC0-3931-4FEB-A807-C1E53C564F51}">
      <dgm:prSet/>
      <dgm:spPr/>
      <dgm:t>
        <a:bodyPr/>
        <a:lstStyle/>
        <a:p>
          <a:endParaRPr lang="en-US"/>
        </a:p>
      </dgm:t>
    </dgm:pt>
    <dgm:pt modelId="{4BC6DBC7-EFF1-4F53-9060-E24C80AAF63D}" type="sibTrans" cxnId="{35ACCFC0-3931-4FEB-A807-C1E53C564F51}">
      <dgm:prSet/>
      <dgm:spPr/>
      <dgm:t>
        <a:bodyPr/>
        <a:lstStyle/>
        <a:p>
          <a:endParaRPr lang="en-US"/>
        </a:p>
      </dgm:t>
    </dgm:pt>
    <dgm:pt modelId="{92FC8D48-1ED7-4019-BBC4-730D3587933B}" type="pres">
      <dgm:prSet presAssocID="{9412DD8E-7954-4281-8243-7C0B8E40C372}" presName="root" presStyleCnt="0">
        <dgm:presLayoutVars>
          <dgm:dir/>
          <dgm:resizeHandles val="exact"/>
        </dgm:presLayoutVars>
      </dgm:prSet>
      <dgm:spPr/>
    </dgm:pt>
    <dgm:pt modelId="{80947E8B-9CF3-4F95-A7D3-6FA100C6C8ED}" type="pres">
      <dgm:prSet presAssocID="{9412DD8E-7954-4281-8243-7C0B8E40C372}" presName="container" presStyleCnt="0">
        <dgm:presLayoutVars>
          <dgm:dir/>
          <dgm:resizeHandles val="exact"/>
        </dgm:presLayoutVars>
      </dgm:prSet>
      <dgm:spPr/>
    </dgm:pt>
    <dgm:pt modelId="{F3B7C768-E3A9-4657-B254-792549B3C04B}" type="pres">
      <dgm:prSet presAssocID="{B39153D9-157F-497D-9712-71CED933AA5A}" presName="compNode" presStyleCnt="0"/>
      <dgm:spPr/>
    </dgm:pt>
    <dgm:pt modelId="{663E1D70-7608-4245-80E2-51AC88319E2A}" type="pres">
      <dgm:prSet presAssocID="{B39153D9-157F-497D-9712-71CED933AA5A}" presName="iconBgRect" presStyleLbl="bgShp" presStyleIdx="0" presStyleCnt="5"/>
      <dgm:spPr/>
    </dgm:pt>
    <dgm:pt modelId="{BA653EE2-DDB0-41C3-A005-9C8ABF5A74A1}" type="pres">
      <dgm:prSet presAssocID="{B39153D9-157F-497D-9712-71CED933AA5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ngue"/>
        </a:ext>
      </dgm:extLst>
    </dgm:pt>
    <dgm:pt modelId="{F8F7065B-2D98-4D33-A0AB-3574AE9602A4}" type="pres">
      <dgm:prSet presAssocID="{B39153D9-157F-497D-9712-71CED933AA5A}" presName="spaceRect" presStyleCnt="0"/>
      <dgm:spPr/>
    </dgm:pt>
    <dgm:pt modelId="{5B49EAFB-9D62-4BE5-A959-162290B93B20}" type="pres">
      <dgm:prSet presAssocID="{B39153D9-157F-497D-9712-71CED933AA5A}" presName="textRect" presStyleLbl="revTx" presStyleIdx="0" presStyleCnt="5">
        <dgm:presLayoutVars>
          <dgm:chMax val="1"/>
          <dgm:chPref val="1"/>
        </dgm:presLayoutVars>
      </dgm:prSet>
      <dgm:spPr/>
    </dgm:pt>
    <dgm:pt modelId="{64F046D2-AFE3-4D98-B9D8-B54B122C5BA6}" type="pres">
      <dgm:prSet presAssocID="{24863BBB-E667-4053-BC70-3C62ECD8472A}" presName="sibTrans" presStyleLbl="sibTrans2D1" presStyleIdx="0" presStyleCnt="0"/>
      <dgm:spPr/>
    </dgm:pt>
    <dgm:pt modelId="{6DF4C324-4BB0-4385-9CA8-0601B364B1C3}" type="pres">
      <dgm:prSet presAssocID="{9321E0F0-B576-411F-84F7-A9961F8976C0}" presName="compNode" presStyleCnt="0"/>
      <dgm:spPr/>
    </dgm:pt>
    <dgm:pt modelId="{06AA15D3-E281-4AF9-8003-40B0299D6144}" type="pres">
      <dgm:prSet presAssocID="{9321E0F0-B576-411F-84F7-A9961F8976C0}" presName="iconBgRect" presStyleLbl="bgShp" presStyleIdx="1" presStyleCnt="5"/>
      <dgm:spPr/>
    </dgm:pt>
    <dgm:pt modelId="{841DBF1C-B2C6-4499-9231-B94E87517AB6}" type="pres">
      <dgm:prSet presAssocID="{9321E0F0-B576-411F-84F7-A9961F8976C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B3BFF741-0317-4746-A95D-5C66B71B7CF2}" type="pres">
      <dgm:prSet presAssocID="{9321E0F0-B576-411F-84F7-A9961F8976C0}" presName="spaceRect" presStyleCnt="0"/>
      <dgm:spPr/>
    </dgm:pt>
    <dgm:pt modelId="{F51D4785-3E26-44CB-8336-F2F8FE7E6AA6}" type="pres">
      <dgm:prSet presAssocID="{9321E0F0-B576-411F-84F7-A9961F8976C0}" presName="textRect" presStyleLbl="revTx" presStyleIdx="1" presStyleCnt="5">
        <dgm:presLayoutVars>
          <dgm:chMax val="1"/>
          <dgm:chPref val="1"/>
        </dgm:presLayoutVars>
      </dgm:prSet>
      <dgm:spPr/>
    </dgm:pt>
    <dgm:pt modelId="{B95DAE2E-8FA6-40B8-ACA2-69F228C80090}" type="pres">
      <dgm:prSet presAssocID="{6551132D-B841-480E-B1A2-6E4CF56EAF47}" presName="sibTrans" presStyleLbl="sibTrans2D1" presStyleIdx="0" presStyleCnt="0"/>
      <dgm:spPr/>
    </dgm:pt>
    <dgm:pt modelId="{CF9866CD-52D4-4019-A988-F83BF53067E9}" type="pres">
      <dgm:prSet presAssocID="{81C9E160-D3D4-49B5-B470-D05BEAF67166}" presName="compNode" presStyleCnt="0"/>
      <dgm:spPr/>
    </dgm:pt>
    <dgm:pt modelId="{20B5BF7F-69E6-4193-9F10-9C8E198F9B76}" type="pres">
      <dgm:prSet presAssocID="{81C9E160-D3D4-49B5-B470-D05BEAF67166}" presName="iconBgRect" presStyleLbl="bgShp" presStyleIdx="2" presStyleCnt="5"/>
      <dgm:spPr/>
    </dgm:pt>
    <dgm:pt modelId="{15DE666F-D90F-449D-87B2-EE116E1D7FED}" type="pres">
      <dgm:prSet presAssocID="{81C9E160-D3D4-49B5-B470-D05BEAF6716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ind Chime"/>
        </a:ext>
      </dgm:extLst>
    </dgm:pt>
    <dgm:pt modelId="{4C789C18-19B6-46BE-81EF-73F918381FCF}" type="pres">
      <dgm:prSet presAssocID="{81C9E160-D3D4-49B5-B470-D05BEAF67166}" presName="spaceRect" presStyleCnt="0"/>
      <dgm:spPr/>
    </dgm:pt>
    <dgm:pt modelId="{D82697F0-BE2E-455E-9B64-14E800723F0E}" type="pres">
      <dgm:prSet presAssocID="{81C9E160-D3D4-49B5-B470-D05BEAF67166}" presName="textRect" presStyleLbl="revTx" presStyleIdx="2" presStyleCnt="5">
        <dgm:presLayoutVars>
          <dgm:chMax val="1"/>
          <dgm:chPref val="1"/>
        </dgm:presLayoutVars>
      </dgm:prSet>
      <dgm:spPr/>
    </dgm:pt>
    <dgm:pt modelId="{494C1316-809A-400F-8496-5D7DCD567F03}" type="pres">
      <dgm:prSet presAssocID="{E4F1E9E3-7AC8-4DF6-8FF7-50C428085E02}" presName="sibTrans" presStyleLbl="sibTrans2D1" presStyleIdx="0" presStyleCnt="0"/>
      <dgm:spPr/>
    </dgm:pt>
    <dgm:pt modelId="{4002375C-6D7D-4589-AE0E-A68821350388}" type="pres">
      <dgm:prSet presAssocID="{DC8B8142-84B5-4B72-AC26-E33611FB2A7D}" presName="compNode" presStyleCnt="0"/>
      <dgm:spPr/>
    </dgm:pt>
    <dgm:pt modelId="{3F01D7C6-FF05-43E8-99ED-961C1F73ECA9}" type="pres">
      <dgm:prSet presAssocID="{DC8B8142-84B5-4B72-AC26-E33611FB2A7D}" presName="iconBgRect" presStyleLbl="bgShp" presStyleIdx="3" presStyleCnt="5"/>
      <dgm:spPr/>
    </dgm:pt>
    <dgm:pt modelId="{200BCA13-65BD-4532-92C9-25A6FC10733A}" type="pres">
      <dgm:prSet presAssocID="{DC8B8142-84B5-4B72-AC26-E33611FB2A7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 mark"/>
        </a:ext>
      </dgm:extLst>
    </dgm:pt>
    <dgm:pt modelId="{195E09AE-78DB-4C09-B9A9-728EC0B87311}" type="pres">
      <dgm:prSet presAssocID="{DC8B8142-84B5-4B72-AC26-E33611FB2A7D}" presName="spaceRect" presStyleCnt="0"/>
      <dgm:spPr/>
    </dgm:pt>
    <dgm:pt modelId="{628F0F2F-F8E9-43E5-9E4C-1946C432382D}" type="pres">
      <dgm:prSet presAssocID="{DC8B8142-84B5-4B72-AC26-E33611FB2A7D}" presName="textRect" presStyleLbl="revTx" presStyleIdx="3" presStyleCnt="5">
        <dgm:presLayoutVars>
          <dgm:chMax val="1"/>
          <dgm:chPref val="1"/>
        </dgm:presLayoutVars>
      </dgm:prSet>
      <dgm:spPr/>
    </dgm:pt>
    <dgm:pt modelId="{38BEC541-93FF-40B0-83B6-2C434434D114}" type="pres">
      <dgm:prSet presAssocID="{92C1D5BB-910C-4A82-9A38-09FCCCA1C22B}" presName="sibTrans" presStyleLbl="sibTrans2D1" presStyleIdx="0" presStyleCnt="0"/>
      <dgm:spPr/>
    </dgm:pt>
    <dgm:pt modelId="{0004E0E0-23D2-4FC6-BF3A-0CE1C90358F7}" type="pres">
      <dgm:prSet presAssocID="{02D22D7E-903A-46FE-A4AB-B68C9374A77B}" presName="compNode" presStyleCnt="0"/>
      <dgm:spPr/>
    </dgm:pt>
    <dgm:pt modelId="{3C6FAA5B-8F1D-4449-878A-02864F442338}" type="pres">
      <dgm:prSet presAssocID="{02D22D7E-903A-46FE-A4AB-B68C9374A77B}" presName="iconBgRect" presStyleLbl="bgShp" presStyleIdx="4" presStyleCnt="5"/>
      <dgm:spPr/>
    </dgm:pt>
    <dgm:pt modelId="{B5A5C3AD-A69E-4DA7-B177-29BA71BA7CED}" type="pres">
      <dgm:prSet presAssocID="{02D22D7E-903A-46FE-A4AB-B68C9374A77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apping Hands"/>
        </a:ext>
      </dgm:extLst>
    </dgm:pt>
    <dgm:pt modelId="{D2162C33-0AAD-458B-9169-E78F01DC0958}" type="pres">
      <dgm:prSet presAssocID="{02D22D7E-903A-46FE-A4AB-B68C9374A77B}" presName="spaceRect" presStyleCnt="0"/>
      <dgm:spPr/>
    </dgm:pt>
    <dgm:pt modelId="{818108DF-EC11-4701-A2BB-90CA13FB86F5}" type="pres">
      <dgm:prSet presAssocID="{02D22D7E-903A-46FE-A4AB-B68C9374A77B}" presName="textRect" presStyleLbl="revTx" presStyleIdx="4" presStyleCnt="5">
        <dgm:presLayoutVars>
          <dgm:chMax val="1"/>
          <dgm:chPref val="1"/>
        </dgm:presLayoutVars>
      </dgm:prSet>
      <dgm:spPr/>
    </dgm:pt>
  </dgm:ptLst>
  <dgm:cxnLst>
    <dgm:cxn modelId="{1D695B31-F7B2-4D39-9F6E-649DE5209225}" type="presOf" srcId="{B39153D9-157F-497D-9712-71CED933AA5A}" destId="{5B49EAFB-9D62-4BE5-A959-162290B93B20}" srcOrd="0" destOrd="0" presId="urn:microsoft.com/office/officeart/2018/2/layout/IconCircleList"/>
    <dgm:cxn modelId="{7FC2E638-E6D9-4262-BAAD-75603F0C0D07}" type="presOf" srcId="{E4F1E9E3-7AC8-4DF6-8FF7-50C428085E02}" destId="{494C1316-809A-400F-8496-5D7DCD567F03}" srcOrd="0" destOrd="0" presId="urn:microsoft.com/office/officeart/2018/2/layout/IconCircleList"/>
    <dgm:cxn modelId="{A6BD6E5C-E510-4466-9432-6FEA458BB7A5}" srcId="{9412DD8E-7954-4281-8243-7C0B8E40C372}" destId="{DC8B8142-84B5-4B72-AC26-E33611FB2A7D}" srcOrd="3" destOrd="0" parTransId="{5CB48ED3-AF6E-4DEC-A764-DC0546C1819B}" sibTransId="{92C1D5BB-910C-4A82-9A38-09FCCCA1C22B}"/>
    <dgm:cxn modelId="{F060D35C-BDC6-492D-B1F6-6A71A7B2E850}" type="presOf" srcId="{24863BBB-E667-4053-BC70-3C62ECD8472A}" destId="{64F046D2-AFE3-4D98-B9D8-B54B122C5BA6}" srcOrd="0" destOrd="0" presId="urn:microsoft.com/office/officeart/2018/2/layout/IconCircleList"/>
    <dgm:cxn modelId="{B8FA5781-9CE9-40EE-BFA9-DF6121D31B27}" type="presOf" srcId="{6551132D-B841-480E-B1A2-6E4CF56EAF47}" destId="{B95DAE2E-8FA6-40B8-ACA2-69F228C80090}" srcOrd="0" destOrd="0" presId="urn:microsoft.com/office/officeart/2018/2/layout/IconCircleList"/>
    <dgm:cxn modelId="{AA7A1D94-6848-4D2C-A5CE-E5F00388D5B3}" type="presOf" srcId="{81C9E160-D3D4-49B5-B470-D05BEAF67166}" destId="{D82697F0-BE2E-455E-9B64-14E800723F0E}" srcOrd="0" destOrd="0" presId="urn:microsoft.com/office/officeart/2018/2/layout/IconCircleList"/>
    <dgm:cxn modelId="{0FB57B97-2131-417D-BAF0-256EBBEF8951}" type="presOf" srcId="{02D22D7E-903A-46FE-A4AB-B68C9374A77B}" destId="{818108DF-EC11-4701-A2BB-90CA13FB86F5}" srcOrd="0" destOrd="0" presId="urn:microsoft.com/office/officeart/2018/2/layout/IconCircleList"/>
    <dgm:cxn modelId="{C93498BC-8EC3-49A7-A5D9-D0ABE9FEAE95}" srcId="{9412DD8E-7954-4281-8243-7C0B8E40C372}" destId="{B39153D9-157F-497D-9712-71CED933AA5A}" srcOrd="0" destOrd="0" parTransId="{328E1BF4-FF20-494C-9DCE-559F926B5257}" sibTransId="{24863BBB-E667-4053-BC70-3C62ECD8472A}"/>
    <dgm:cxn modelId="{1A2DCFBE-0B57-4A8D-BF17-AAB0A4BFE589}" srcId="{9412DD8E-7954-4281-8243-7C0B8E40C372}" destId="{9321E0F0-B576-411F-84F7-A9961F8976C0}" srcOrd="1" destOrd="0" parTransId="{9E940614-84F8-42CB-9C2B-7D24D57947A1}" sibTransId="{6551132D-B841-480E-B1A2-6E4CF56EAF47}"/>
    <dgm:cxn modelId="{35ACCFC0-3931-4FEB-A807-C1E53C564F51}" srcId="{9412DD8E-7954-4281-8243-7C0B8E40C372}" destId="{02D22D7E-903A-46FE-A4AB-B68C9374A77B}" srcOrd="4" destOrd="0" parTransId="{7BD5A582-2FAE-4512-BA19-B935A7830C15}" sibTransId="{4BC6DBC7-EFF1-4F53-9060-E24C80AAF63D}"/>
    <dgm:cxn modelId="{8A091CC9-8932-4FA6-AE18-7206DE2F6EA5}" type="presOf" srcId="{9412DD8E-7954-4281-8243-7C0B8E40C372}" destId="{92FC8D48-1ED7-4019-BBC4-730D3587933B}" srcOrd="0" destOrd="0" presId="urn:microsoft.com/office/officeart/2018/2/layout/IconCircleList"/>
    <dgm:cxn modelId="{761C63D0-A8EF-4069-973C-B79C86D95252}" type="presOf" srcId="{92C1D5BB-910C-4A82-9A38-09FCCCA1C22B}" destId="{38BEC541-93FF-40B0-83B6-2C434434D114}" srcOrd="0" destOrd="0" presId="urn:microsoft.com/office/officeart/2018/2/layout/IconCircleList"/>
    <dgm:cxn modelId="{E00B4BE6-1A26-4810-BF9D-657096C5F2DA}" type="presOf" srcId="{DC8B8142-84B5-4B72-AC26-E33611FB2A7D}" destId="{628F0F2F-F8E9-43E5-9E4C-1946C432382D}" srcOrd="0" destOrd="0" presId="urn:microsoft.com/office/officeart/2018/2/layout/IconCircleList"/>
    <dgm:cxn modelId="{2CB284F3-752E-4636-BB0E-49A64EF6F9A9}" srcId="{9412DD8E-7954-4281-8243-7C0B8E40C372}" destId="{81C9E160-D3D4-49B5-B470-D05BEAF67166}" srcOrd="2" destOrd="0" parTransId="{FBAA80BA-5C12-4773-BABC-4387748F11F4}" sibTransId="{E4F1E9E3-7AC8-4DF6-8FF7-50C428085E02}"/>
    <dgm:cxn modelId="{A72103F6-E380-4F28-A32E-710327B4ECEE}" type="presOf" srcId="{9321E0F0-B576-411F-84F7-A9961F8976C0}" destId="{F51D4785-3E26-44CB-8336-F2F8FE7E6AA6}" srcOrd="0" destOrd="0" presId="urn:microsoft.com/office/officeart/2018/2/layout/IconCircleList"/>
    <dgm:cxn modelId="{957C5E2E-4092-4361-8ABC-B2714D5B856E}" type="presParOf" srcId="{92FC8D48-1ED7-4019-BBC4-730D3587933B}" destId="{80947E8B-9CF3-4F95-A7D3-6FA100C6C8ED}" srcOrd="0" destOrd="0" presId="urn:microsoft.com/office/officeart/2018/2/layout/IconCircleList"/>
    <dgm:cxn modelId="{C4235AA8-32A4-43A4-B42F-99C720925F7A}" type="presParOf" srcId="{80947E8B-9CF3-4F95-A7D3-6FA100C6C8ED}" destId="{F3B7C768-E3A9-4657-B254-792549B3C04B}" srcOrd="0" destOrd="0" presId="urn:microsoft.com/office/officeart/2018/2/layout/IconCircleList"/>
    <dgm:cxn modelId="{0DB48A06-A813-49F7-893A-9B8ED32459A6}" type="presParOf" srcId="{F3B7C768-E3A9-4657-B254-792549B3C04B}" destId="{663E1D70-7608-4245-80E2-51AC88319E2A}" srcOrd="0" destOrd="0" presId="urn:microsoft.com/office/officeart/2018/2/layout/IconCircleList"/>
    <dgm:cxn modelId="{3CEA7225-581F-46CE-BA47-5DCDED44567D}" type="presParOf" srcId="{F3B7C768-E3A9-4657-B254-792549B3C04B}" destId="{BA653EE2-DDB0-41C3-A005-9C8ABF5A74A1}" srcOrd="1" destOrd="0" presId="urn:microsoft.com/office/officeart/2018/2/layout/IconCircleList"/>
    <dgm:cxn modelId="{027D08F5-5FE8-477E-AD31-5B8FF6373ECA}" type="presParOf" srcId="{F3B7C768-E3A9-4657-B254-792549B3C04B}" destId="{F8F7065B-2D98-4D33-A0AB-3574AE9602A4}" srcOrd="2" destOrd="0" presId="urn:microsoft.com/office/officeart/2018/2/layout/IconCircleList"/>
    <dgm:cxn modelId="{E2FB1445-7A1F-4259-B821-4B1E14A2B7AD}" type="presParOf" srcId="{F3B7C768-E3A9-4657-B254-792549B3C04B}" destId="{5B49EAFB-9D62-4BE5-A959-162290B93B20}" srcOrd="3" destOrd="0" presId="urn:microsoft.com/office/officeart/2018/2/layout/IconCircleList"/>
    <dgm:cxn modelId="{C8C83C39-261F-4C7B-A256-5B1A727177A5}" type="presParOf" srcId="{80947E8B-9CF3-4F95-A7D3-6FA100C6C8ED}" destId="{64F046D2-AFE3-4D98-B9D8-B54B122C5BA6}" srcOrd="1" destOrd="0" presId="urn:microsoft.com/office/officeart/2018/2/layout/IconCircleList"/>
    <dgm:cxn modelId="{1B24D495-93FF-4920-A174-2AEFFC690351}" type="presParOf" srcId="{80947E8B-9CF3-4F95-A7D3-6FA100C6C8ED}" destId="{6DF4C324-4BB0-4385-9CA8-0601B364B1C3}" srcOrd="2" destOrd="0" presId="urn:microsoft.com/office/officeart/2018/2/layout/IconCircleList"/>
    <dgm:cxn modelId="{81DBC163-FCD1-44BE-9EE7-E96376A24D08}" type="presParOf" srcId="{6DF4C324-4BB0-4385-9CA8-0601B364B1C3}" destId="{06AA15D3-E281-4AF9-8003-40B0299D6144}" srcOrd="0" destOrd="0" presId="urn:microsoft.com/office/officeart/2018/2/layout/IconCircleList"/>
    <dgm:cxn modelId="{150C60B9-522F-4F4B-8409-22C92306D588}" type="presParOf" srcId="{6DF4C324-4BB0-4385-9CA8-0601B364B1C3}" destId="{841DBF1C-B2C6-4499-9231-B94E87517AB6}" srcOrd="1" destOrd="0" presId="urn:microsoft.com/office/officeart/2018/2/layout/IconCircleList"/>
    <dgm:cxn modelId="{6E1E064A-CE7B-47F5-B85F-02F49E69A486}" type="presParOf" srcId="{6DF4C324-4BB0-4385-9CA8-0601B364B1C3}" destId="{B3BFF741-0317-4746-A95D-5C66B71B7CF2}" srcOrd="2" destOrd="0" presId="urn:microsoft.com/office/officeart/2018/2/layout/IconCircleList"/>
    <dgm:cxn modelId="{6FB7267B-4BE6-4872-8073-23559D652B62}" type="presParOf" srcId="{6DF4C324-4BB0-4385-9CA8-0601B364B1C3}" destId="{F51D4785-3E26-44CB-8336-F2F8FE7E6AA6}" srcOrd="3" destOrd="0" presId="urn:microsoft.com/office/officeart/2018/2/layout/IconCircleList"/>
    <dgm:cxn modelId="{2CB1FD2D-98B1-4747-BA9C-57ABF78B7212}" type="presParOf" srcId="{80947E8B-9CF3-4F95-A7D3-6FA100C6C8ED}" destId="{B95DAE2E-8FA6-40B8-ACA2-69F228C80090}" srcOrd="3" destOrd="0" presId="urn:microsoft.com/office/officeart/2018/2/layout/IconCircleList"/>
    <dgm:cxn modelId="{7712C418-2E51-4D5B-BFCD-BA7FCF6F866E}" type="presParOf" srcId="{80947E8B-9CF3-4F95-A7D3-6FA100C6C8ED}" destId="{CF9866CD-52D4-4019-A988-F83BF53067E9}" srcOrd="4" destOrd="0" presId="urn:microsoft.com/office/officeart/2018/2/layout/IconCircleList"/>
    <dgm:cxn modelId="{2C601385-1B3C-4A82-906F-CA03F7639130}" type="presParOf" srcId="{CF9866CD-52D4-4019-A988-F83BF53067E9}" destId="{20B5BF7F-69E6-4193-9F10-9C8E198F9B76}" srcOrd="0" destOrd="0" presId="urn:microsoft.com/office/officeart/2018/2/layout/IconCircleList"/>
    <dgm:cxn modelId="{7BF13F98-72A5-43C2-ADF0-F8DFF159D87C}" type="presParOf" srcId="{CF9866CD-52D4-4019-A988-F83BF53067E9}" destId="{15DE666F-D90F-449D-87B2-EE116E1D7FED}" srcOrd="1" destOrd="0" presId="urn:microsoft.com/office/officeart/2018/2/layout/IconCircleList"/>
    <dgm:cxn modelId="{8F262C4D-A365-4D17-A466-24352B81E706}" type="presParOf" srcId="{CF9866CD-52D4-4019-A988-F83BF53067E9}" destId="{4C789C18-19B6-46BE-81EF-73F918381FCF}" srcOrd="2" destOrd="0" presId="urn:microsoft.com/office/officeart/2018/2/layout/IconCircleList"/>
    <dgm:cxn modelId="{F5C33480-1801-499E-83DA-FC290DD42B6F}" type="presParOf" srcId="{CF9866CD-52D4-4019-A988-F83BF53067E9}" destId="{D82697F0-BE2E-455E-9B64-14E800723F0E}" srcOrd="3" destOrd="0" presId="urn:microsoft.com/office/officeart/2018/2/layout/IconCircleList"/>
    <dgm:cxn modelId="{B69D95EA-A3A9-4177-891C-A0D99A42004F}" type="presParOf" srcId="{80947E8B-9CF3-4F95-A7D3-6FA100C6C8ED}" destId="{494C1316-809A-400F-8496-5D7DCD567F03}" srcOrd="5" destOrd="0" presId="urn:microsoft.com/office/officeart/2018/2/layout/IconCircleList"/>
    <dgm:cxn modelId="{EBBEED73-BF32-4E2B-B103-ACCA0E83AE74}" type="presParOf" srcId="{80947E8B-9CF3-4F95-A7D3-6FA100C6C8ED}" destId="{4002375C-6D7D-4589-AE0E-A68821350388}" srcOrd="6" destOrd="0" presId="urn:microsoft.com/office/officeart/2018/2/layout/IconCircleList"/>
    <dgm:cxn modelId="{22F23976-F8A0-438E-A00E-59950289B1BE}" type="presParOf" srcId="{4002375C-6D7D-4589-AE0E-A68821350388}" destId="{3F01D7C6-FF05-43E8-99ED-961C1F73ECA9}" srcOrd="0" destOrd="0" presId="urn:microsoft.com/office/officeart/2018/2/layout/IconCircleList"/>
    <dgm:cxn modelId="{83071B68-9F31-434D-B8AA-E7529D9C0EE0}" type="presParOf" srcId="{4002375C-6D7D-4589-AE0E-A68821350388}" destId="{200BCA13-65BD-4532-92C9-25A6FC10733A}" srcOrd="1" destOrd="0" presId="urn:microsoft.com/office/officeart/2018/2/layout/IconCircleList"/>
    <dgm:cxn modelId="{7348103F-0D73-42D6-A488-E16E6D7388F7}" type="presParOf" srcId="{4002375C-6D7D-4589-AE0E-A68821350388}" destId="{195E09AE-78DB-4C09-B9A9-728EC0B87311}" srcOrd="2" destOrd="0" presId="urn:microsoft.com/office/officeart/2018/2/layout/IconCircleList"/>
    <dgm:cxn modelId="{D2031269-2289-493F-97DD-AC5D9F54FD05}" type="presParOf" srcId="{4002375C-6D7D-4589-AE0E-A68821350388}" destId="{628F0F2F-F8E9-43E5-9E4C-1946C432382D}" srcOrd="3" destOrd="0" presId="urn:microsoft.com/office/officeart/2018/2/layout/IconCircleList"/>
    <dgm:cxn modelId="{B2749CD7-3C7B-41CC-9B8C-8EA425A29750}" type="presParOf" srcId="{80947E8B-9CF3-4F95-A7D3-6FA100C6C8ED}" destId="{38BEC541-93FF-40B0-83B6-2C434434D114}" srcOrd="7" destOrd="0" presId="urn:microsoft.com/office/officeart/2018/2/layout/IconCircleList"/>
    <dgm:cxn modelId="{9F86A47A-A835-428A-B3CD-56B44F527263}" type="presParOf" srcId="{80947E8B-9CF3-4F95-A7D3-6FA100C6C8ED}" destId="{0004E0E0-23D2-4FC6-BF3A-0CE1C90358F7}" srcOrd="8" destOrd="0" presId="urn:microsoft.com/office/officeart/2018/2/layout/IconCircleList"/>
    <dgm:cxn modelId="{EF188BFA-6160-4710-9868-7C86B7E43D8B}" type="presParOf" srcId="{0004E0E0-23D2-4FC6-BF3A-0CE1C90358F7}" destId="{3C6FAA5B-8F1D-4449-878A-02864F442338}" srcOrd="0" destOrd="0" presId="urn:microsoft.com/office/officeart/2018/2/layout/IconCircleList"/>
    <dgm:cxn modelId="{0FFE5EF7-D693-40E4-B675-028E2AAD47BE}" type="presParOf" srcId="{0004E0E0-23D2-4FC6-BF3A-0CE1C90358F7}" destId="{B5A5C3AD-A69E-4DA7-B177-29BA71BA7CED}" srcOrd="1" destOrd="0" presId="urn:microsoft.com/office/officeart/2018/2/layout/IconCircleList"/>
    <dgm:cxn modelId="{D85B13E3-DF5F-48F9-B8FB-55EFEE69E8AB}" type="presParOf" srcId="{0004E0E0-23D2-4FC6-BF3A-0CE1C90358F7}" destId="{D2162C33-0AAD-458B-9169-E78F01DC0958}" srcOrd="2" destOrd="0" presId="urn:microsoft.com/office/officeart/2018/2/layout/IconCircleList"/>
    <dgm:cxn modelId="{9DBBBAD1-1767-4F95-8ABA-C8366DF42824}" type="presParOf" srcId="{0004E0E0-23D2-4FC6-BF3A-0CE1C90358F7}" destId="{818108DF-EC11-4701-A2BB-90CA13FB86F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5302E41-8113-4212-9CB1-9890A2B2B520}"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604AADEE-32A1-4AED-8AB4-2D60B72562A5}">
      <dgm:prSet/>
      <dgm:spPr/>
      <dgm:t>
        <a:bodyPr/>
        <a:lstStyle/>
        <a:p>
          <a:r>
            <a:rPr lang="fr-FR"/>
            <a:t>Lettres de l’alphabet </a:t>
          </a:r>
          <a:endParaRPr lang="en-US"/>
        </a:p>
      </dgm:t>
    </dgm:pt>
    <dgm:pt modelId="{E9E7208C-9581-4331-AF5B-B6B981842833}" type="parTrans" cxnId="{12177990-F6B5-4215-AD5D-55AFC50823BF}">
      <dgm:prSet/>
      <dgm:spPr/>
      <dgm:t>
        <a:bodyPr/>
        <a:lstStyle/>
        <a:p>
          <a:endParaRPr lang="en-US"/>
        </a:p>
      </dgm:t>
    </dgm:pt>
    <dgm:pt modelId="{A2D33F12-4D6F-4272-B0DE-08BC987CFE7E}" type="sibTrans" cxnId="{12177990-F6B5-4215-AD5D-55AFC50823BF}">
      <dgm:prSet/>
      <dgm:spPr/>
      <dgm:t>
        <a:bodyPr/>
        <a:lstStyle/>
        <a:p>
          <a:endParaRPr lang="en-US"/>
        </a:p>
      </dgm:t>
    </dgm:pt>
    <dgm:pt modelId="{CB7F27B7-AC9B-4DFF-8BB1-79BF4C46BD13}">
      <dgm:prSet/>
      <dgm:spPr/>
      <dgm:t>
        <a:bodyPr/>
        <a:lstStyle/>
        <a:p>
          <a:r>
            <a:rPr lang="fr-FR"/>
            <a:t>Ne pas sonoriser les consonnes </a:t>
          </a:r>
          <a:endParaRPr lang="en-US"/>
        </a:p>
      </dgm:t>
    </dgm:pt>
    <dgm:pt modelId="{D81FD80E-87F8-4125-AE22-C49DF8F1E720}" type="parTrans" cxnId="{AB92A9C9-2466-4EC4-AF73-35512A38DAB6}">
      <dgm:prSet/>
      <dgm:spPr/>
      <dgm:t>
        <a:bodyPr/>
        <a:lstStyle/>
        <a:p>
          <a:endParaRPr lang="en-US"/>
        </a:p>
      </dgm:t>
    </dgm:pt>
    <dgm:pt modelId="{4AB06509-B6A2-413D-8452-4C84F5AE52ED}" type="sibTrans" cxnId="{AB92A9C9-2466-4EC4-AF73-35512A38DAB6}">
      <dgm:prSet/>
      <dgm:spPr/>
      <dgm:t>
        <a:bodyPr/>
        <a:lstStyle/>
        <a:p>
          <a:endParaRPr lang="en-US"/>
        </a:p>
      </dgm:t>
    </dgm:pt>
    <dgm:pt modelId="{C67F9A60-4D94-4C90-A593-73C51C721C77}">
      <dgm:prSet/>
      <dgm:spPr/>
      <dgm:t>
        <a:bodyPr/>
        <a:lstStyle/>
        <a:p>
          <a:r>
            <a:rPr lang="fr-FR"/>
            <a:t>Phono </a:t>
          </a:r>
          <a:endParaRPr lang="en-US"/>
        </a:p>
      </dgm:t>
    </dgm:pt>
    <dgm:pt modelId="{72AF48EF-E641-4AB3-965A-AD9366BBD18D}" type="parTrans" cxnId="{C9E135F0-3424-45E0-AAAA-5417B3CAFBDA}">
      <dgm:prSet/>
      <dgm:spPr/>
      <dgm:t>
        <a:bodyPr/>
        <a:lstStyle/>
        <a:p>
          <a:endParaRPr lang="en-US"/>
        </a:p>
      </dgm:t>
    </dgm:pt>
    <dgm:pt modelId="{D7CEAD65-0EA8-4B57-B9A4-79DE47D50708}" type="sibTrans" cxnId="{C9E135F0-3424-45E0-AAAA-5417B3CAFBDA}">
      <dgm:prSet/>
      <dgm:spPr/>
      <dgm:t>
        <a:bodyPr/>
        <a:lstStyle/>
        <a:p>
          <a:endParaRPr lang="en-US"/>
        </a:p>
      </dgm:t>
    </dgm:pt>
    <dgm:pt modelId="{11904F39-28FE-4B3E-B08B-FE0CACF627C2}">
      <dgm:prSet/>
      <dgm:spPr/>
      <dgm:t>
        <a:bodyPr/>
        <a:lstStyle/>
        <a:p>
          <a:r>
            <a:rPr lang="fr-FR"/>
            <a:t>Jeux de reconnaissances lettres : discimination </a:t>
          </a:r>
          <a:endParaRPr lang="en-US"/>
        </a:p>
      </dgm:t>
    </dgm:pt>
    <dgm:pt modelId="{0D2AFF6E-E715-4F9C-BC86-D7BCB337CAA8}" type="parTrans" cxnId="{0D546F7E-C4D0-439A-B1FD-8AF90987903F}">
      <dgm:prSet/>
      <dgm:spPr/>
      <dgm:t>
        <a:bodyPr/>
        <a:lstStyle/>
        <a:p>
          <a:endParaRPr lang="en-US"/>
        </a:p>
      </dgm:t>
    </dgm:pt>
    <dgm:pt modelId="{0F191F70-3390-4F05-9DB3-EA21F0157EBB}" type="sibTrans" cxnId="{0D546F7E-C4D0-439A-B1FD-8AF90987903F}">
      <dgm:prSet/>
      <dgm:spPr/>
      <dgm:t>
        <a:bodyPr/>
        <a:lstStyle/>
        <a:p>
          <a:endParaRPr lang="en-US"/>
        </a:p>
      </dgm:t>
    </dgm:pt>
    <dgm:pt modelId="{6BE49499-754F-47D1-8F01-51EF608A6F31}">
      <dgm:prSet/>
      <dgm:spPr/>
      <dgm:t>
        <a:bodyPr/>
        <a:lstStyle/>
        <a:p>
          <a:r>
            <a:rPr lang="fr-FR"/>
            <a:t>Nombre: construire le sens du nombre : PAS DE FICHES</a:t>
          </a:r>
          <a:endParaRPr lang="en-US"/>
        </a:p>
      </dgm:t>
    </dgm:pt>
    <dgm:pt modelId="{6B823ECE-8AA1-4CAC-81A8-D4644E1435A9}" type="parTrans" cxnId="{EF3895AB-F5E5-4843-A836-E5AF312C3C5F}">
      <dgm:prSet/>
      <dgm:spPr/>
      <dgm:t>
        <a:bodyPr/>
        <a:lstStyle/>
        <a:p>
          <a:endParaRPr lang="en-US"/>
        </a:p>
      </dgm:t>
    </dgm:pt>
    <dgm:pt modelId="{5F49DEDB-79E3-470A-BE6E-852B04E74689}" type="sibTrans" cxnId="{EF3895AB-F5E5-4843-A836-E5AF312C3C5F}">
      <dgm:prSet/>
      <dgm:spPr/>
      <dgm:t>
        <a:bodyPr/>
        <a:lstStyle/>
        <a:p>
          <a:endParaRPr lang="en-US"/>
        </a:p>
      </dgm:t>
    </dgm:pt>
    <dgm:pt modelId="{90F4C027-12CD-FA45-A799-1BDD6A99CAA7}" type="pres">
      <dgm:prSet presAssocID="{75302E41-8113-4212-9CB1-9890A2B2B520}" presName="diagram" presStyleCnt="0">
        <dgm:presLayoutVars>
          <dgm:dir/>
          <dgm:resizeHandles val="exact"/>
        </dgm:presLayoutVars>
      </dgm:prSet>
      <dgm:spPr/>
    </dgm:pt>
    <dgm:pt modelId="{5C09ECF6-6322-1040-9049-B10029FC9F38}" type="pres">
      <dgm:prSet presAssocID="{604AADEE-32A1-4AED-8AB4-2D60B72562A5}" presName="node" presStyleLbl="node1" presStyleIdx="0" presStyleCnt="5">
        <dgm:presLayoutVars>
          <dgm:bulletEnabled val="1"/>
        </dgm:presLayoutVars>
      </dgm:prSet>
      <dgm:spPr/>
    </dgm:pt>
    <dgm:pt modelId="{8FB98759-D1F5-0640-B919-3F4F79285AF1}" type="pres">
      <dgm:prSet presAssocID="{A2D33F12-4D6F-4272-B0DE-08BC987CFE7E}" presName="sibTrans" presStyleCnt="0"/>
      <dgm:spPr/>
    </dgm:pt>
    <dgm:pt modelId="{F4F20495-8001-D740-9264-8A93772F4B38}" type="pres">
      <dgm:prSet presAssocID="{CB7F27B7-AC9B-4DFF-8BB1-79BF4C46BD13}" presName="node" presStyleLbl="node1" presStyleIdx="1" presStyleCnt="5">
        <dgm:presLayoutVars>
          <dgm:bulletEnabled val="1"/>
        </dgm:presLayoutVars>
      </dgm:prSet>
      <dgm:spPr/>
    </dgm:pt>
    <dgm:pt modelId="{86388166-5945-D249-85B7-A83057355D4B}" type="pres">
      <dgm:prSet presAssocID="{4AB06509-B6A2-413D-8452-4C84F5AE52ED}" presName="sibTrans" presStyleCnt="0"/>
      <dgm:spPr/>
    </dgm:pt>
    <dgm:pt modelId="{BEF2B9EF-1AE1-8F45-9DEC-C2482B1AF99C}" type="pres">
      <dgm:prSet presAssocID="{C67F9A60-4D94-4C90-A593-73C51C721C77}" presName="node" presStyleLbl="node1" presStyleIdx="2" presStyleCnt="5">
        <dgm:presLayoutVars>
          <dgm:bulletEnabled val="1"/>
        </dgm:presLayoutVars>
      </dgm:prSet>
      <dgm:spPr/>
    </dgm:pt>
    <dgm:pt modelId="{76B7A606-C102-2342-B21D-61D5C33E2F7C}" type="pres">
      <dgm:prSet presAssocID="{D7CEAD65-0EA8-4B57-B9A4-79DE47D50708}" presName="sibTrans" presStyleCnt="0"/>
      <dgm:spPr/>
    </dgm:pt>
    <dgm:pt modelId="{26CF2370-6929-0D4B-920F-6D0208045008}" type="pres">
      <dgm:prSet presAssocID="{11904F39-28FE-4B3E-B08B-FE0CACF627C2}" presName="node" presStyleLbl="node1" presStyleIdx="3" presStyleCnt="5">
        <dgm:presLayoutVars>
          <dgm:bulletEnabled val="1"/>
        </dgm:presLayoutVars>
      </dgm:prSet>
      <dgm:spPr/>
    </dgm:pt>
    <dgm:pt modelId="{A5466592-3571-E847-8905-A517D0A5A2C8}" type="pres">
      <dgm:prSet presAssocID="{0F191F70-3390-4F05-9DB3-EA21F0157EBB}" presName="sibTrans" presStyleCnt="0"/>
      <dgm:spPr/>
    </dgm:pt>
    <dgm:pt modelId="{1DF39CD4-B0E6-9A42-BB38-E39EB270951B}" type="pres">
      <dgm:prSet presAssocID="{6BE49499-754F-47D1-8F01-51EF608A6F31}" presName="node" presStyleLbl="node1" presStyleIdx="4" presStyleCnt="5">
        <dgm:presLayoutVars>
          <dgm:bulletEnabled val="1"/>
        </dgm:presLayoutVars>
      </dgm:prSet>
      <dgm:spPr/>
    </dgm:pt>
  </dgm:ptLst>
  <dgm:cxnLst>
    <dgm:cxn modelId="{43600C04-70EA-8D4D-AF08-3191799AFBE9}" type="presOf" srcId="{6BE49499-754F-47D1-8F01-51EF608A6F31}" destId="{1DF39CD4-B0E6-9A42-BB38-E39EB270951B}" srcOrd="0" destOrd="0" presId="urn:microsoft.com/office/officeart/2005/8/layout/default"/>
    <dgm:cxn modelId="{42AA571D-FA1A-C74C-8965-DD0721F6FE07}" type="presOf" srcId="{11904F39-28FE-4B3E-B08B-FE0CACF627C2}" destId="{26CF2370-6929-0D4B-920F-6D0208045008}" srcOrd="0" destOrd="0" presId="urn:microsoft.com/office/officeart/2005/8/layout/default"/>
    <dgm:cxn modelId="{1BFF8F5C-1A4D-7B4A-B000-87CE68B63371}" type="presOf" srcId="{C67F9A60-4D94-4C90-A593-73C51C721C77}" destId="{BEF2B9EF-1AE1-8F45-9DEC-C2482B1AF99C}" srcOrd="0" destOrd="0" presId="urn:microsoft.com/office/officeart/2005/8/layout/default"/>
    <dgm:cxn modelId="{0D546F7E-C4D0-439A-B1FD-8AF90987903F}" srcId="{75302E41-8113-4212-9CB1-9890A2B2B520}" destId="{11904F39-28FE-4B3E-B08B-FE0CACF627C2}" srcOrd="3" destOrd="0" parTransId="{0D2AFF6E-E715-4F9C-BC86-D7BCB337CAA8}" sibTransId="{0F191F70-3390-4F05-9DB3-EA21F0157EBB}"/>
    <dgm:cxn modelId="{12177990-F6B5-4215-AD5D-55AFC50823BF}" srcId="{75302E41-8113-4212-9CB1-9890A2B2B520}" destId="{604AADEE-32A1-4AED-8AB4-2D60B72562A5}" srcOrd="0" destOrd="0" parTransId="{E9E7208C-9581-4331-AF5B-B6B981842833}" sibTransId="{A2D33F12-4D6F-4272-B0DE-08BC987CFE7E}"/>
    <dgm:cxn modelId="{B74DFAA6-404B-2D47-8E0A-4EF58DBCD30A}" type="presOf" srcId="{CB7F27B7-AC9B-4DFF-8BB1-79BF4C46BD13}" destId="{F4F20495-8001-D740-9264-8A93772F4B38}" srcOrd="0" destOrd="0" presId="urn:microsoft.com/office/officeart/2005/8/layout/default"/>
    <dgm:cxn modelId="{EF3895AB-F5E5-4843-A836-E5AF312C3C5F}" srcId="{75302E41-8113-4212-9CB1-9890A2B2B520}" destId="{6BE49499-754F-47D1-8F01-51EF608A6F31}" srcOrd="4" destOrd="0" parTransId="{6B823ECE-8AA1-4CAC-81A8-D4644E1435A9}" sibTransId="{5F49DEDB-79E3-470A-BE6E-852B04E74689}"/>
    <dgm:cxn modelId="{AB92A9C9-2466-4EC4-AF73-35512A38DAB6}" srcId="{75302E41-8113-4212-9CB1-9890A2B2B520}" destId="{CB7F27B7-AC9B-4DFF-8BB1-79BF4C46BD13}" srcOrd="1" destOrd="0" parTransId="{D81FD80E-87F8-4125-AE22-C49DF8F1E720}" sibTransId="{4AB06509-B6A2-413D-8452-4C84F5AE52ED}"/>
    <dgm:cxn modelId="{C9A756D3-FC56-D042-8F3D-6B87AF822D11}" type="presOf" srcId="{75302E41-8113-4212-9CB1-9890A2B2B520}" destId="{90F4C027-12CD-FA45-A799-1BDD6A99CAA7}" srcOrd="0" destOrd="0" presId="urn:microsoft.com/office/officeart/2005/8/layout/default"/>
    <dgm:cxn modelId="{3F01EBD5-A2CE-5142-9E4F-0BB5D0772E5D}" type="presOf" srcId="{604AADEE-32A1-4AED-8AB4-2D60B72562A5}" destId="{5C09ECF6-6322-1040-9049-B10029FC9F38}" srcOrd="0" destOrd="0" presId="urn:microsoft.com/office/officeart/2005/8/layout/default"/>
    <dgm:cxn modelId="{C9E135F0-3424-45E0-AAAA-5417B3CAFBDA}" srcId="{75302E41-8113-4212-9CB1-9890A2B2B520}" destId="{C67F9A60-4D94-4C90-A593-73C51C721C77}" srcOrd="2" destOrd="0" parTransId="{72AF48EF-E641-4AB3-965A-AD9366BBD18D}" sibTransId="{D7CEAD65-0EA8-4B57-B9A4-79DE47D50708}"/>
    <dgm:cxn modelId="{8C1C4DF8-2E26-6C44-B285-E5F40DE1E3C2}" type="presParOf" srcId="{90F4C027-12CD-FA45-A799-1BDD6A99CAA7}" destId="{5C09ECF6-6322-1040-9049-B10029FC9F38}" srcOrd="0" destOrd="0" presId="urn:microsoft.com/office/officeart/2005/8/layout/default"/>
    <dgm:cxn modelId="{F652F11B-3C37-0C4E-9F00-2296850EB201}" type="presParOf" srcId="{90F4C027-12CD-FA45-A799-1BDD6A99CAA7}" destId="{8FB98759-D1F5-0640-B919-3F4F79285AF1}" srcOrd="1" destOrd="0" presId="urn:microsoft.com/office/officeart/2005/8/layout/default"/>
    <dgm:cxn modelId="{91EF0550-3F66-CF4F-9888-B9D1DA5CA347}" type="presParOf" srcId="{90F4C027-12CD-FA45-A799-1BDD6A99CAA7}" destId="{F4F20495-8001-D740-9264-8A93772F4B38}" srcOrd="2" destOrd="0" presId="urn:microsoft.com/office/officeart/2005/8/layout/default"/>
    <dgm:cxn modelId="{F9192BDA-4904-0D4C-B593-0670F7CAEAA1}" type="presParOf" srcId="{90F4C027-12CD-FA45-A799-1BDD6A99CAA7}" destId="{86388166-5945-D249-85B7-A83057355D4B}" srcOrd="3" destOrd="0" presId="urn:microsoft.com/office/officeart/2005/8/layout/default"/>
    <dgm:cxn modelId="{83CB87BB-1846-6C4F-BBC3-C8407D8CC49E}" type="presParOf" srcId="{90F4C027-12CD-FA45-A799-1BDD6A99CAA7}" destId="{BEF2B9EF-1AE1-8F45-9DEC-C2482B1AF99C}" srcOrd="4" destOrd="0" presId="urn:microsoft.com/office/officeart/2005/8/layout/default"/>
    <dgm:cxn modelId="{A143436F-1AAC-F848-8CEA-65BC940B9C5D}" type="presParOf" srcId="{90F4C027-12CD-FA45-A799-1BDD6A99CAA7}" destId="{76B7A606-C102-2342-B21D-61D5C33E2F7C}" srcOrd="5" destOrd="0" presId="urn:microsoft.com/office/officeart/2005/8/layout/default"/>
    <dgm:cxn modelId="{F239CA73-4505-8846-8DA8-DE34F1434FB8}" type="presParOf" srcId="{90F4C027-12CD-FA45-A799-1BDD6A99CAA7}" destId="{26CF2370-6929-0D4B-920F-6D0208045008}" srcOrd="6" destOrd="0" presId="urn:microsoft.com/office/officeart/2005/8/layout/default"/>
    <dgm:cxn modelId="{9DF6590E-66D9-4346-835F-236B7AB3B7DA}" type="presParOf" srcId="{90F4C027-12CD-FA45-A799-1BDD6A99CAA7}" destId="{A5466592-3571-E847-8905-A517D0A5A2C8}" srcOrd="7" destOrd="0" presId="urn:microsoft.com/office/officeart/2005/8/layout/default"/>
    <dgm:cxn modelId="{650B4FC4-70D6-C243-9892-E1D9985FCA74}" type="presParOf" srcId="{90F4C027-12CD-FA45-A799-1BDD6A99CAA7}" destId="{1DF39CD4-B0E6-9A42-BB38-E39EB270951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FE1D4DA-0E0E-4135-B10C-2C3371641DD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7CEB5F7-777E-4C16-9503-0378FDBF756B}">
      <dgm:prSet/>
      <dgm:spPr/>
      <dgm:t>
        <a:bodyPr/>
        <a:lstStyle/>
        <a:p>
          <a:r>
            <a:rPr lang="fr-FR"/>
            <a:t>RASED : concertations et conseils à privilégier . Le dédoublement permet de mettre en œuvre les conseils donnés par le RASED. </a:t>
          </a:r>
          <a:endParaRPr lang="en-US"/>
        </a:p>
      </dgm:t>
    </dgm:pt>
    <dgm:pt modelId="{B7B3150E-A31A-49E5-88F0-E64948C13E12}" type="parTrans" cxnId="{45A76895-38C5-47A1-ABA6-E2E844826BEA}">
      <dgm:prSet/>
      <dgm:spPr/>
      <dgm:t>
        <a:bodyPr/>
        <a:lstStyle/>
        <a:p>
          <a:endParaRPr lang="en-US"/>
        </a:p>
      </dgm:t>
    </dgm:pt>
    <dgm:pt modelId="{1316636E-42C3-4BED-95A5-C5D1C7FAD99B}" type="sibTrans" cxnId="{45A76895-38C5-47A1-ABA6-E2E844826BEA}">
      <dgm:prSet/>
      <dgm:spPr/>
      <dgm:t>
        <a:bodyPr/>
        <a:lstStyle/>
        <a:p>
          <a:endParaRPr lang="en-US"/>
        </a:p>
      </dgm:t>
    </dgm:pt>
    <dgm:pt modelId="{9A4EE3E6-6D8C-451E-8092-0F18644CE9DC}">
      <dgm:prSet/>
      <dgm:spPr/>
      <dgm:t>
        <a:bodyPr/>
        <a:lstStyle/>
        <a:p>
          <a:r>
            <a:rPr lang="fr-FR"/>
            <a:t>Les prises en charges « E » seront favorisées sur le cycle 3</a:t>
          </a:r>
          <a:endParaRPr lang="en-US"/>
        </a:p>
      </dgm:t>
    </dgm:pt>
    <dgm:pt modelId="{D9C04E68-4552-4687-A2C6-AF33A4DD1533}" type="parTrans" cxnId="{2296DB56-09E0-4AE4-903F-A56413101F83}">
      <dgm:prSet/>
      <dgm:spPr/>
      <dgm:t>
        <a:bodyPr/>
        <a:lstStyle/>
        <a:p>
          <a:endParaRPr lang="en-US"/>
        </a:p>
      </dgm:t>
    </dgm:pt>
    <dgm:pt modelId="{38FC699D-8CFB-426C-90ED-3CEA5811EF9C}" type="sibTrans" cxnId="{2296DB56-09E0-4AE4-903F-A56413101F83}">
      <dgm:prSet/>
      <dgm:spPr/>
      <dgm:t>
        <a:bodyPr/>
        <a:lstStyle/>
        <a:p>
          <a:endParaRPr lang="en-US"/>
        </a:p>
      </dgm:t>
    </dgm:pt>
    <dgm:pt modelId="{32343857-71E3-483A-BF37-E20AAD95C0A6}">
      <dgm:prSet/>
      <dgm:spPr/>
      <dgm:t>
        <a:bodyPr/>
        <a:lstStyle/>
        <a:p>
          <a:r>
            <a:rPr lang="fr-FR" b="1"/>
            <a:t>Prévention   </a:t>
          </a:r>
          <a:r>
            <a:rPr lang="fr-FR"/>
            <a:t>en GS </a:t>
          </a:r>
          <a:endParaRPr lang="en-US"/>
        </a:p>
      </dgm:t>
    </dgm:pt>
    <dgm:pt modelId="{FF02FAA6-AFE0-4FF0-AE1F-B2A7B2D0751D}" type="parTrans" cxnId="{FC9C974F-974F-4657-926C-793BA9CC7C64}">
      <dgm:prSet/>
      <dgm:spPr/>
      <dgm:t>
        <a:bodyPr/>
        <a:lstStyle/>
        <a:p>
          <a:endParaRPr lang="en-US"/>
        </a:p>
      </dgm:t>
    </dgm:pt>
    <dgm:pt modelId="{8A5F8FB3-7207-4E5D-BDF4-DCAEC1E7EF46}" type="sibTrans" cxnId="{FC9C974F-974F-4657-926C-793BA9CC7C64}">
      <dgm:prSet/>
      <dgm:spPr/>
      <dgm:t>
        <a:bodyPr/>
        <a:lstStyle/>
        <a:p>
          <a:endParaRPr lang="en-US"/>
        </a:p>
      </dgm:t>
    </dgm:pt>
    <dgm:pt modelId="{DD5ACD08-96D9-45D2-BB42-A6E3B602FE7B}">
      <dgm:prSet/>
      <dgm:spPr/>
      <dgm:t>
        <a:bodyPr/>
        <a:lstStyle/>
        <a:p>
          <a:r>
            <a:rPr lang="fr-FR" b="1"/>
            <a:t>Soutien  </a:t>
          </a:r>
          <a:r>
            <a:rPr lang="fr-FR"/>
            <a:t> en début de CP CE1 Période 1 sur des actions courtes de co-intervention   puis CE2 et cycle 3 </a:t>
          </a:r>
          <a:endParaRPr lang="en-US"/>
        </a:p>
      </dgm:t>
    </dgm:pt>
    <dgm:pt modelId="{71DAE2A4-18B4-4AD0-85C1-D48DE0D11D86}" type="parTrans" cxnId="{88CAA60D-3A4D-46F5-B74F-64B497368955}">
      <dgm:prSet/>
      <dgm:spPr/>
      <dgm:t>
        <a:bodyPr/>
        <a:lstStyle/>
        <a:p>
          <a:endParaRPr lang="en-US"/>
        </a:p>
      </dgm:t>
    </dgm:pt>
    <dgm:pt modelId="{8614B832-5CA8-4627-859C-D77400287510}" type="sibTrans" cxnId="{88CAA60D-3A4D-46F5-B74F-64B497368955}">
      <dgm:prSet/>
      <dgm:spPr/>
      <dgm:t>
        <a:bodyPr/>
        <a:lstStyle/>
        <a:p>
          <a:endParaRPr lang="en-US"/>
        </a:p>
      </dgm:t>
    </dgm:pt>
    <dgm:pt modelId="{C3A69CD2-171C-446E-AE85-9DE93EF1BA8D}">
      <dgm:prSet/>
      <dgm:spPr/>
      <dgm:t>
        <a:bodyPr/>
        <a:lstStyle/>
        <a:p>
          <a:r>
            <a:rPr lang="fr-FR" b="1"/>
            <a:t>Remédiation </a:t>
          </a:r>
          <a:r>
            <a:rPr lang="fr-FR"/>
            <a:t>  CE2 et au cycle 3 </a:t>
          </a:r>
          <a:endParaRPr lang="en-US"/>
        </a:p>
      </dgm:t>
    </dgm:pt>
    <dgm:pt modelId="{3E0AFF35-A0F2-45BC-B701-F2D7544CB53F}" type="parTrans" cxnId="{C2DAA55B-EEC8-43FD-915C-2108B937FBFF}">
      <dgm:prSet/>
      <dgm:spPr/>
      <dgm:t>
        <a:bodyPr/>
        <a:lstStyle/>
        <a:p>
          <a:endParaRPr lang="en-US"/>
        </a:p>
      </dgm:t>
    </dgm:pt>
    <dgm:pt modelId="{75270640-7B70-44CA-8A34-3331D9F9D809}" type="sibTrans" cxnId="{C2DAA55B-EEC8-43FD-915C-2108B937FBFF}">
      <dgm:prSet/>
      <dgm:spPr/>
      <dgm:t>
        <a:bodyPr/>
        <a:lstStyle/>
        <a:p>
          <a:endParaRPr lang="en-US"/>
        </a:p>
      </dgm:t>
    </dgm:pt>
    <dgm:pt modelId="{2DDD0214-523A-4F68-ACD2-E3136A0A5815}">
      <dgm:prSet/>
      <dgm:spPr/>
      <dgm:t>
        <a:bodyPr/>
        <a:lstStyle/>
        <a:p>
          <a:r>
            <a:rPr lang="fr-FR"/>
            <a:t>APC: les PE de CP vont aider les maternelles, les PE de CE1 vont aider les élèves de CE2 sur la période 1. Ensuite prise en charge de ses élèves.    5h données pour les évaluations </a:t>
          </a:r>
          <a:endParaRPr lang="en-US"/>
        </a:p>
      </dgm:t>
    </dgm:pt>
    <dgm:pt modelId="{B1882C27-65AB-41C4-ADAC-4F0AAED08BEB}" type="parTrans" cxnId="{D84435FD-AADD-4B24-8AF7-C89EA3318605}">
      <dgm:prSet/>
      <dgm:spPr/>
      <dgm:t>
        <a:bodyPr/>
        <a:lstStyle/>
        <a:p>
          <a:endParaRPr lang="en-US"/>
        </a:p>
      </dgm:t>
    </dgm:pt>
    <dgm:pt modelId="{9238E88F-C049-40DC-94A2-E2BDA9E7BCC7}" type="sibTrans" cxnId="{D84435FD-AADD-4B24-8AF7-C89EA3318605}">
      <dgm:prSet/>
      <dgm:spPr/>
      <dgm:t>
        <a:bodyPr/>
        <a:lstStyle/>
        <a:p>
          <a:endParaRPr lang="en-US"/>
        </a:p>
      </dgm:t>
    </dgm:pt>
    <dgm:pt modelId="{005946E0-215F-4271-9095-BA98A00F1D67}" type="pres">
      <dgm:prSet presAssocID="{CFE1D4DA-0E0E-4135-B10C-2C3371641DDB}" presName="root" presStyleCnt="0">
        <dgm:presLayoutVars>
          <dgm:dir/>
          <dgm:resizeHandles val="exact"/>
        </dgm:presLayoutVars>
      </dgm:prSet>
      <dgm:spPr/>
    </dgm:pt>
    <dgm:pt modelId="{51761B24-F7E4-4372-850C-D44D72168CD2}" type="pres">
      <dgm:prSet presAssocID="{97CEB5F7-777E-4C16-9503-0378FDBF756B}" presName="compNode" presStyleCnt="0"/>
      <dgm:spPr/>
    </dgm:pt>
    <dgm:pt modelId="{898684AE-BCA2-4909-B0B1-F5BE9D088F94}" type="pres">
      <dgm:prSet presAssocID="{97CEB5F7-777E-4C16-9503-0378FDBF756B}" presName="bgRect" presStyleLbl="bgShp" presStyleIdx="0" presStyleCnt="6"/>
      <dgm:spPr/>
    </dgm:pt>
    <dgm:pt modelId="{B13191CC-CDC4-480E-8287-B96C099C13AB}" type="pres">
      <dgm:prSet presAssocID="{97CEB5F7-777E-4C16-9503-0378FDBF756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ooter"/>
        </a:ext>
      </dgm:extLst>
    </dgm:pt>
    <dgm:pt modelId="{4C94AF42-E313-4A02-9FD8-84721E1DB9BC}" type="pres">
      <dgm:prSet presAssocID="{97CEB5F7-777E-4C16-9503-0378FDBF756B}" presName="spaceRect" presStyleCnt="0"/>
      <dgm:spPr/>
    </dgm:pt>
    <dgm:pt modelId="{89651601-8A56-4076-86D2-4448C80839E6}" type="pres">
      <dgm:prSet presAssocID="{97CEB5F7-777E-4C16-9503-0378FDBF756B}" presName="parTx" presStyleLbl="revTx" presStyleIdx="0" presStyleCnt="6">
        <dgm:presLayoutVars>
          <dgm:chMax val="0"/>
          <dgm:chPref val="0"/>
        </dgm:presLayoutVars>
      </dgm:prSet>
      <dgm:spPr/>
    </dgm:pt>
    <dgm:pt modelId="{512EAD79-F914-4FF6-A0E6-F53B7C8A68AE}" type="pres">
      <dgm:prSet presAssocID="{1316636E-42C3-4BED-95A5-C5D1C7FAD99B}" presName="sibTrans" presStyleCnt="0"/>
      <dgm:spPr/>
    </dgm:pt>
    <dgm:pt modelId="{B4CABDB6-3075-4D88-8A99-DBC77AFA2125}" type="pres">
      <dgm:prSet presAssocID="{9A4EE3E6-6D8C-451E-8092-0F18644CE9DC}" presName="compNode" presStyleCnt="0"/>
      <dgm:spPr/>
    </dgm:pt>
    <dgm:pt modelId="{CF62E55F-8123-429B-AAFD-87CEFC472C10}" type="pres">
      <dgm:prSet presAssocID="{9A4EE3E6-6D8C-451E-8092-0F18644CE9DC}" presName="bgRect" presStyleLbl="bgShp" presStyleIdx="1" presStyleCnt="6"/>
      <dgm:spPr/>
    </dgm:pt>
    <dgm:pt modelId="{84A7887B-71C9-4729-A8E3-1F8F0510B1C4}" type="pres">
      <dgm:prSet presAssocID="{9A4EE3E6-6D8C-451E-8092-0F18644CE9D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ngerprint"/>
        </a:ext>
      </dgm:extLst>
    </dgm:pt>
    <dgm:pt modelId="{A2214BEE-C503-4ADE-97C3-9E7EEA77D40C}" type="pres">
      <dgm:prSet presAssocID="{9A4EE3E6-6D8C-451E-8092-0F18644CE9DC}" presName="spaceRect" presStyleCnt="0"/>
      <dgm:spPr/>
    </dgm:pt>
    <dgm:pt modelId="{33E1918D-5A15-48A0-97C7-08A657D8E7A5}" type="pres">
      <dgm:prSet presAssocID="{9A4EE3E6-6D8C-451E-8092-0F18644CE9DC}" presName="parTx" presStyleLbl="revTx" presStyleIdx="1" presStyleCnt="6">
        <dgm:presLayoutVars>
          <dgm:chMax val="0"/>
          <dgm:chPref val="0"/>
        </dgm:presLayoutVars>
      </dgm:prSet>
      <dgm:spPr/>
    </dgm:pt>
    <dgm:pt modelId="{C8946D37-57B0-440A-81E6-ECD1CBFFC67F}" type="pres">
      <dgm:prSet presAssocID="{38FC699D-8CFB-426C-90ED-3CEA5811EF9C}" presName="sibTrans" presStyleCnt="0"/>
      <dgm:spPr/>
    </dgm:pt>
    <dgm:pt modelId="{9C1C29E2-46A3-417A-A588-8730F4A37883}" type="pres">
      <dgm:prSet presAssocID="{32343857-71E3-483A-BF37-E20AAD95C0A6}" presName="compNode" presStyleCnt="0"/>
      <dgm:spPr/>
    </dgm:pt>
    <dgm:pt modelId="{282DF185-0FAB-4765-9517-B2B139D181AD}" type="pres">
      <dgm:prSet presAssocID="{32343857-71E3-483A-BF37-E20AAD95C0A6}" presName="bgRect" presStyleLbl="bgShp" presStyleIdx="2" presStyleCnt="6"/>
      <dgm:spPr/>
    </dgm:pt>
    <dgm:pt modelId="{62CF76D9-30F7-431B-8F72-4A59DF929364}" type="pres">
      <dgm:prSet presAssocID="{32343857-71E3-483A-BF37-E20AAD95C0A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lationship"/>
        </a:ext>
      </dgm:extLst>
    </dgm:pt>
    <dgm:pt modelId="{A72066B6-233A-4D4D-A39E-CAE7574EF301}" type="pres">
      <dgm:prSet presAssocID="{32343857-71E3-483A-BF37-E20AAD95C0A6}" presName="spaceRect" presStyleCnt="0"/>
      <dgm:spPr/>
    </dgm:pt>
    <dgm:pt modelId="{90018565-C56E-4E06-BECB-5D69B8BA6C85}" type="pres">
      <dgm:prSet presAssocID="{32343857-71E3-483A-BF37-E20AAD95C0A6}" presName="parTx" presStyleLbl="revTx" presStyleIdx="2" presStyleCnt="6">
        <dgm:presLayoutVars>
          <dgm:chMax val="0"/>
          <dgm:chPref val="0"/>
        </dgm:presLayoutVars>
      </dgm:prSet>
      <dgm:spPr/>
    </dgm:pt>
    <dgm:pt modelId="{A5477CEA-C08C-4036-8F5F-D5C7D168658F}" type="pres">
      <dgm:prSet presAssocID="{8A5F8FB3-7207-4E5D-BDF4-DCAEC1E7EF46}" presName="sibTrans" presStyleCnt="0"/>
      <dgm:spPr/>
    </dgm:pt>
    <dgm:pt modelId="{638EED1B-DD04-4040-B508-18584BE8F2CB}" type="pres">
      <dgm:prSet presAssocID="{DD5ACD08-96D9-45D2-BB42-A6E3B602FE7B}" presName="compNode" presStyleCnt="0"/>
      <dgm:spPr/>
    </dgm:pt>
    <dgm:pt modelId="{BC4445EB-1FC8-4D29-9A27-E44ED8383A05}" type="pres">
      <dgm:prSet presAssocID="{DD5ACD08-96D9-45D2-BB42-A6E3B602FE7B}" presName="bgRect" presStyleLbl="bgShp" presStyleIdx="3" presStyleCnt="6"/>
      <dgm:spPr/>
    </dgm:pt>
    <dgm:pt modelId="{723143C7-2D71-4020-9DCA-9E0D37F81D01}" type="pres">
      <dgm:prSet presAssocID="{DD5ACD08-96D9-45D2-BB42-A6E3B602FE7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aptop Secure"/>
        </a:ext>
      </dgm:extLst>
    </dgm:pt>
    <dgm:pt modelId="{A8D00D3A-0EE1-449A-9F1C-1269B69A134A}" type="pres">
      <dgm:prSet presAssocID="{DD5ACD08-96D9-45D2-BB42-A6E3B602FE7B}" presName="spaceRect" presStyleCnt="0"/>
      <dgm:spPr/>
    </dgm:pt>
    <dgm:pt modelId="{4C4C0DDB-E76E-4FAA-829D-D93E0DF8C10F}" type="pres">
      <dgm:prSet presAssocID="{DD5ACD08-96D9-45D2-BB42-A6E3B602FE7B}" presName="parTx" presStyleLbl="revTx" presStyleIdx="3" presStyleCnt="6">
        <dgm:presLayoutVars>
          <dgm:chMax val="0"/>
          <dgm:chPref val="0"/>
        </dgm:presLayoutVars>
      </dgm:prSet>
      <dgm:spPr/>
    </dgm:pt>
    <dgm:pt modelId="{7F7C1F70-74C5-4D93-BC19-FED7F9D60EBE}" type="pres">
      <dgm:prSet presAssocID="{8614B832-5CA8-4627-859C-D77400287510}" presName="sibTrans" presStyleCnt="0"/>
      <dgm:spPr/>
    </dgm:pt>
    <dgm:pt modelId="{75F2FEC3-46A4-4B09-A95F-32A07D5AE010}" type="pres">
      <dgm:prSet presAssocID="{C3A69CD2-171C-446E-AE85-9DE93EF1BA8D}" presName="compNode" presStyleCnt="0"/>
      <dgm:spPr/>
    </dgm:pt>
    <dgm:pt modelId="{4008CB42-56B6-4565-9436-84A32C89B946}" type="pres">
      <dgm:prSet presAssocID="{C3A69CD2-171C-446E-AE85-9DE93EF1BA8D}" presName="bgRect" presStyleLbl="bgShp" presStyleIdx="4" presStyleCnt="6"/>
      <dgm:spPr/>
    </dgm:pt>
    <dgm:pt modelId="{2D5BA63E-716F-4A54-981C-47100630FAF8}" type="pres">
      <dgm:prSet presAssocID="{C3A69CD2-171C-446E-AE85-9DE93EF1BA8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ync"/>
        </a:ext>
      </dgm:extLst>
    </dgm:pt>
    <dgm:pt modelId="{54A4C985-5961-405F-9869-18E3DFE2E2EB}" type="pres">
      <dgm:prSet presAssocID="{C3A69CD2-171C-446E-AE85-9DE93EF1BA8D}" presName="spaceRect" presStyleCnt="0"/>
      <dgm:spPr/>
    </dgm:pt>
    <dgm:pt modelId="{53E34D5D-5D26-4F5F-BDD8-54824E23E0E4}" type="pres">
      <dgm:prSet presAssocID="{C3A69CD2-171C-446E-AE85-9DE93EF1BA8D}" presName="parTx" presStyleLbl="revTx" presStyleIdx="4" presStyleCnt="6">
        <dgm:presLayoutVars>
          <dgm:chMax val="0"/>
          <dgm:chPref val="0"/>
        </dgm:presLayoutVars>
      </dgm:prSet>
      <dgm:spPr/>
    </dgm:pt>
    <dgm:pt modelId="{1AD49E7C-4B14-486C-A0AC-2CA78DF10A67}" type="pres">
      <dgm:prSet presAssocID="{75270640-7B70-44CA-8A34-3331D9F9D809}" presName="sibTrans" presStyleCnt="0"/>
      <dgm:spPr/>
    </dgm:pt>
    <dgm:pt modelId="{19704E56-784C-48C3-A11C-933C0011BC50}" type="pres">
      <dgm:prSet presAssocID="{2DDD0214-523A-4F68-ACD2-E3136A0A5815}" presName="compNode" presStyleCnt="0"/>
      <dgm:spPr/>
    </dgm:pt>
    <dgm:pt modelId="{CF261E29-400D-4F66-9595-0291169BC291}" type="pres">
      <dgm:prSet presAssocID="{2DDD0214-523A-4F68-ACD2-E3136A0A5815}" presName="bgRect" presStyleLbl="bgShp" presStyleIdx="5" presStyleCnt="6"/>
      <dgm:spPr/>
    </dgm:pt>
    <dgm:pt modelId="{5320F7A4-9E2C-4524-86C9-17227C563875}" type="pres">
      <dgm:prSet presAssocID="{2DDD0214-523A-4F68-ACD2-E3136A0A5815}"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Education"/>
        </a:ext>
      </dgm:extLst>
    </dgm:pt>
    <dgm:pt modelId="{4D53076C-0F37-461E-9B0A-AF096BB850E9}" type="pres">
      <dgm:prSet presAssocID="{2DDD0214-523A-4F68-ACD2-E3136A0A5815}" presName="spaceRect" presStyleCnt="0"/>
      <dgm:spPr/>
    </dgm:pt>
    <dgm:pt modelId="{89DB2881-587B-4401-81FD-B3FD33FDB86E}" type="pres">
      <dgm:prSet presAssocID="{2DDD0214-523A-4F68-ACD2-E3136A0A5815}" presName="parTx" presStyleLbl="revTx" presStyleIdx="5" presStyleCnt="6">
        <dgm:presLayoutVars>
          <dgm:chMax val="0"/>
          <dgm:chPref val="0"/>
        </dgm:presLayoutVars>
      </dgm:prSet>
      <dgm:spPr/>
    </dgm:pt>
  </dgm:ptLst>
  <dgm:cxnLst>
    <dgm:cxn modelId="{88CAA60D-3A4D-46F5-B74F-64B497368955}" srcId="{CFE1D4DA-0E0E-4135-B10C-2C3371641DDB}" destId="{DD5ACD08-96D9-45D2-BB42-A6E3B602FE7B}" srcOrd="3" destOrd="0" parTransId="{71DAE2A4-18B4-4AD0-85C1-D48DE0D11D86}" sibTransId="{8614B832-5CA8-4627-859C-D77400287510}"/>
    <dgm:cxn modelId="{8FC83F1F-B34F-4432-8BDD-7CC53B57AD04}" type="presOf" srcId="{97CEB5F7-777E-4C16-9503-0378FDBF756B}" destId="{89651601-8A56-4076-86D2-4448C80839E6}" srcOrd="0" destOrd="0" presId="urn:microsoft.com/office/officeart/2018/2/layout/IconVerticalSolidList"/>
    <dgm:cxn modelId="{0A2EC643-507D-4E61-B774-576DCA0E1253}" type="presOf" srcId="{9A4EE3E6-6D8C-451E-8092-0F18644CE9DC}" destId="{33E1918D-5A15-48A0-97C7-08A657D8E7A5}" srcOrd="0" destOrd="0" presId="urn:microsoft.com/office/officeart/2018/2/layout/IconVerticalSolidList"/>
    <dgm:cxn modelId="{715BCA45-AF02-46BC-B6B3-06B29BD74ED6}" type="presOf" srcId="{32343857-71E3-483A-BF37-E20AAD95C0A6}" destId="{90018565-C56E-4E06-BECB-5D69B8BA6C85}" srcOrd="0" destOrd="0" presId="urn:microsoft.com/office/officeart/2018/2/layout/IconVerticalSolidList"/>
    <dgm:cxn modelId="{FC9C974F-974F-4657-926C-793BA9CC7C64}" srcId="{CFE1D4DA-0E0E-4135-B10C-2C3371641DDB}" destId="{32343857-71E3-483A-BF37-E20AAD95C0A6}" srcOrd="2" destOrd="0" parTransId="{FF02FAA6-AFE0-4FF0-AE1F-B2A7B2D0751D}" sibTransId="{8A5F8FB3-7207-4E5D-BDF4-DCAEC1E7EF46}"/>
    <dgm:cxn modelId="{2296DB56-09E0-4AE4-903F-A56413101F83}" srcId="{CFE1D4DA-0E0E-4135-B10C-2C3371641DDB}" destId="{9A4EE3E6-6D8C-451E-8092-0F18644CE9DC}" srcOrd="1" destOrd="0" parTransId="{D9C04E68-4552-4687-A2C6-AF33A4DD1533}" sibTransId="{38FC699D-8CFB-426C-90ED-3CEA5811EF9C}"/>
    <dgm:cxn modelId="{BA5DC058-DB61-4412-9199-4BC19D738553}" type="presOf" srcId="{2DDD0214-523A-4F68-ACD2-E3136A0A5815}" destId="{89DB2881-587B-4401-81FD-B3FD33FDB86E}" srcOrd="0" destOrd="0" presId="urn:microsoft.com/office/officeart/2018/2/layout/IconVerticalSolidList"/>
    <dgm:cxn modelId="{C2DAA55B-EEC8-43FD-915C-2108B937FBFF}" srcId="{CFE1D4DA-0E0E-4135-B10C-2C3371641DDB}" destId="{C3A69CD2-171C-446E-AE85-9DE93EF1BA8D}" srcOrd="4" destOrd="0" parTransId="{3E0AFF35-A0F2-45BC-B701-F2D7544CB53F}" sibTransId="{75270640-7B70-44CA-8A34-3331D9F9D809}"/>
    <dgm:cxn modelId="{45A76895-38C5-47A1-ABA6-E2E844826BEA}" srcId="{CFE1D4DA-0E0E-4135-B10C-2C3371641DDB}" destId="{97CEB5F7-777E-4C16-9503-0378FDBF756B}" srcOrd="0" destOrd="0" parTransId="{B7B3150E-A31A-49E5-88F0-E64948C13E12}" sibTransId="{1316636E-42C3-4BED-95A5-C5D1C7FAD99B}"/>
    <dgm:cxn modelId="{8521F5C2-9189-4D9C-85C7-3E7E96ACF8F9}" type="presOf" srcId="{DD5ACD08-96D9-45D2-BB42-A6E3B602FE7B}" destId="{4C4C0DDB-E76E-4FAA-829D-D93E0DF8C10F}" srcOrd="0" destOrd="0" presId="urn:microsoft.com/office/officeart/2018/2/layout/IconVerticalSolidList"/>
    <dgm:cxn modelId="{89B25FCD-ABAA-415E-A071-F87DE0B1E82B}" type="presOf" srcId="{C3A69CD2-171C-446E-AE85-9DE93EF1BA8D}" destId="{53E34D5D-5D26-4F5F-BDD8-54824E23E0E4}" srcOrd="0" destOrd="0" presId="urn:microsoft.com/office/officeart/2018/2/layout/IconVerticalSolidList"/>
    <dgm:cxn modelId="{D84435FD-AADD-4B24-8AF7-C89EA3318605}" srcId="{CFE1D4DA-0E0E-4135-B10C-2C3371641DDB}" destId="{2DDD0214-523A-4F68-ACD2-E3136A0A5815}" srcOrd="5" destOrd="0" parTransId="{B1882C27-65AB-41C4-ADAC-4F0AAED08BEB}" sibTransId="{9238E88F-C049-40DC-94A2-E2BDA9E7BCC7}"/>
    <dgm:cxn modelId="{8BEDA4FE-63E1-4E9C-A0B3-80B734750D55}" type="presOf" srcId="{CFE1D4DA-0E0E-4135-B10C-2C3371641DDB}" destId="{005946E0-215F-4271-9095-BA98A00F1D67}" srcOrd="0" destOrd="0" presId="urn:microsoft.com/office/officeart/2018/2/layout/IconVerticalSolidList"/>
    <dgm:cxn modelId="{1E44FED1-8DD4-4B20-9C96-E17C58B5CBC1}" type="presParOf" srcId="{005946E0-215F-4271-9095-BA98A00F1D67}" destId="{51761B24-F7E4-4372-850C-D44D72168CD2}" srcOrd="0" destOrd="0" presId="urn:microsoft.com/office/officeart/2018/2/layout/IconVerticalSolidList"/>
    <dgm:cxn modelId="{3F097A85-B5A2-4351-A6BF-C465C503CF29}" type="presParOf" srcId="{51761B24-F7E4-4372-850C-D44D72168CD2}" destId="{898684AE-BCA2-4909-B0B1-F5BE9D088F94}" srcOrd="0" destOrd="0" presId="urn:microsoft.com/office/officeart/2018/2/layout/IconVerticalSolidList"/>
    <dgm:cxn modelId="{75DFAFF3-AD2B-401A-9150-955E212E2458}" type="presParOf" srcId="{51761B24-F7E4-4372-850C-D44D72168CD2}" destId="{B13191CC-CDC4-480E-8287-B96C099C13AB}" srcOrd="1" destOrd="0" presId="urn:microsoft.com/office/officeart/2018/2/layout/IconVerticalSolidList"/>
    <dgm:cxn modelId="{7E21FA67-CC83-43F9-8167-07C1E4245601}" type="presParOf" srcId="{51761B24-F7E4-4372-850C-D44D72168CD2}" destId="{4C94AF42-E313-4A02-9FD8-84721E1DB9BC}" srcOrd="2" destOrd="0" presId="urn:microsoft.com/office/officeart/2018/2/layout/IconVerticalSolidList"/>
    <dgm:cxn modelId="{B8AF000A-38CF-428C-955C-1BAD6096B5FF}" type="presParOf" srcId="{51761B24-F7E4-4372-850C-D44D72168CD2}" destId="{89651601-8A56-4076-86D2-4448C80839E6}" srcOrd="3" destOrd="0" presId="urn:microsoft.com/office/officeart/2018/2/layout/IconVerticalSolidList"/>
    <dgm:cxn modelId="{171E3DFB-A6A4-4700-93BB-2A6686786BA7}" type="presParOf" srcId="{005946E0-215F-4271-9095-BA98A00F1D67}" destId="{512EAD79-F914-4FF6-A0E6-F53B7C8A68AE}" srcOrd="1" destOrd="0" presId="urn:microsoft.com/office/officeart/2018/2/layout/IconVerticalSolidList"/>
    <dgm:cxn modelId="{25701FEC-7637-4050-90CE-A5EBC4BD5841}" type="presParOf" srcId="{005946E0-215F-4271-9095-BA98A00F1D67}" destId="{B4CABDB6-3075-4D88-8A99-DBC77AFA2125}" srcOrd="2" destOrd="0" presId="urn:microsoft.com/office/officeart/2018/2/layout/IconVerticalSolidList"/>
    <dgm:cxn modelId="{1DB59752-7C10-42F6-815F-FFAF732D4E3C}" type="presParOf" srcId="{B4CABDB6-3075-4D88-8A99-DBC77AFA2125}" destId="{CF62E55F-8123-429B-AAFD-87CEFC472C10}" srcOrd="0" destOrd="0" presId="urn:microsoft.com/office/officeart/2018/2/layout/IconVerticalSolidList"/>
    <dgm:cxn modelId="{56464D2D-ECEB-42FC-8486-9B6EAD2C070C}" type="presParOf" srcId="{B4CABDB6-3075-4D88-8A99-DBC77AFA2125}" destId="{84A7887B-71C9-4729-A8E3-1F8F0510B1C4}" srcOrd="1" destOrd="0" presId="urn:microsoft.com/office/officeart/2018/2/layout/IconVerticalSolidList"/>
    <dgm:cxn modelId="{5D4B7430-A7E2-418B-B5CA-5A429800FB14}" type="presParOf" srcId="{B4CABDB6-3075-4D88-8A99-DBC77AFA2125}" destId="{A2214BEE-C503-4ADE-97C3-9E7EEA77D40C}" srcOrd="2" destOrd="0" presId="urn:microsoft.com/office/officeart/2018/2/layout/IconVerticalSolidList"/>
    <dgm:cxn modelId="{F8F9A3D0-9A20-4342-B031-5C7321CB8EBE}" type="presParOf" srcId="{B4CABDB6-3075-4D88-8A99-DBC77AFA2125}" destId="{33E1918D-5A15-48A0-97C7-08A657D8E7A5}" srcOrd="3" destOrd="0" presId="urn:microsoft.com/office/officeart/2018/2/layout/IconVerticalSolidList"/>
    <dgm:cxn modelId="{276A9527-DC55-4949-8C89-55211D0FF639}" type="presParOf" srcId="{005946E0-215F-4271-9095-BA98A00F1D67}" destId="{C8946D37-57B0-440A-81E6-ECD1CBFFC67F}" srcOrd="3" destOrd="0" presId="urn:microsoft.com/office/officeart/2018/2/layout/IconVerticalSolidList"/>
    <dgm:cxn modelId="{D6921525-A400-4C83-8B6C-36455F7EA094}" type="presParOf" srcId="{005946E0-215F-4271-9095-BA98A00F1D67}" destId="{9C1C29E2-46A3-417A-A588-8730F4A37883}" srcOrd="4" destOrd="0" presId="urn:microsoft.com/office/officeart/2018/2/layout/IconVerticalSolidList"/>
    <dgm:cxn modelId="{5284DA5A-A805-4E71-A164-C645DB16D753}" type="presParOf" srcId="{9C1C29E2-46A3-417A-A588-8730F4A37883}" destId="{282DF185-0FAB-4765-9517-B2B139D181AD}" srcOrd="0" destOrd="0" presId="urn:microsoft.com/office/officeart/2018/2/layout/IconVerticalSolidList"/>
    <dgm:cxn modelId="{0D935288-EC4D-4250-8E2D-C878A21FA8F6}" type="presParOf" srcId="{9C1C29E2-46A3-417A-A588-8730F4A37883}" destId="{62CF76D9-30F7-431B-8F72-4A59DF929364}" srcOrd="1" destOrd="0" presId="urn:microsoft.com/office/officeart/2018/2/layout/IconVerticalSolidList"/>
    <dgm:cxn modelId="{82D95F91-9589-4C46-944E-FC0570CC64C4}" type="presParOf" srcId="{9C1C29E2-46A3-417A-A588-8730F4A37883}" destId="{A72066B6-233A-4D4D-A39E-CAE7574EF301}" srcOrd="2" destOrd="0" presId="urn:microsoft.com/office/officeart/2018/2/layout/IconVerticalSolidList"/>
    <dgm:cxn modelId="{F14A7FBA-521D-4B64-99C0-D5BA87C2C5D4}" type="presParOf" srcId="{9C1C29E2-46A3-417A-A588-8730F4A37883}" destId="{90018565-C56E-4E06-BECB-5D69B8BA6C85}" srcOrd="3" destOrd="0" presId="urn:microsoft.com/office/officeart/2018/2/layout/IconVerticalSolidList"/>
    <dgm:cxn modelId="{C7999E3F-7E31-43B7-AE19-5E8F38B15A56}" type="presParOf" srcId="{005946E0-215F-4271-9095-BA98A00F1D67}" destId="{A5477CEA-C08C-4036-8F5F-D5C7D168658F}" srcOrd="5" destOrd="0" presId="urn:microsoft.com/office/officeart/2018/2/layout/IconVerticalSolidList"/>
    <dgm:cxn modelId="{CE3DF04F-7CA8-486C-A552-FB65BCB8147C}" type="presParOf" srcId="{005946E0-215F-4271-9095-BA98A00F1D67}" destId="{638EED1B-DD04-4040-B508-18584BE8F2CB}" srcOrd="6" destOrd="0" presId="urn:microsoft.com/office/officeart/2018/2/layout/IconVerticalSolidList"/>
    <dgm:cxn modelId="{6BE96BBB-E984-4359-921B-43BA82CDA733}" type="presParOf" srcId="{638EED1B-DD04-4040-B508-18584BE8F2CB}" destId="{BC4445EB-1FC8-4D29-9A27-E44ED8383A05}" srcOrd="0" destOrd="0" presId="urn:microsoft.com/office/officeart/2018/2/layout/IconVerticalSolidList"/>
    <dgm:cxn modelId="{8D364CF9-EA90-4880-9A22-E77A7CC72204}" type="presParOf" srcId="{638EED1B-DD04-4040-B508-18584BE8F2CB}" destId="{723143C7-2D71-4020-9DCA-9E0D37F81D01}" srcOrd="1" destOrd="0" presId="urn:microsoft.com/office/officeart/2018/2/layout/IconVerticalSolidList"/>
    <dgm:cxn modelId="{9B8A5FE2-14E0-48C3-85D0-7BBADCBD38B8}" type="presParOf" srcId="{638EED1B-DD04-4040-B508-18584BE8F2CB}" destId="{A8D00D3A-0EE1-449A-9F1C-1269B69A134A}" srcOrd="2" destOrd="0" presId="urn:microsoft.com/office/officeart/2018/2/layout/IconVerticalSolidList"/>
    <dgm:cxn modelId="{B66FFCC2-81EF-4902-90A6-538AC0B3E3D0}" type="presParOf" srcId="{638EED1B-DD04-4040-B508-18584BE8F2CB}" destId="{4C4C0DDB-E76E-4FAA-829D-D93E0DF8C10F}" srcOrd="3" destOrd="0" presId="urn:microsoft.com/office/officeart/2018/2/layout/IconVerticalSolidList"/>
    <dgm:cxn modelId="{4DD53F29-5AAC-4B86-B86D-4152B3ADE6E5}" type="presParOf" srcId="{005946E0-215F-4271-9095-BA98A00F1D67}" destId="{7F7C1F70-74C5-4D93-BC19-FED7F9D60EBE}" srcOrd="7" destOrd="0" presId="urn:microsoft.com/office/officeart/2018/2/layout/IconVerticalSolidList"/>
    <dgm:cxn modelId="{7E02B557-784E-446D-809F-FF604AF86E71}" type="presParOf" srcId="{005946E0-215F-4271-9095-BA98A00F1D67}" destId="{75F2FEC3-46A4-4B09-A95F-32A07D5AE010}" srcOrd="8" destOrd="0" presId="urn:microsoft.com/office/officeart/2018/2/layout/IconVerticalSolidList"/>
    <dgm:cxn modelId="{65ECAF54-0032-4117-A355-EBFAFFCC5404}" type="presParOf" srcId="{75F2FEC3-46A4-4B09-A95F-32A07D5AE010}" destId="{4008CB42-56B6-4565-9436-84A32C89B946}" srcOrd="0" destOrd="0" presId="urn:microsoft.com/office/officeart/2018/2/layout/IconVerticalSolidList"/>
    <dgm:cxn modelId="{B67C2D3D-3B98-4745-A29A-2CC7A90F9A38}" type="presParOf" srcId="{75F2FEC3-46A4-4B09-A95F-32A07D5AE010}" destId="{2D5BA63E-716F-4A54-981C-47100630FAF8}" srcOrd="1" destOrd="0" presId="urn:microsoft.com/office/officeart/2018/2/layout/IconVerticalSolidList"/>
    <dgm:cxn modelId="{1BFAC7C6-366B-465A-8901-D528A1BCAD7F}" type="presParOf" srcId="{75F2FEC3-46A4-4B09-A95F-32A07D5AE010}" destId="{54A4C985-5961-405F-9869-18E3DFE2E2EB}" srcOrd="2" destOrd="0" presId="urn:microsoft.com/office/officeart/2018/2/layout/IconVerticalSolidList"/>
    <dgm:cxn modelId="{C54A0720-C58E-4316-8FD8-A737F9ACC16E}" type="presParOf" srcId="{75F2FEC3-46A4-4B09-A95F-32A07D5AE010}" destId="{53E34D5D-5D26-4F5F-BDD8-54824E23E0E4}" srcOrd="3" destOrd="0" presId="urn:microsoft.com/office/officeart/2018/2/layout/IconVerticalSolidList"/>
    <dgm:cxn modelId="{22CF9A06-B5BA-458F-ABD8-A7406CEB6B05}" type="presParOf" srcId="{005946E0-215F-4271-9095-BA98A00F1D67}" destId="{1AD49E7C-4B14-486C-A0AC-2CA78DF10A67}" srcOrd="9" destOrd="0" presId="urn:microsoft.com/office/officeart/2018/2/layout/IconVerticalSolidList"/>
    <dgm:cxn modelId="{2A719D18-9C43-4806-97B5-BA9D4B771407}" type="presParOf" srcId="{005946E0-215F-4271-9095-BA98A00F1D67}" destId="{19704E56-784C-48C3-A11C-933C0011BC50}" srcOrd="10" destOrd="0" presId="urn:microsoft.com/office/officeart/2018/2/layout/IconVerticalSolidList"/>
    <dgm:cxn modelId="{6690462A-1A82-4471-A209-876482C45901}" type="presParOf" srcId="{19704E56-784C-48C3-A11C-933C0011BC50}" destId="{CF261E29-400D-4F66-9595-0291169BC291}" srcOrd="0" destOrd="0" presId="urn:microsoft.com/office/officeart/2018/2/layout/IconVerticalSolidList"/>
    <dgm:cxn modelId="{E46C76C4-1CDC-4583-91B4-62482571D900}" type="presParOf" srcId="{19704E56-784C-48C3-A11C-933C0011BC50}" destId="{5320F7A4-9E2C-4524-86C9-17227C563875}" srcOrd="1" destOrd="0" presId="urn:microsoft.com/office/officeart/2018/2/layout/IconVerticalSolidList"/>
    <dgm:cxn modelId="{5CE9AB5D-F7B7-4587-BF63-0EDD9EA78B84}" type="presParOf" srcId="{19704E56-784C-48C3-A11C-933C0011BC50}" destId="{4D53076C-0F37-461E-9B0A-AF096BB850E9}" srcOrd="2" destOrd="0" presId="urn:microsoft.com/office/officeart/2018/2/layout/IconVerticalSolidList"/>
    <dgm:cxn modelId="{C0DFFE1F-0081-4EAC-8AF5-839751BFED0E}" type="presParOf" srcId="{19704E56-784C-48C3-A11C-933C0011BC50}" destId="{89DB2881-587B-4401-81FD-B3FD33FDB86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538F7DA-98D9-4906-8D51-BAE902ACFBED}"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08E0C51-7CF8-436A-A18D-BC0A94F18867}">
      <dgm:prSet custT="1"/>
      <dgm:spPr/>
      <dgm:t>
        <a:bodyPr/>
        <a:lstStyle/>
        <a:p>
          <a:r>
            <a:rPr lang="fr-FR" sz="1400" dirty="0"/>
            <a:t>L’équipe de circonscription est là pour vous aider et vous accompagner dans ce parcours vers la réussite de vos élèves.  L’objectif n’est pas de vous contraindre à modifier vos pratiques mais à vous convaincre du bien fondé des prescriptions au regard de la recherche.  </a:t>
          </a:r>
          <a:endParaRPr lang="en-US" sz="1400" dirty="0"/>
        </a:p>
      </dgm:t>
    </dgm:pt>
    <dgm:pt modelId="{8A6C0090-804A-47E6-A340-7156A0C579C1}" type="parTrans" cxnId="{1C3CF122-616F-4AFF-AAB4-6E7888D2D636}">
      <dgm:prSet/>
      <dgm:spPr/>
      <dgm:t>
        <a:bodyPr/>
        <a:lstStyle/>
        <a:p>
          <a:endParaRPr lang="en-US"/>
        </a:p>
      </dgm:t>
    </dgm:pt>
    <dgm:pt modelId="{9C576EB4-4FC3-42AA-8300-34172332D409}" type="sibTrans" cxnId="{1C3CF122-616F-4AFF-AAB4-6E7888D2D636}">
      <dgm:prSet/>
      <dgm:spPr/>
      <dgm:t>
        <a:bodyPr/>
        <a:lstStyle/>
        <a:p>
          <a:endParaRPr lang="en-US"/>
        </a:p>
      </dgm:t>
    </dgm:pt>
    <dgm:pt modelId="{EA850E8C-A6F9-4D89-9608-5654532B0BC7}">
      <dgm:prSet custT="1"/>
      <dgm:spPr/>
      <dgm:t>
        <a:bodyPr/>
        <a:lstStyle/>
        <a:p>
          <a:r>
            <a:rPr lang="fr-FR" sz="1600" dirty="0"/>
            <a:t>N’oubliez pas : 100% de réussite à la hauteur des capacités de chacun. Tous les élèves peuvent réussir, tous les élèves peuvent apprendre à lire.  Pour certains entre 3 et 5% de vos classes, il faudra un peu plus de temps. </a:t>
          </a:r>
          <a:endParaRPr lang="en-US" sz="1600" dirty="0"/>
        </a:p>
      </dgm:t>
    </dgm:pt>
    <dgm:pt modelId="{CF8D4724-6F9C-443E-A457-35D98ADFB5F4}" type="parTrans" cxnId="{C6C7DAC0-656C-4B89-A16D-3B724A8433AD}">
      <dgm:prSet/>
      <dgm:spPr/>
      <dgm:t>
        <a:bodyPr/>
        <a:lstStyle/>
        <a:p>
          <a:endParaRPr lang="en-US"/>
        </a:p>
      </dgm:t>
    </dgm:pt>
    <dgm:pt modelId="{F14EA1AC-88F7-43D3-8F96-DC26F0C45C98}" type="sibTrans" cxnId="{C6C7DAC0-656C-4B89-A16D-3B724A8433AD}">
      <dgm:prSet/>
      <dgm:spPr/>
      <dgm:t>
        <a:bodyPr/>
        <a:lstStyle/>
        <a:p>
          <a:endParaRPr lang="en-US"/>
        </a:p>
      </dgm:t>
    </dgm:pt>
    <dgm:pt modelId="{C14A4D86-DA40-4951-A98C-5DF979276B62}" type="pres">
      <dgm:prSet presAssocID="{C538F7DA-98D9-4906-8D51-BAE902ACFBED}" presName="root" presStyleCnt="0">
        <dgm:presLayoutVars>
          <dgm:dir/>
          <dgm:resizeHandles val="exact"/>
        </dgm:presLayoutVars>
      </dgm:prSet>
      <dgm:spPr/>
    </dgm:pt>
    <dgm:pt modelId="{808FEBDB-1EB9-4626-9E74-BDCEAF72C822}" type="pres">
      <dgm:prSet presAssocID="{408E0C51-7CF8-436A-A18D-BC0A94F18867}" presName="compNode" presStyleCnt="0"/>
      <dgm:spPr/>
    </dgm:pt>
    <dgm:pt modelId="{5D0C4CF2-0684-49D5-9736-8910541A55FF}" type="pres">
      <dgm:prSet presAssocID="{408E0C51-7CF8-436A-A18D-BC0A94F1886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9EFD912E-5EDC-4A1E-A1F0-FF2D1EA55507}" type="pres">
      <dgm:prSet presAssocID="{408E0C51-7CF8-436A-A18D-BC0A94F18867}" presName="spaceRect" presStyleCnt="0"/>
      <dgm:spPr/>
    </dgm:pt>
    <dgm:pt modelId="{2C051D3F-12B5-43D6-AFCB-BAA8D66EC5D7}" type="pres">
      <dgm:prSet presAssocID="{408E0C51-7CF8-436A-A18D-BC0A94F18867}" presName="textRect" presStyleLbl="revTx" presStyleIdx="0" presStyleCnt="2">
        <dgm:presLayoutVars>
          <dgm:chMax val="1"/>
          <dgm:chPref val="1"/>
        </dgm:presLayoutVars>
      </dgm:prSet>
      <dgm:spPr/>
    </dgm:pt>
    <dgm:pt modelId="{DDF19326-19B8-43C6-81D1-99166ED0FB53}" type="pres">
      <dgm:prSet presAssocID="{9C576EB4-4FC3-42AA-8300-34172332D409}" presName="sibTrans" presStyleCnt="0"/>
      <dgm:spPr/>
    </dgm:pt>
    <dgm:pt modelId="{0AE0743B-1974-4221-863F-A748FFD27BA4}" type="pres">
      <dgm:prSet presAssocID="{EA850E8C-A6F9-4D89-9608-5654532B0BC7}" presName="compNode" presStyleCnt="0"/>
      <dgm:spPr/>
    </dgm:pt>
    <dgm:pt modelId="{34931B31-6C3C-47F8-9081-94DF1373D856}" type="pres">
      <dgm:prSet presAssocID="{EA850E8C-A6F9-4D89-9608-5654532B0BC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609F6DB8-3E5A-4928-9B48-66D4650D5DDC}" type="pres">
      <dgm:prSet presAssocID="{EA850E8C-A6F9-4D89-9608-5654532B0BC7}" presName="spaceRect" presStyleCnt="0"/>
      <dgm:spPr/>
    </dgm:pt>
    <dgm:pt modelId="{4D11CB63-1CA3-47B3-BE3D-D6B5AAB67235}" type="pres">
      <dgm:prSet presAssocID="{EA850E8C-A6F9-4D89-9608-5654532B0BC7}" presName="textRect" presStyleLbl="revTx" presStyleIdx="1" presStyleCnt="2">
        <dgm:presLayoutVars>
          <dgm:chMax val="1"/>
          <dgm:chPref val="1"/>
        </dgm:presLayoutVars>
      </dgm:prSet>
      <dgm:spPr/>
    </dgm:pt>
  </dgm:ptLst>
  <dgm:cxnLst>
    <dgm:cxn modelId="{AFF42705-96DF-408C-B3D0-4135EB32AAE5}" type="presOf" srcId="{408E0C51-7CF8-436A-A18D-BC0A94F18867}" destId="{2C051D3F-12B5-43D6-AFCB-BAA8D66EC5D7}" srcOrd="0" destOrd="0" presId="urn:microsoft.com/office/officeart/2018/2/layout/IconLabelList"/>
    <dgm:cxn modelId="{1C3CF122-616F-4AFF-AAB4-6E7888D2D636}" srcId="{C538F7DA-98D9-4906-8D51-BAE902ACFBED}" destId="{408E0C51-7CF8-436A-A18D-BC0A94F18867}" srcOrd="0" destOrd="0" parTransId="{8A6C0090-804A-47E6-A340-7156A0C579C1}" sibTransId="{9C576EB4-4FC3-42AA-8300-34172332D409}"/>
    <dgm:cxn modelId="{5372D185-DE3B-4751-B0DC-F96A46BA0521}" type="presOf" srcId="{C538F7DA-98D9-4906-8D51-BAE902ACFBED}" destId="{C14A4D86-DA40-4951-A98C-5DF979276B62}" srcOrd="0" destOrd="0" presId="urn:microsoft.com/office/officeart/2018/2/layout/IconLabelList"/>
    <dgm:cxn modelId="{C6C7DAC0-656C-4B89-A16D-3B724A8433AD}" srcId="{C538F7DA-98D9-4906-8D51-BAE902ACFBED}" destId="{EA850E8C-A6F9-4D89-9608-5654532B0BC7}" srcOrd="1" destOrd="0" parTransId="{CF8D4724-6F9C-443E-A457-35D98ADFB5F4}" sibTransId="{F14EA1AC-88F7-43D3-8F96-DC26F0C45C98}"/>
    <dgm:cxn modelId="{4F2095C1-7654-4B21-9A00-BDDA2BB06E10}" type="presOf" srcId="{EA850E8C-A6F9-4D89-9608-5654532B0BC7}" destId="{4D11CB63-1CA3-47B3-BE3D-D6B5AAB67235}" srcOrd="0" destOrd="0" presId="urn:microsoft.com/office/officeart/2018/2/layout/IconLabelList"/>
    <dgm:cxn modelId="{894A7100-7E92-4430-BA79-5940C4359D8C}" type="presParOf" srcId="{C14A4D86-DA40-4951-A98C-5DF979276B62}" destId="{808FEBDB-1EB9-4626-9E74-BDCEAF72C822}" srcOrd="0" destOrd="0" presId="urn:microsoft.com/office/officeart/2018/2/layout/IconLabelList"/>
    <dgm:cxn modelId="{576CD21F-399C-48B6-A00A-E0B99F25EAF4}" type="presParOf" srcId="{808FEBDB-1EB9-4626-9E74-BDCEAF72C822}" destId="{5D0C4CF2-0684-49D5-9736-8910541A55FF}" srcOrd="0" destOrd="0" presId="urn:microsoft.com/office/officeart/2018/2/layout/IconLabelList"/>
    <dgm:cxn modelId="{303B9249-2DD6-454D-A915-FF664D29806A}" type="presParOf" srcId="{808FEBDB-1EB9-4626-9E74-BDCEAF72C822}" destId="{9EFD912E-5EDC-4A1E-A1F0-FF2D1EA55507}" srcOrd="1" destOrd="0" presId="urn:microsoft.com/office/officeart/2018/2/layout/IconLabelList"/>
    <dgm:cxn modelId="{CE876668-404B-435D-91C2-70B59A7A862A}" type="presParOf" srcId="{808FEBDB-1EB9-4626-9E74-BDCEAF72C822}" destId="{2C051D3F-12B5-43D6-AFCB-BAA8D66EC5D7}" srcOrd="2" destOrd="0" presId="urn:microsoft.com/office/officeart/2018/2/layout/IconLabelList"/>
    <dgm:cxn modelId="{80E2B18D-43C4-4335-A9F1-9E681ABA0772}" type="presParOf" srcId="{C14A4D86-DA40-4951-A98C-5DF979276B62}" destId="{DDF19326-19B8-43C6-81D1-99166ED0FB53}" srcOrd="1" destOrd="0" presId="urn:microsoft.com/office/officeart/2018/2/layout/IconLabelList"/>
    <dgm:cxn modelId="{460B00FE-5525-44FF-891E-F2A28F0B7F32}" type="presParOf" srcId="{C14A4D86-DA40-4951-A98C-5DF979276B62}" destId="{0AE0743B-1974-4221-863F-A748FFD27BA4}" srcOrd="2" destOrd="0" presId="urn:microsoft.com/office/officeart/2018/2/layout/IconLabelList"/>
    <dgm:cxn modelId="{678EB5F9-38F9-49D4-A995-9010808617D1}" type="presParOf" srcId="{0AE0743B-1974-4221-863F-A748FFD27BA4}" destId="{34931B31-6C3C-47F8-9081-94DF1373D856}" srcOrd="0" destOrd="0" presId="urn:microsoft.com/office/officeart/2018/2/layout/IconLabelList"/>
    <dgm:cxn modelId="{BE2D9D82-A49E-4A01-9893-EB0C25B3D89A}" type="presParOf" srcId="{0AE0743B-1974-4221-863F-A748FFD27BA4}" destId="{609F6DB8-3E5A-4928-9B48-66D4650D5DDC}" srcOrd="1" destOrd="0" presId="urn:microsoft.com/office/officeart/2018/2/layout/IconLabelList"/>
    <dgm:cxn modelId="{92DDE1D7-998E-4FE9-884C-77D93962B780}" type="presParOf" srcId="{0AE0743B-1974-4221-863F-A748FFD27BA4}" destId="{4D11CB63-1CA3-47B3-BE3D-D6B5AAB6723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9D3C6B-91AB-48B9-9A65-67130CEBF38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D9989DB-BB92-4010-BC53-B62001D8400C}">
      <dgm:prSet/>
      <dgm:spPr/>
      <dgm:t>
        <a:bodyPr/>
        <a:lstStyle/>
        <a:p>
          <a:r>
            <a:rPr lang="fr-FR"/>
            <a:t>Entrée grapho-phonétique</a:t>
          </a:r>
          <a:endParaRPr lang="en-US"/>
        </a:p>
      </dgm:t>
    </dgm:pt>
    <dgm:pt modelId="{42C66BAD-110A-4CCC-8BCA-DD86165BA8FF}" type="parTrans" cxnId="{45ACAA09-9D4B-48D0-91DD-E9A765F902E1}">
      <dgm:prSet/>
      <dgm:spPr/>
      <dgm:t>
        <a:bodyPr/>
        <a:lstStyle/>
        <a:p>
          <a:endParaRPr lang="en-US"/>
        </a:p>
      </dgm:t>
    </dgm:pt>
    <dgm:pt modelId="{00131682-E73C-4225-A7EB-1543CF66DBCC}" type="sibTrans" cxnId="{45ACAA09-9D4B-48D0-91DD-E9A765F902E1}">
      <dgm:prSet/>
      <dgm:spPr/>
      <dgm:t>
        <a:bodyPr/>
        <a:lstStyle/>
        <a:p>
          <a:endParaRPr lang="en-US"/>
        </a:p>
      </dgm:t>
    </dgm:pt>
    <dgm:pt modelId="{CA19712A-B773-4684-A645-068135D42EC2}">
      <dgm:prSet/>
      <dgm:spPr/>
      <dgm:t>
        <a:bodyPr/>
        <a:lstStyle/>
        <a:p>
          <a:r>
            <a:rPr lang="fr-FR"/>
            <a:t>Des textes 100% déchiffrables </a:t>
          </a:r>
          <a:endParaRPr lang="en-US"/>
        </a:p>
      </dgm:t>
    </dgm:pt>
    <dgm:pt modelId="{F900603B-80D4-4D69-82EE-5C5F097AD604}" type="parTrans" cxnId="{1991B0FA-8BBF-4842-846A-CB0BD4362EEB}">
      <dgm:prSet/>
      <dgm:spPr/>
      <dgm:t>
        <a:bodyPr/>
        <a:lstStyle/>
        <a:p>
          <a:endParaRPr lang="en-US"/>
        </a:p>
      </dgm:t>
    </dgm:pt>
    <dgm:pt modelId="{23FA1320-EB48-42D9-8584-E4157F601136}" type="sibTrans" cxnId="{1991B0FA-8BBF-4842-846A-CB0BD4362EEB}">
      <dgm:prSet/>
      <dgm:spPr/>
      <dgm:t>
        <a:bodyPr/>
        <a:lstStyle/>
        <a:p>
          <a:endParaRPr lang="en-US"/>
        </a:p>
      </dgm:t>
    </dgm:pt>
    <dgm:pt modelId="{52CF37DE-8232-4163-B2C2-1A948E5D7D5F}">
      <dgm:prSet/>
      <dgm:spPr/>
      <dgm:t>
        <a:bodyPr/>
        <a:lstStyle/>
        <a:p>
          <a:r>
            <a:rPr lang="fr-FR"/>
            <a:t>De la systématisation de syllabes</a:t>
          </a:r>
          <a:endParaRPr lang="en-US"/>
        </a:p>
      </dgm:t>
    </dgm:pt>
    <dgm:pt modelId="{FA460E2B-C9D7-47B4-A3D9-591E0137AB58}" type="parTrans" cxnId="{D0899CEE-4FA6-4BE3-A8D7-0A61F8FFB3A3}">
      <dgm:prSet/>
      <dgm:spPr/>
      <dgm:t>
        <a:bodyPr/>
        <a:lstStyle/>
        <a:p>
          <a:endParaRPr lang="en-US"/>
        </a:p>
      </dgm:t>
    </dgm:pt>
    <dgm:pt modelId="{04BDD7EA-0D57-4F2A-A709-6512EA8F6601}" type="sibTrans" cxnId="{D0899CEE-4FA6-4BE3-A8D7-0A61F8FFB3A3}">
      <dgm:prSet/>
      <dgm:spPr/>
      <dgm:t>
        <a:bodyPr/>
        <a:lstStyle/>
        <a:p>
          <a:endParaRPr lang="en-US"/>
        </a:p>
      </dgm:t>
    </dgm:pt>
    <dgm:pt modelId="{0D00F4D2-610B-4EA5-9DA1-60CAFCEB13BA}">
      <dgm:prSet/>
      <dgm:spPr/>
      <dgm:t>
        <a:bodyPr/>
        <a:lstStyle/>
        <a:p>
          <a:r>
            <a:rPr lang="fr-FR"/>
            <a:t>Une progression rapide des graphèmes </a:t>
          </a:r>
          <a:endParaRPr lang="en-US"/>
        </a:p>
      </dgm:t>
    </dgm:pt>
    <dgm:pt modelId="{C19AEFBE-BC5B-4FE3-8549-4F90B4AB94BA}" type="parTrans" cxnId="{B656097E-C572-400A-975F-BA95C2E7074C}">
      <dgm:prSet/>
      <dgm:spPr/>
      <dgm:t>
        <a:bodyPr/>
        <a:lstStyle/>
        <a:p>
          <a:endParaRPr lang="en-US"/>
        </a:p>
      </dgm:t>
    </dgm:pt>
    <dgm:pt modelId="{FF9624E5-86BB-4370-8267-3FDE6739054C}" type="sibTrans" cxnId="{B656097E-C572-400A-975F-BA95C2E7074C}">
      <dgm:prSet/>
      <dgm:spPr/>
      <dgm:t>
        <a:bodyPr/>
        <a:lstStyle/>
        <a:p>
          <a:endParaRPr lang="en-US"/>
        </a:p>
      </dgm:t>
    </dgm:pt>
    <dgm:pt modelId="{9B7145B3-478D-4988-80AC-21FE989E95A4}">
      <dgm:prSet/>
      <dgm:spPr/>
      <dgm:t>
        <a:bodyPr/>
        <a:lstStyle/>
        <a:p>
          <a:r>
            <a:rPr lang="fr-FR"/>
            <a:t>Peu d’images parasites</a:t>
          </a:r>
          <a:endParaRPr lang="en-US"/>
        </a:p>
      </dgm:t>
    </dgm:pt>
    <dgm:pt modelId="{F844D285-0DEC-4FD7-A0B0-05D0AC266F28}" type="parTrans" cxnId="{26633768-862E-4B4B-9938-F99856F6DA8C}">
      <dgm:prSet/>
      <dgm:spPr/>
      <dgm:t>
        <a:bodyPr/>
        <a:lstStyle/>
        <a:p>
          <a:endParaRPr lang="en-US"/>
        </a:p>
      </dgm:t>
    </dgm:pt>
    <dgm:pt modelId="{B1D12753-3FD6-40EE-84B8-72D27FCB18F3}" type="sibTrans" cxnId="{26633768-862E-4B4B-9938-F99856F6DA8C}">
      <dgm:prSet/>
      <dgm:spPr/>
      <dgm:t>
        <a:bodyPr/>
        <a:lstStyle/>
        <a:p>
          <a:endParaRPr lang="en-US"/>
        </a:p>
      </dgm:t>
    </dgm:pt>
    <dgm:pt modelId="{23B63D9A-00AD-409B-B97A-2C8B13938F69}">
      <dgm:prSet/>
      <dgm:spPr/>
      <dgm:t>
        <a:bodyPr/>
        <a:lstStyle/>
        <a:p>
          <a:r>
            <a:rPr lang="fr-FR"/>
            <a:t>Pour vous aider à questionner votre méthode de lecture: grille de Patrice GOURDET. </a:t>
          </a:r>
          <a:endParaRPr lang="en-US"/>
        </a:p>
      </dgm:t>
    </dgm:pt>
    <dgm:pt modelId="{CC2CC6F9-2966-410C-B4C0-ACCE161548FF}" type="parTrans" cxnId="{C8B90752-13D2-406A-8ADF-C6BB3C92880F}">
      <dgm:prSet/>
      <dgm:spPr/>
      <dgm:t>
        <a:bodyPr/>
        <a:lstStyle/>
        <a:p>
          <a:endParaRPr lang="en-US"/>
        </a:p>
      </dgm:t>
    </dgm:pt>
    <dgm:pt modelId="{C0D1B867-AA7E-4081-82CE-E334232625FB}" type="sibTrans" cxnId="{C8B90752-13D2-406A-8ADF-C6BB3C92880F}">
      <dgm:prSet/>
      <dgm:spPr/>
      <dgm:t>
        <a:bodyPr/>
        <a:lstStyle/>
        <a:p>
          <a:endParaRPr lang="en-US"/>
        </a:p>
      </dgm:t>
    </dgm:pt>
    <dgm:pt modelId="{2661B339-B3A2-4A48-B60F-BC0E1B3246A3}" type="pres">
      <dgm:prSet presAssocID="{DF9D3C6B-91AB-48B9-9A65-67130CEBF38B}" presName="root" presStyleCnt="0">
        <dgm:presLayoutVars>
          <dgm:dir/>
          <dgm:resizeHandles val="exact"/>
        </dgm:presLayoutVars>
      </dgm:prSet>
      <dgm:spPr/>
    </dgm:pt>
    <dgm:pt modelId="{2A976C94-62E5-4F38-961B-0195F3B27691}" type="pres">
      <dgm:prSet presAssocID="{4D9989DB-BB92-4010-BC53-B62001D8400C}" presName="compNode" presStyleCnt="0"/>
      <dgm:spPr/>
    </dgm:pt>
    <dgm:pt modelId="{CDE0BC71-3D19-4BF9-9924-E6F1276A20A0}" type="pres">
      <dgm:prSet presAssocID="{4D9989DB-BB92-4010-BC53-B62001D8400C}" presName="bgRect" presStyleLbl="bgShp" presStyleIdx="0" presStyleCnt="6"/>
      <dgm:spPr/>
    </dgm:pt>
    <dgm:pt modelId="{21A15BC0-BE1B-41A1-A1BE-9C50B08826DB}" type="pres">
      <dgm:prSet presAssocID="{4D9989DB-BB92-4010-BC53-B62001D8400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orbidden"/>
        </a:ext>
      </dgm:extLst>
    </dgm:pt>
    <dgm:pt modelId="{8550572B-E4AA-4CA4-B062-9FEA0063C18A}" type="pres">
      <dgm:prSet presAssocID="{4D9989DB-BB92-4010-BC53-B62001D8400C}" presName="spaceRect" presStyleCnt="0"/>
      <dgm:spPr/>
    </dgm:pt>
    <dgm:pt modelId="{6D7F0214-25E7-466C-9975-C736FB1A52C1}" type="pres">
      <dgm:prSet presAssocID="{4D9989DB-BB92-4010-BC53-B62001D8400C}" presName="parTx" presStyleLbl="revTx" presStyleIdx="0" presStyleCnt="6">
        <dgm:presLayoutVars>
          <dgm:chMax val="0"/>
          <dgm:chPref val="0"/>
        </dgm:presLayoutVars>
      </dgm:prSet>
      <dgm:spPr/>
    </dgm:pt>
    <dgm:pt modelId="{017D481C-4C3F-410F-B4DB-44C979CBC2EB}" type="pres">
      <dgm:prSet presAssocID="{00131682-E73C-4225-A7EB-1543CF66DBCC}" presName="sibTrans" presStyleCnt="0"/>
      <dgm:spPr/>
    </dgm:pt>
    <dgm:pt modelId="{8A3383CA-CD59-41EC-92E3-777083E7D41D}" type="pres">
      <dgm:prSet presAssocID="{CA19712A-B773-4684-A645-068135D42EC2}" presName="compNode" presStyleCnt="0"/>
      <dgm:spPr/>
    </dgm:pt>
    <dgm:pt modelId="{EF71D0FD-99A0-4665-8D3B-B3A4CDBA250A}" type="pres">
      <dgm:prSet presAssocID="{CA19712A-B773-4684-A645-068135D42EC2}" presName="bgRect" presStyleLbl="bgShp" presStyleIdx="1" presStyleCnt="6"/>
      <dgm:spPr/>
    </dgm:pt>
    <dgm:pt modelId="{D6DAA57C-10C3-49DF-B370-EAA25D2AE50D}" type="pres">
      <dgm:prSet presAssocID="{CA19712A-B773-4684-A645-068135D42EC2}"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EC717C55-E177-4EC5-9C85-F56E83CE9694}" type="pres">
      <dgm:prSet presAssocID="{CA19712A-B773-4684-A645-068135D42EC2}" presName="spaceRect" presStyleCnt="0"/>
      <dgm:spPr/>
    </dgm:pt>
    <dgm:pt modelId="{28E294BE-1F19-4E85-B48B-ED32E53E932B}" type="pres">
      <dgm:prSet presAssocID="{CA19712A-B773-4684-A645-068135D42EC2}" presName="parTx" presStyleLbl="revTx" presStyleIdx="1" presStyleCnt="6">
        <dgm:presLayoutVars>
          <dgm:chMax val="0"/>
          <dgm:chPref val="0"/>
        </dgm:presLayoutVars>
      </dgm:prSet>
      <dgm:spPr/>
    </dgm:pt>
    <dgm:pt modelId="{4D4ECBC4-06AD-4048-84D6-FC35CF9C40CE}" type="pres">
      <dgm:prSet presAssocID="{23FA1320-EB48-42D9-8584-E4157F601136}" presName="sibTrans" presStyleCnt="0"/>
      <dgm:spPr/>
    </dgm:pt>
    <dgm:pt modelId="{13593572-A7B4-48F6-B278-8E048A5670B7}" type="pres">
      <dgm:prSet presAssocID="{52CF37DE-8232-4163-B2C2-1A948E5D7D5F}" presName="compNode" presStyleCnt="0"/>
      <dgm:spPr/>
    </dgm:pt>
    <dgm:pt modelId="{C45FD5A5-A2EF-4F39-AD6F-D1D1ADD0F706}" type="pres">
      <dgm:prSet presAssocID="{52CF37DE-8232-4163-B2C2-1A948E5D7D5F}" presName="bgRect" presStyleLbl="bgShp" presStyleIdx="2" presStyleCnt="6"/>
      <dgm:spPr/>
    </dgm:pt>
    <dgm:pt modelId="{1627FC07-CBBC-4536-89EF-01BBEF24B25F}" type="pres">
      <dgm:prSet presAssocID="{52CF37DE-8232-4163-B2C2-1A948E5D7D5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ooster"/>
        </a:ext>
      </dgm:extLst>
    </dgm:pt>
    <dgm:pt modelId="{CF3D8606-7524-4E2D-90A7-A8C67A8D206A}" type="pres">
      <dgm:prSet presAssocID="{52CF37DE-8232-4163-B2C2-1A948E5D7D5F}" presName="spaceRect" presStyleCnt="0"/>
      <dgm:spPr/>
    </dgm:pt>
    <dgm:pt modelId="{A82F8599-EEA2-4537-8D9E-A45F1CC5AADB}" type="pres">
      <dgm:prSet presAssocID="{52CF37DE-8232-4163-B2C2-1A948E5D7D5F}" presName="parTx" presStyleLbl="revTx" presStyleIdx="2" presStyleCnt="6">
        <dgm:presLayoutVars>
          <dgm:chMax val="0"/>
          <dgm:chPref val="0"/>
        </dgm:presLayoutVars>
      </dgm:prSet>
      <dgm:spPr/>
    </dgm:pt>
    <dgm:pt modelId="{04A0566D-F352-4F34-A66B-D886656D3BD2}" type="pres">
      <dgm:prSet presAssocID="{04BDD7EA-0D57-4F2A-A709-6512EA8F6601}" presName="sibTrans" presStyleCnt="0"/>
      <dgm:spPr/>
    </dgm:pt>
    <dgm:pt modelId="{5E4361F1-23DD-403E-8C4E-5BC9395413B2}" type="pres">
      <dgm:prSet presAssocID="{0D00F4D2-610B-4EA5-9DA1-60CAFCEB13BA}" presName="compNode" presStyleCnt="0"/>
      <dgm:spPr/>
    </dgm:pt>
    <dgm:pt modelId="{FFF2BEF5-436A-44D0-A1F9-BA191C5EDF3C}" type="pres">
      <dgm:prSet presAssocID="{0D00F4D2-610B-4EA5-9DA1-60CAFCEB13BA}" presName="bgRect" presStyleLbl="bgShp" presStyleIdx="3" presStyleCnt="6"/>
      <dgm:spPr/>
    </dgm:pt>
    <dgm:pt modelId="{69E6CE61-590F-4D0A-AF29-E958E99FA9AC}" type="pres">
      <dgm:prSet presAssocID="{0D00F4D2-610B-4EA5-9DA1-60CAFCEB13BA}"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064F77A3-E158-4C42-A172-B9F3C1B20973}" type="pres">
      <dgm:prSet presAssocID="{0D00F4D2-610B-4EA5-9DA1-60CAFCEB13BA}" presName="spaceRect" presStyleCnt="0"/>
      <dgm:spPr/>
    </dgm:pt>
    <dgm:pt modelId="{1C19A321-426D-4AB1-88FB-75A4AA73C76A}" type="pres">
      <dgm:prSet presAssocID="{0D00F4D2-610B-4EA5-9DA1-60CAFCEB13BA}" presName="parTx" presStyleLbl="revTx" presStyleIdx="3" presStyleCnt="6">
        <dgm:presLayoutVars>
          <dgm:chMax val="0"/>
          <dgm:chPref val="0"/>
        </dgm:presLayoutVars>
      </dgm:prSet>
      <dgm:spPr/>
    </dgm:pt>
    <dgm:pt modelId="{8A1B38D6-44F9-4769-99D4-C40F93FCC812}" type="pres">
      <dgm:prSet presAssocID="{FF9624E5-86BB-4370-8267-3FDE6739054C}" presName="sibTrans" presStyleCnt="0"/>
      <dgm:spPr/>
    </dgm:pt>
    <dgm:pt modelId="{7FC19A47-7B08-443E-9FD0-A3F01DAF2057}" type="pres">
      <dgm:prSet presAssocID="{9B7145B3-478D-4988-80AC-21FE989E95A4}" presName="compNode" presStyleCnt="0"/>
      <dgm:spPr/>
    </dgm:pt>
    <dgm:pt modelId="{102A4DC2-D97E-4753-8C2E-01092D43B72D}" type="pres">
      <dgm:prSet presAssocID="{9B7145B3-478D-4988-80AC-21FE989E95A4}" presName="bgRect" presStyleLbl="bgShp" presStyleIdx="4" presStyleCnt="6"/>
      <dgm:spPr/>
    </dgm:pt>
    <dgm:pt modelId="{1E47050A-E0EE-4225-AE39-9BE50513262F}" type="pres">
      <dgm:prSet presAssocID="{9B7145B3-478D-4988-80AC-21FE989E95A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ady bug"/>
        </a:ext>
      </dgm:extLst>
    </dgm:pt>
    <dgm:pt modelId="{78D17B2C-9A8C-4DA5-A523-BA76200BF8F7}" type="pres">
      <dgm:prSet presAssocID="{9B7145B3-478D-4988-80AC-21FE989E95A4}" presName="spaceRect" presStyleCnt="0"/>
      <dgm:spPr/>
    </dgm:pt>
    <dgm:pt modelId="{E12A7F33-1BEE-45A1-AEA4-65D7A19911D7}" type="pres">
      <dgm:prSet presAssocID="{9B7145B3-478D-4988-80AC-21FE989E95A4}" presName="parTx" presStyleLbl="revTx" presStyleIdx="4" presStyleCnt="6">
        <dgm:presLayoutVars>
          <dgm:chMax val="0"/>
          <dgm:chPref val="0"/>
        </dgm:presLayoutVars>
      </dgm:prSet>
      <dgm:spPr/>
    </dgm:pt>
    <dgm:pt modelId="{E4235F1E-6418-4F7A-ADB9-6D46382CEC64}" type="pres">
      <dgm:prSet presAssocID="{B1D12753-3FD6-40EE-84B8-72D27FCB18F3}" presName="sibTrans" presStyleCnt="0"/>
      <dgm:spPr/>
    </dgm:pt>
    <dgm:pt modelId="{E6902AB6-C73C-4D14-83A9-B19C4384B14A}" type="pres">
      <dgm:prSet presAssocID="{23B63D9A-00AD-409B-B97A-2C8B13938F69}" presName="compNode" presStyleCnt="0"/>
      <dgm:spPr/>
    </dgm:pt>
    <dgm:pt modelId="{BB37D77F-6FE4-4939-AFF7-E112A4F625B7}" type="pres">
      <dgm:prSet presAssocID="{23B63D9A-00AD-409B-B97A-2C8B13938F69}" presName="bgRect" presStyleLbl="bgShp" presStyleIdx="5" presStyleCnt="6"/>
      <dgm:spPr/>
    </dgm:pt>
    <dgm:pt modelId="{1F804515-1042-4015-9070-4DAAF6A57121}" type="pres">
      <dgm:prSet presAssocID="{23B63D9A-00AD-409B-B97A-2C8B13938F69}"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lassroom"/>
        </a:ext>
      </dgm:extLst>
    </dgm:pt>
    <dgm:pt modelId="{CC9F3C4B-A6BA-4320-B001-0221DC2C8135}" type="pres">
      <dgm:prSet presAssocID="{23B63D9A-00AD-409B-B97A-2C8B13938F69}" presName="spaceRect" presStyleCnt="0"/>
      <dgm:spPr/>
    </dgm:pt>
    <dgm:pt modelId="{3ABD8FC1-D9A6-472E-B34A-2E3CC8452670}" type="pres">
      <dgm:prSet presAssocID="{23B63D9A-00AD-409B-B97A-2C8B13938F69}" presName="parTx" presStyleLbl="revTx" presStyleIdx="5" presStyleCnt="6">
        <dgm:presLayoutVars>
          <dgm:chMax val="0"/>
          <dgm:chPref val="0"/>
        </dgm:presLayoutVars>
      </dgm:prSet>
      <dgm:spPr/>
    </dgm:pt>
  </dgm:ptLst>
  <dgm:cxnLst>
    <dgm:cxn modelId="{45ACAA09-9D4B-48D0-91DD-E9A765F902E1}" srcId="{DF9D3C6B-91AB-48B9-9A65-67130CEBF38B}" destId="{4D9989DB-BB92-4010-BC53-B62001D8400C}" srcOrd="0" destOrd="0" parTransId="{42C66BAD-110A-4CCC-8BCA-DD86165BA8FF}" sibTransId="{00131682-E73C-4225-A7EB-1543CF66DBCC}"/>
    <dgm:cxn modelId="{9B26F946-3289-4EC2-8945-0557CD9EE67B}" type="presOf" srcId="{52CF37DE-8232-4163-B2C2-1A948E5D7D5F}" destId="{A82F8599-EEA2-4537-8D9E-A45F1CC5AADB}" srcOrd="0" destOrd="0" presId="urn:microsoft.com/office/officeart/2018/2/layout/IconVerticalSolidList"/>
    <dgm:cxn modelId="{C8B90752-13D2-406A-8ADF-C6BB3C92880F}" srcId="{DF9D3C6B-91AB-48B9-9A65-67130CEBF38B}" destId="{23B63D9A-00AD-409B-B97A-2C8B13938F69}" srcOrd="5" destOrd="0" parTransId="{CC2CC6F9-2966-410C-B4C0-ACCE161548FF}" sibTransId="{C0D1B867-AA7E-4081-82CE-E334232625FB}"/>
    <dgm:cxn modelId="{9AA6C15E-8E12-4016-8E4D-B5673FDAB1AB}" type="presOf" srcId="{23B63D9A-00AD-409B-B97A-2C8B13938F69}" destId="{3ABD8FC1-D9A6-472E-B34A-2E3CC8452670}" srcOrd="0" destOrd="0" presId="urn:microsoft.com/office/officeart/2018/2/layout/IconVerticalSolidList"/>
    <dgm:cxn modelId="{9E057863-0B8E-4E2F-90C0-00E3D3F66B6E}" type="presOf" srcId="{4D9989DB-BB92-4010-BC53-B62001D8400C}" destId="{6D7F0214-25E7-466C-9975-C736FB1A52C1}" srcOrd="0" destOrd="0" presId="urn:microsoft.com/office/officeart/2018/2/layout/IconVerticalSolidList"/>
    <dgm:cxn modelId="{26633768-862E-4B4B-9938-F99856F6DA8C}" srcId="{DF9D3C6B-91AB-48B9-9A65-67130CEBF38B}" destId="{9B7145B3-478D-4988-80AC-21FE989E95A4}" srcOrd="4" destOrd="0" parTransId="{F844D285-0DEC-4FD7-A0B0-05D0AC266F28}" sibTransId="{B1D12753-3FD6-40EE-84B8-72D27FCB18F3}"/>
    <dgm:cxn modelId="{57EE437D-C70B-4A8B-AE1C-B6DEDDCAF4CB}" type="presOf" srcId="{0D00F4D2-610B-4EA5-9DA1-60CAFCEB13BA}" destId="{1C19A321-426D-4AB1-88FB-75A4AA73C76A}" srcOrd="0" destOrd="0" presId="urn:microsoft.com/office/officeart/2018/2/layout/IconVerticalSolidList"/>
    <dgm:cxn modelId="{B656097E-C572-400A-975F-BA95C2E7074C}" srcId="{DF9D3C6B-91AB-48B9-9A65-67130CEBF38B}" destId="{0D00F4D2-610B-4EA5-9DA1-60CAFCEB13BA}" srcOrd="3" destOrd="0" parTransId="{C19AEFBE-BC5B-4FE3-8549-4F90B4AB94BA}" sibTransId="{FF9624E5-86BB-4370-8267-3FDE6739054C}"/>
    <dgm:cxn modelId="{32B11A8A-C659-4195-B82D-029EEE9F80EE}" type="presOf" srcId="{9B7145B3-478D-4988-80AC-21FE989E95A4}" destId="{E12A7F33-1BEE-45A1-AEA4-65D7A19911D7}" srcOrd="0" destOrd="0" presId="urn:microsoft.com/office/officeart/2018/2/layout/IconVerticalSolidList"/>
    <dgm:cxn modelId="{08922790-69C0-43F1-BFA1-D1F09B3ED526}" type="presOf" srcId="{CA19712A-B773-4684-A645-068135D42EC2}" destId="{28E294BE-1F19-4E85-B48B-ED32E53E932B}" srcOrd="0" destOrd="0" presId="urn:microsoft.com/office/officeart/2018/2/layout/IconVerticalSolidList"/>
    <dgm:cxn modelId="{1F3BE2B0-786F-4D8E-8C74-967CD7D5A1D5}" type="presOf" srcId="{DF9D3C6B-91AB-48B9-9A65-67130CEBF38B}" destId="{2661B339-B3A2-4A48-B60F-BC0E1B3246A3}" srcOrd="0" destOrd="0" presId="urn:microsoft.com/office/officeart/2018/2/layout/IconVerticalSolidList"/>
    <dgm:cxn modelId="{D0899CEE-4FA6-4BE3-A8D7-0A61F8FFB3A3}" srcId="{DF9D3C6B-91AB-48B9-9A65-67130CEBF38B}" destId="{52CF37DE-8232-4163-B2C2-1A948E5D7D5F}" srcOrd="2" destOrd="0" parTransId="{FA460E2B-C9D7-47B4-A3D9-591E0137AB58}" sibTransId="{04BDD7EA-0D57-4F2A-A709-6512EA8F6601}"/>
    <dgm:cxn modelId="{1991B0FA-8BBF-4842-846A-CB0BD4362EEB}" srcId="{DF9D3C6B-91AB-48B9-9A65-67130CEBF38B}" destId="{CA19712A-B773-4684-A645-068135D42EC2}" srcOrd="1" destOrd="0" parTransId="{F900603B-80D4-4D69-82EE-5C5F097AD604}" sibTransId="{23FA1320-EB48-42D9-8584-E4157F601136}"/>
    <dgm:cxn modelId="{6CEA3F0C-1743-4756-B1E4-E67AEBC7E1DD}" type="presParOf" srcId="{2661B339-B3A2-4A48-B60F-BC0E1B3246A3}" destId="{2A976C94-62E5-4F38-961B-0195F3B27691}" srcOrd="0" destOrd="0" presId="urn:microsoft.com/office/officeart/2018/2/layout/IconVerticalSolidList"/>
    <dgm:cxn modelId="{3FE3093B-ACB9-4C70-A8D2-CC0F55D67F00}" type="presParOf" srcId="{2A976C94-62E5-4F38-961B-0195F3B27691}" destId="{CDE0BC71-3D19-4BF9-9924-E6F1276A20A0}" srcOrd="0" destOrd="0" presId="urn:microsoft.com/office/officeart/2018/2/layout/IconVerticalSolidList"/>
    <dgm:cxn modelId="{06C479C7-DADA-4B4C-A5A7-1831D8E13BFE}" type="presParOf" srcId="{2A976C94-62E5-4F38-961B-0195F3B27691}" destId="{21A15BC0-BE1B-41A1-A1BE-9C50B08826DB}" srcOrd="1" destOrd="0" presId="urn:microsoft.com/office/officeart/2018/2/layout/IconVerticalSolidList"/>
    <dgm:cxn modelId="{B17E5F34-982E-48D0-B922-4F381BBA5CF3}" type="presParOf" srcId="{2A976C94-62E5-4F38-961B-0195F3B27691}" destId="{8550572B-E4AA-4CA4-B062-9FEA0063C18A}" srcOrd="2" destOrd="0" presId="urn:microsoft.com/office/officeart/2018/2/layout/IconVerticalSolidList"/>
    <dgm:cxn modelId="{86CCC1DF-7A98-4E8B-A038-1EE04DC770C3}" type="presParOf" srcId="{2A976C94-62E5-4F38-961B-0195F3B27691}" destId="{6D7F0214-25E7-466C-9975-C736FB1A52C1}" srcOrd="3" destOrd="0" presId="urn:microsoft.com/office/officeart/2018/2/layout/IconVerticalSolidList"/>
    <dgm:cxn modelId="{3B946137-EB36-4031-B06D-BCF57D90FD94}" type="presParOf" srcId="{2661B339-B3A2-4A48-B60F-BC0E1B3246A3}" destId="{017D481C-4C3F-410F-B4DB-44C979CBC2EB}" srcOrd="1" destOrd="0" presId="urn:microsoft.com/office/officeart/2018/2/layout/IconVerticalSolidList"/>
    <dgm:cxn modelId="{E55350A8-5EE5-407B-A112-E6449231267D}" type="presParOf" srcId="{2661B339-B3A2-4A48-B60F-BC0E1B3246A3}" destId="{8A3383CA-CD59-41EC-92E3-777083E7D41D}" srcOrd="2" destOrd="0" presId="urn:microsoft.com/office/officeart/2018/2/layout/IconVerticalSolidList"/>
    <dgm:cxn modelId="{EAA7DE14-9DFE-41CB-91C4-097CE5D7DDE7}" type="presParOf" srcId="{8A3383CA-CD59-41EC-92E3-777083E7D41D}" destId="{EF71D0FD-99A0-4665-8D3B-B3A4CDBA250A}" srcOrd="0" destOrd="0" presId="urn:microsoft.com/office/officeart/2018/2/layout/IconVerticalSolidList"/>
    <dgm:cxn modelId="{3D9BB550-7E94-480A-853E-B17815517845}" type="presParOf" srcId="{8A3383CA-CD59-41EC-92E3-777083E7D41D}" destId="{D6DAA57C-10C3-49DF-B370-EAA25D2AE50D}" srcOrd="1" destOrd="0" presId="urn:microsoft.com/office/officeart/2018/2/layout/IconVerticalSolidList"/>
    <dgm:cxn modelId="{D5CB6B6D-10BA-4B9C-A291-CFDA16AF5332}" type="presParOf" srcId="{8A3383CA-CD59-41EC-92E3-777083E7D41D}" destId="{EC717C55-E177-4EC5-9C85-F56E83CE9694}" srcOrd="2" destOrd="0" presId="urn:microsoft.com/office/officeart/2018/2/layout/IconVerticalSolidList"/>
    <dgm:cxn modelId="{80C163C3-7F13-4F68-B1F2-20BE26D89972}" type="presParOf" srcId="{8A3383CA-CD59-41EC-92E3-777083E7D41D}" destId="{28E294BE-1F19-4E85-B48B-ED32E53E932B}" srcOrd="3" destOrd="0" presId="urn:microsoft.com/office/officeart/2018/2/layout/IconVerticalSolidList"/>
    <dgm:cxn modelId="{1D99C040-DACF-441E-8D5E-60A3190DC1A0}" type="presParOf" srcId="{2661B339-B3A2-4A48-B60F-BC0E1B3246A3}" destId="{4D4ECBC4-06AD-4048-84D6-FC35CF9C40CE}" srcOrd="3" destOrd="0" presId="urn:microsoft.com/office/officeart/2018/2/layout/IconVerticalSolidList"/>
    <dgm:cxn modelId="{C5D06B41-3AA4-41B1-BDD7-ED9CE6D25B36}" type="presParOf" srcId="{2661B339-B3A2-4A48-B60F-BC0E1B3246A3}" destId="{13593572-A7B4-48F6-B278-8E048A5670B7}" srcOrd="4" destOrd="0" presId="urn:microsoft.com/office/officeart/2018/2/layout/IconVerticalSolidList"/>
    <dgm:cxn modelId="{BAD5DF05-53A6-43FB-92A2-C2F5F8BBEA00}" type="presParOf" srcId="{13593572-A7B4-48F6-B278-8E048A5670B7}" destId="{C45FD5A5-A2EF-4F39-AD6F-D1D1ADD0F706}" srcOrd="0" destOrd="0" presId="urn:microsoft.com/office/officeart/2018/2/layout/IconVerticalSolidList"/>
    <dgm:cxn modelId="{92185147-5D66-417B-94DC-EEA20E6513F2}" type="presParOf" srcId="{13593572-A7B4-48F6-B278-8E048A5670B7}" destId="{1627FC07-CBBC-4536-89EF-01BBEF24B25F}" srcOrd="1" destOrd="0" presId="urn:microsoft.com/office/officeart/2018/2/layout/IconVerticalSolidList"/>
    <dgm:cxn modelId="{0187EAC1-26E6-4D25-978C-BE020D393739}" type="presParOf" srcId="{13593572-A7B4-48F6-B278-8E048A5670B7}" destId="{CF3D8606-7524-4E2D-90A7-A8C67A8D206A}" srcOrd="2" destOrd="0" presId="urn:microsoft.com/office/officeart/2018/2/layout/IconVerticalSolidList"/>
    <dgm:cxn modelId="{2FB57AA6-E8B3-490B-AB7E-E75C114296D3}" type="presParOf" srcId="{13593572-A7B4-48F6-B278-8E048A5670B7}" destId="{A82F8599-EEA2-4537-8D9E-A45F1CC5AADB}" srcOrd="3" destOrd="0" presId="urn:microsoft.com/office/officeart/2018/2/layout/IconVerticalSolidList"/>
    <dgm:cxn modelId="{7AF029D2-FC94-4188-84F9-169FFE610973}" type="presParOf" srcId="{2661B339-B3A2-4A48-B60F-BC0E1B3246A3}" destId="{04A0566D-F352-4F34-A66B-D886656D3BD2}" srcOrd="5" destOrd="0" presId="urn:microsoft.com/office/officeart/2018/2/layout/IconVerticalSolidList"/>
    <dgm:cxn modelId="{F45D39C8-9467-411B-9A71-6340A2DE714C}" type="presParOf" srcId="{2661B339-B3A2-4A48-B60F-BC0E1B3246A3}" destId="{5E4361F1-23DD-403E-8C4E-5BC9395413B2}" srcOrd="6" destOrd="0" presId="urn:microsoft.com/office/officeart/2018/2/layout/IconVerticalSolidList"/>
    <dgm:cxn modelId="{1A219076-3BD9-439A-BFA0-8EE16527EEB6}" type="presParOf" srcId="{5E4361F1-23DD-403E-8C4E-5BC9395413B2}" destId="{FFF2BEF5-436A-44D0-A1F9-BA191C5EDF3C}" srcOrd="0" destOrd="0" presId="urn:microsoft.com/office/officeart/2018/2/layout/IconVerticalSolidList"/>
    <dgm:cxn modelId="{57BACEEF-D4A2-4460-A9BC-D62F6B0186B1}" type="presParOf" srcId="{5E4361F1-23DD-403E-8C4E-5BC9395413B2}" destId="{69E6CE61-590F-4D0A-AF29-E958E99FA9AC}" srcOrd="1" destOrd="0" presId="urn:microsoft.com/office/officeart/2018/2/layout/IconVerticalSolidList"/>
    <dgm:cxn modelId="{7A7A54C6-A26E-431B-B634-38A7347502B3}" type="presParOf" srcId="{5E4361F1-23DD-403E-8C4E-5BC9395413B2}" destId="{064F77A3-E158-4C42-A172-B9F3C1B20973}" srcOrd="2" destOrd="0" presId="urn:microsoft.com/office/officeart/2018/2/layout/IconVerticalSolidList"/>
    <dgm:cxn modelId="{EFC6308E-6698-4E59-B95B-1D0F59EAF707}" type="presParOf" srcId="{5E4361F1-23DD-403E-8C4E-5BC9395413B2}" destId="{1C19A321-426D-4AB1-88FB-75A4AA73C76A}" srcOrd="3" destOrd="0" presId="urn:microsoft.com/office/officeart/2018/2/layout/IconVerticalSolidList"/>
    <dgm:cxn modelId="{CC009866-53AB-4904-A16C-9C34406C2A36}" type="presParOf" srcId="{2661B339-B3A2-4A48-B60F-BC0E1B3246A3}" destId="{8A1B38D6-44F9-4769-99D4-C40F93FCC812}" srcOrd="7" destOrd="0" presId="urn:microsoft.com/office/officeart/2018/2/layout/IconVerticalSolidList"/>
    <dgm:cxn modelId="{3CB9EA92-34B3-409E-B88D-977688F61116}" type="presParOf" srcId="{2661B339-B3A2-4A48-B60F-BC0E1B3246A3}" destId="{7FC19A47-7B08-443E-9FD0-A3F01DAF2057}" srcOrd="8" destOrd="0" presId="urn:microsoft.com/office/officeart/2018/2/layout/IconVerticalSolidList"/>
    <dgm:cxn modelId="{42A92A32-9B30-4B41-B045-A5CA48789510}" type="presParOf" srcId="{7FC19A47-7B08-443E-9FD0-A3F01DAF2057}" destId="{102A4DC2-D97E-4753-8C2E-01092D43B72D}" srcOrd="0" destOrd="0" presId="urn:microsoft.com/office/officeart/2018/2/layout/IconVerticalSolidList"/>
    <dgm:cxn modelId="{5937D90E-5478-4EAA-8C65-7CA02417F83A}" type="presParOf" srcId="{7FC19A47-7B08-443E-9FD0-A3F01DAF2057}" destId="{1E47050A-E0EE-4225-AE39-9BE50513262F}" srcOrd="1" destOrd="0" presId="urn:microsoft.com/office/officeart/2018/2/layout/IconVerticalSolidList"/>
    <dgm:cxn modelId="{2EE25A78-DD27-4521-88AF-068FDD0D57F7}" type="presParOf" srcId="{7FC19A47-7B08-443E-9FD0-A3F01DAF2057}" destId="{78D17B2C-9A8C-4DA5-A523-BA76200BF8F7}" srcOrd="2" destOrd="0" presId="urn:microsoft.com/office/officeart/2018/2/layout/IconVerticalSolidList"/>
    <dgm:cxn modelId="{DF2FA569-2E1D-4A53-8055-327179F233B7}" type="presParOf" srcId="{7FC19A47-7B08-443E-9FD0-A3F01DAF2057}" destId="{E12A7F33-1BEE-45A1-AEA4-65D7A19911D7}" srcOrd="3" destOrd="0" presId="urn:microsoft.com/office/officeart/2018/2/layout/IconVerticalSolidList"/>
    <dgm:cxn modelId="{49C9F152-462A-4239-92A4-C096324F2500}" type="presParOf" srcId="{2661B339-B3A2-4A48-B60F-BC0E1B3246A3}" destId="{E4235F1E-6418-4F7A-ADB9-6D46382CEC64}" srcOrd="9" destOrd="0" presId="urn:microsoft.com/office/officeart/2018/2/layout/IconVerticalSolidList"/>
    <dgm:cxn modelId="{BBC5D11C-2341-45F3-9A18-E400537477F5}" type="presParOf" srcId="{2661B339-B3A2-4A48-B60F-BC0E1B3246A3}" destId="{E6902AB6-C73C-4D14-83A9-B19C4384B14A}" srcOrd="10" destOrd="0" presId="urn:microsoft.com/office/officeart/2018/2/layout/IconVerticalSolidList"/>
    <dgm:cxn modelId="{16B5D3E5-517A-4ADF-AEBD-29B329A1CF2A}" type="presParOf" srcId="{E6902AB6-C73C-4D14-83A9-B19C4384B14A}" destId="{BB37D77F-6FE4-4939-AFF7-E112A4F625B7}" srcOrd="0" destOrd="0" presId="urn:microsoft.com/office/officeart/2018/2/layout/IconVerticalSolidList"/>
    <dgm:cxn modelId="{C398A3E2-7C27-4447-A909-F48B1BE0960B}" type="presParOf" srcId="{E6902AB6-C73C-4D14-83A9-B19C4384B14A}" destId="{1F804515-1042-4015-9070-4DAAF6A57121}" srcOrd="1" destOrd="0" presId="urn:microsoft.com/office/officeart/2018/2/layout/IconVerticalSolidList"/>
    <dgm:cxn modelId="{0B51CB0B-04F6-4EFF-AA3B-6DA1F4FF6085}" type="presParOf" srcId="{E6902AB6-C73C-4D14-83A9-B19C4384B14A}" destId="{CC9F3C4B-A6BA-4320-B001-0221DC2C8135}" srcOrd="2" destOrd="0" presId="urn:microsoft.com/office/officeart/2018/2/layout/IconVerticalSolidList"/>
    <dgm:cxn modelId="{3D650210-5C14-4612-9F6D-FF4CE1A69AA9}" type="presParOf" srcId="{E6902AB6-C73C-4D14-83A9-B19C4384B14A}" destId="{3ABD8FC1-D9A6-472E-B34A-2E3CC845267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9559EA-3A56-934C-B05C-9BC35606A589}" type="doc">
      <dgm:prSet loTypeId="urn:microsoft.com/office/officeart/2005/8/layout/gear1" loCatId="" qsTypeId="urn:microsoft.com/office/officeart/2005/8/quickstyle/simple1" qsCatId="simple" csTypeId="urn:microsoft.com/office/officeart/2005/8/colors/accent0_2" csCatId="mainScheme" phldr="1"/>
      <dgm:spPr/>
    </dgm:pt>
    <dgm:pt modelId="{C9E51CD5-A0C0-6248-B2D7-783A90833CB2}">
      <dgm:prSet phldrT="[Texte]"/>
      <dgm:spPr/>
      <dgm:t>
        <a:bodyPr/>
        <a:lstStyle/>
        <a:p>
          <a:r>
            <a:rPr lang="fr-FR" dirty="0"/>
            <a:t>savoir se raconter</a:t>
          </a:r>
        </a:p>
      </dgm:t>
    </dgm:pt>
    <dgm:pt modelId="{F0A34D9E-D613-1F40-BB1C-2500EF579043}" type="parTrans" cxnId="{0DFF7D60-DC1C-4840-8903-4E6971CD0F1A}">
      <dgm:prSet/>
      <dgm:spPr/>
      <dgm:t>
        <a:bodyPr/>
        <a:lstStyle/>
        <a:p>
          <a:endParaRPr lang="fr-FR"/>
        </a:p>
      </dgm:t>
    </dgm:pt>
    <dgm:pt modelId="{D41C200F-E69D-3040-8CDF-5ECC984EC4D4}" type="sibTrans" cxnId="{0DFF7D60-DC1C-4840-8903-4E6971CD0F1A}">
      <dgm:prSet/>
      <dgm:spPr/>
      <dgm:t>
        <a:bodyPr/>
        <a:lstStyle/>
        <a:p>
          <a:endParaRPr lang="fr-FR"/>
        </a:p>
      </dgm:t>
    </dgm:pt>
    <dgm:pt modelId="{B1D9A3BB-5A1A-1A43-A9CC-CD19A8F95D49}">
      <dgm:prSet phldrT="[Texte]"/>
      <dgm:spPr/>
      <dgm:t>
        <a:bodyPr/>
        <a:lstStyle/>
        <a:p>
          <a:r>
            <a:rPr lang="fr-FR" dirty="0"/>
            <a:t>stratégies autonomes: revenir, s'arrêter...</a:t>
          </a:r>
        </a:p>
      </dgm:t>
    </dgm:pt>
    <dgm:pt modelId="{DA4C316E-980D-9847-9DF4-408D704341F0}" type="parTrans" cxnId="{F28912EB-42DC-E942-BC40-4273B596E3E9}">
      <dgm:prSet/>
      <dgm:spPr/>
      <dgm:t>
        <a:bodyPr/>
        <a:lstStyle/>
        <a:p>
          <a:endParaRPr lang="fr-FR"/>
        </a:p>
      </dgm:t>
    </dgm:pt>
    <dgm:pt modelId="{B3F85015-9AC3-B04B-8C62-8C2E43D5D9A7}" type="sibTrans" cxnId="{F28912EB-42DC-E942-BC40-4273B596E3E9}">
      <dgm:prSet/>
      <dgm:spPr/>
      <dgm:t>
        <a:bodyPr/>
        <a:lstStyle/>
        <a:p>
          <a:endParaRPr lang="fr-FR"/>
        </a:p>
      </dgm:t>
    </dgm:pt>
    <dgm:pt modelId="{9B6FB85D-F6EC-F24F-9C98-82C83A51C4C1}">
      <dgm:prSet phldrT="[Texte]"/>
      <dgm:spPr/>
      <dgm:t>
        <a:bodyPr/>
        <a:lstStyle/>
        <a:p>
          <a:r>
            <a:rPr lang="fr-FR" dirty="0"/>
            <a:t>faire des inférences </a:t>
          </a:r>
        </a:p>
      </dgm:t>
    </dgm:pt>
    <dgm:pt modelId="{9F283D36-2DD9-3D4A-B7D1-B43482023D00}" type="parTrans" cxnId="{FB5D9BEC-3EA1-9641-985C-BE854C4BE074}">
      <dgm:prSet/>
      <dgm:spPr/>
      <dgm:t>
        <a:bodyPr/>
        <a:lstStyle/>
        <a:p>
          <a:endParaRPr lang="fr-FR"/>
        </a:p>
      </dgm:t>
    </dgm:pt>
    <dgm:pt modelId="{EB2B7A40-45A7-D34E-9E5D-62AE82CD4914}" type="sibTrans" cxnId="{FB5D9BEC-3EA1-9641-985C-BE854C4BE074}">
      <dgm:prSet/>
      <dgm:spPr/>
      <dgm:t>
        <a:bodyPr/>
        <a:lstStyle/>
        <a:p>
          <a:endParaRPr lang="fr-FR"/>
        </a:p>
      </dgm:t>
    </dgm:pt>
    <dgm:pt modelId="{32718AA9-AD46-F046-94C4-B870CA0A5C28}" type="pres">
      <dgm:prSet presAssocID="{339559EA-3A56-934C-B05C-9BC35606A589}" presName="composite" presStyleCnt="0">
        <dgm:presLayoutVars>
          <dgm:chMax val="3"/>
          <dgm:animLvl val="lvl"/>
          <dgm:resizeHandles val="exact"/>
        </dgm:presLayoutVars>
      </dgm:prSet>
      <dgm:spPr/>
    </dgm:pt>
    <dgm:pt modelId="{24F2B1E9-9E6E-6946-B104-A6F1663BF344}" type="pres">
      <dgm:prSet presAssocID="{C9E51CD5-A0C0-6248-B2D7-783A90833CB2}" presName="gear1" presStyleLbl="node1" presStyleIdx="0" presStyleCnt="3">
        <dgm:presLayoutVars>
          <dgm:chMax val="1"/>
          <dgm:bulletEnabled val="1"/>
        </dgm:presLayoutVars>
      </dgm:prSet>
      <dgm:spPr/>
    </dgm:pt>
    <dgm:pt modelId="{43CD59B6-31CE-814C-8FA3-CCDBB0410959}" type="pres">
      <dgm:prSet presAssocID="{C9E51CD5-A0C0-6248-B2D7-783A90833CB2}" presName="gear1srcNode" presStyleLbl="node1" presStyleIdx="0" presStyleCnt="3"/>
      <dgm:spPr/>
    </dgm:pt>
    <dgm:pt modelId="{73944059-1497-2642-A64A-E2944A98FB17}" type="pres">
      <dgm:prSet presAssocID="{C9E51CD5-A0C0-6248-B2D7-783A90833CB2}" presName="gear1dstNode" presStyleLbl="node1" presStyleIdx="0" presStyleCnt="3"/>
      <dgm:spPr/>
    </dgm:pt>
    <dgm:pt modelId="{29B94BF0-FA41-4D49-BFC7-4B3FAC7F929B}" type="pres">
      <dgm:prSet presAssocID="{B1D9A3BB-5A1A-1A43-A9CC-CD19A8F95D49}" presName="gear2" presStyleLbl="node1" presStyleIdx="1" presStyleCnt="3">
        <dgm:presLayoutVars>
          <dgm:chMax val="1"/>
          <dgm:bulletEnabled val="1"/>
        </dgm:presLayoutVars>
      </dgm:prSet>
      <dgm:spPr/>
    </dgm:pt>
    <dgm:pt modelId="{BE8056D3-8337-0F4D-8948-908803F372CE}" type="pres">
      <dgm:prSet presAssocID="{B1D9A3BB-5A1A-1A43-A9CC-CD19A8F95D49}" presName="gear2srcNode" presStyleLbl="node1" presStyleIdx="1" presStyleCnt="3"/>
      <dgm:spPr/>
    </dgm:pt>
    <dgm:pt modelId="{FE82A1B3-BFBD-CA46-8226-5C9648C81B84}" type="pres">
      <dgm:prSet presAssocID="{B1D9A3BB-5A1A-1A43-A9CC-CD19A8F95D49}" presName="gear2dstNode" presStyleLbl="node1" presStyleIdx="1" presStyleCnt="3"/>
      <dgm:spPr/>
    </dgm:pt>
    <dgm:pt modelId="{003029A9-8FC3-784A-96A4-649D250760CE}" type="pres">
      <dgm:prSet presAssocID="{9B6FB85D-F6EC-F24F-9C98-82C83A51C4C1}" presName="gear3" presStyleLbl="node1" presStyleIdx="2" presStyleCnt="3"/>
      <dgm:spPr/>
    </dgm:pt>
    <dgm:pt modelId="{91ABA76F-FAA1-2A49-81A5-744D86D14763}" type="pres">
      <dgm:prSet presAssocID="{9B6FB85D-F6EC-F24F-9C98-82C83A51C4C1}" presName="gear3tx" presStyleLbl="node1" presStyleIdx="2" presStyleCnt="3">
        <dgm:presLayoutVars>
          <dgm:chMax val="1"/>
          <dgm:bulletEnabled val="1"/>
        </dgm:presLayoutVars>
      </dgm:prSet>
      <dgm:spPr/>
    </dgm:pt>
    <dgm:pt modelId="{0AF82CDC-32B0-5F46-A2A7-F993C5123D41}" type="pres">
      <dgm:prSet presAssocID="{9B6FB85D-F6EC-F24F-9C98-82C83A51C4C1}" presName="gear3srcNode" presStyleLbl="node1" presStyleIdx="2" presStyleCnt="3"/>
      <dgm:spPr/>
    </dgm:pt>
    <dgm:pt modelId="{68A84BBF-FBB7-C74E-B57A-AAB98BCAB0B8}" type="pres">
      <dgm:prSet presAssocID="{9B6FB85D-F6EC-F24F-9C98-82C83A51C4C1}" presName="gear3dstNode" presStyleLbl="node1" presStyleIdx="2" presStyleCnt="3"/>
      <dgm:spPr/>
    </dgm:pt>
    <dgm:pt modelId="{DA4A9978-F339-0444-9DCD-BC1F8BDFD8F2}" type="pres">
      <dgm:prSet presAssocID="{D41C200F-E69D-3040-8CDF-5ECC984EC4D4}" presName="connector1" presStyleLbl="sibTrans2D1" presStyleIdx="0" presStyleCnt="3"/>
      <dgm:spPr/>
    </dgm:pt>
    <dgm:pt modelId="{CB36988D-E395-5144-A3E3-9D5527F43873}" type="pres">
      <dgm:prSet presAssocID="{B3F85015-9AC3-B04B-8C62-8C2E43D5D9A7}" presName="connector2" presStyleLbl="sibTrans2D1" presStyleIdx="1" presStyleCnt="3"/>
      <dgm:spPr/>
    </dgm:pt>
    <dgm:pt modelId="{5B3CE094-1DA3-8847-BB4B-C0DAB60BD7AE}" type="pres">
      <dgm:prSet presAssocID="{EB2B7A40-45A7-D34E-9E5D-62AE82CD4914}" presName="connector3" presStyleLbl="sibTrans2D1" presStyleIdx="2" presStyleCnt="3"/>
      <dgm:spPr/>
    </dgm:pt>
  </dgm:ptLst>
  <dgm:cxnLst>
    <dgm:cxn modelId="{E2035E16-8135-DB45-8B45-17B78C8A3DD5}" type="presOf" srcId="{339559EA-3A56-934C-B05C-9BC35606A589}" destId="{32718AA9-AD46-F046-94C4-B870CA0A5C28}" srcOrd="0" destOrd="0" presId="urn:microsoft.com/office/officeart/2005/8/layout/gear1"/>
    <dgm:cxn modelId="{40DDC437-E396-6A44-A6AB-E0A6295BB542}" type="presOf" srcId="{D41C200F-E69D-3040-8CDF-5ECC984EC4D4}" destId="{DA4A9978-F339-0444-9DCD-BC1F8BDFD8F2}" srcOrd="0" destOrd="0" presId="urn:microsoft.com/office/officeart/2005/8/layout/gear1"/>
    <dgm:cxn modelId="{CBC00040-2218-B740-9417-C2C2C7C7BF19}" type="presOf" srcId="{B1D9A3BB-5A1A-1A43-A9CC-CD19A8F95D49}" destId="{29B94BF0-FA41-4D49-BFC7-4B3FAC7F929B}" srcOrd="0" destOrd="0" presId="urn:microsoft.com/office/officeart/2005/8/layout/gear1"/>
    <dgm:cxn modelId="{9114D140-1FED-BA40-9C75-8FB8C06E8DE9}" type="presOf" srcId="{B3F85015-9AC3-B04B-8C62-8C2E43D5D9A7}" destId="{CB36988D-E395-5144-A3E3-9D5527F43873}" srcOrd="0" destOrd="0" presId="urn:microsoft.com/office/officeart/2005/8/layout/gear1"/>
    <dgm:cxn modelId="{D7240547-4FC0-EE4A-BB32-CF7D59AE3699}" type="presOf" srcId="{B1D9A3BB-5A1A-1A43-A9CC-CD19A8F95D49}" destId="{BE8056D3-8337-0F4D-8948-908803F372CE}" srcOrd="1" destOrd="0" presId="urn:microsoft.com/office/officeart/2005/8/layout/gear1"/>
    <dgm:cxn modelId="{EE303847-7925-6744-B4BD-0F2E5B9781AF}" type="presOf" srcId="{9B6FB85D-F6EC-F24F-9C98-82C83A51C4C1}" destId="{68A84BBF-FBB7-C74E-B57A-AAB98BCAB0B8}" srcOrd="3" destOrd="0" presId="urn:microsoft.com/office/officeart/2005/8/layout/gear1"/>
    <dgm:cxn modelId="{62450D50-2631-724F-9C15-9F2832DD9C8C}" type="presOf" srcId="{9B6FB85D-F6EC-F24F-9C98-82C83A51C4C1}" destId="{0AF82CDC-32B0-5F46-A2A7-F993C5123D41}" srcOrd="2" destOrd="0" presId="urn:microsoft.com/office/officeart/2005/8/layout/gear1"/>
    <dgm:cxn modelId="{CA1F4C58-D8ED-C54C-A56C-07AE6AC2B42F}" type="presOf" srcId="{C9E51CD5-A0C0-6248-B2D7-783A90833CB2}" destId="{43CD59B6-31CE-814C-8FA3-CCDBB0410959}" srcOrd="1" destOrd="0" presId="urn:microsoft.com/office/officeart/2005/8/layout/gear1"/>
    <dgm:cxn modelId="{0DFF7D60-DC1C-4840-8903-4E6971CD0F1A}" srcId="{339559EA-3A56-934C-B05C-9BC35606A589}" destId="{C9E51CD5-A0C0-6248-B2D7-783A90833CB2}" srcOrd="0" destOrd="0" parTransId="{F0A34D9E-D613-1F40-BB1C-2500EF579043}" sibTransId="{D41C200F-E69D-3040-8CDF-5ECC984EC4D4}"/>
    <dgm:cxn modelId="{0128F693-1898-F049-962B-AD9846A92D02}" type="presOf" srcId="{EB2B7A40-45A7-D34E-9E5D-62AE82CD4914}" destId="{5B3CE094-1DA3-8847-BB4B-C0DAB60BD7AE}" srcOrd="0" destOrd="0" presId="urn:microsoft.com/office/officeart/2005/8/layout/gear1"/>
    <dgm:cxn modelId="{F69876A7-0F36-8342-B32C-DAFBCF8D6AE5}" type="presOf" srcId="{9B6FB85D-F6EC-F24F-9C98-82C83A51C4C1}" destId="{91ABA76F-FAA1-2A49-81A5-744D86D14763}" srcOrd="1" destOrd="0" presId="urn:microsoft.com/office/officeart/2005/8/layout/gear1"/>
    <dgm:cxn modelId="{80A0C5AD-5921-CC41-9B24-020E81E693AE}" type="presOf" srcId="{B1D9A3BB-5A1A-1A43-A9CC-CD19A8F95D49}" destId="{FE82A1B3-BFBD-CA46-8226-5C9648C81B84}" srcOrd="2" destOrd="0" presId="urn:microsoft.com/office/officeart/2005/8/layout/gear1"/>
    <dgm:cxn modelId="{667D9FBF-3891-6342-ABE1-0FAB53CC64CA}" type="presOf" srcId="{C9E51CD5-A0C0-6248-B2D7-783A90833CB2}" destId="{73944059-1497-2642-A64A-E2944A98FB17}" srcOrd="2" destOrd="0" presId="urn:microsoft.com/office/officeart/2005/8/layout/gear1"/>
    <dgm:cxn modelId="{8AB4F7CA-B710-8C4C-8358-42AF7AF3A8C0}" type="presOf" srcId="{9B6FB85D-F6EC-F24F-9C98-82C83A51C4C1}" destId="{003029A9-8FC3-784A-96A4-649D250760CE}" srcOrd="0" destOrd="0" presId="urn:microsoft.com/office/officeart/2005/8/layout/gear1"/>
    <dgm:cxn modelId="{97AB33E6-4F4B-1D42-8BB0-0868479BD782}" type="presOf" srcId="{C9E51CD5-A0C0-6248-B2D7-783A90833CB2}" destId="{24F2B1E9-9E6E-6946-B104-A6F1663BF344}" srcOrd="0" destOrd="0" presId="urn:microsoft.com/office/officeart/2005/8/layout/gear1"/>
    <dgm:cxn modelId="{F28912EB-42DC-E942-BC40-4273B596E3E9}" srcId="{339559EA-3A56-934C-B05C-9BC35606A589}" destId="{B1D9A3BB-5A1A-1A43-A9CC-CD19A8F95D49}" srcOrd="1" destOrd="0" parTransId="{DA4C316E-980D-9847-9DF4-408D704341F0}" sibTransId="{B3F85015-9AC3-B04B-8C62-8C2E43D5D9A7}"/>
    <dgm:cxn modelId="{FB5D9BEC-3EA1-9641-985C-BE854C4BE074}" srcId="{339559EA-3A56-934C-B05C-9BC35606A589}" destId="{9B6FB85D-F6EC-F24F-9C98-82C83A51C4C1}" srcOrd="2" destOrd="0" parTransId="{9F283D36-2DD9-3D4A-B7D1-B43482023D00}" sibTransId="{EB2B7A40-45A7-D34E-9E5D-62AE82CD4914}"/>
    <dgm:cxn modelId="{85ABA98B-7486-074E-AA55-65632F5AADB0}" type="presParOf" srcId="{32718AA9-AD46-F046-94C4-B870CA0A5C28}" destId="{24F2B1E9-9E6E-6946-B104-A6F1663BF344}" srcOrd="0" destOrd="0" presId="urn:microsoft.com/office/officeart/2005/8/layout/gear1"/>
    <dgm:cxn modelId="{29A51E8A-E800-AC47-87E6-7906B7ED050C}" type="presParOf" srcId="{32718AA9-AD46-F046-94C4-B870CA0A5C28}" destId="{43CD59B6-31CE-814C-8FA3-CCDBB0410959}" srcOrd="1" destOrd="0" presId="urn:microsoft.com/office/officeart/2005/8/layout/gear1"/>
    <dgm:cxn modelId="{E3C4C56B-B65E-E346-8217-E4E04BDFBE66}" type="presParOf" srcId="{32718AA9-AD46-F046-94C4-B870CA0A5C28}" destId="{73944059-1497-2642-A64A-E2944A98FB17}" srcOrd="2" destOrd="0" presId="urn:microsoft.com/office/officeart/2005/8/layout/gear1"/>
    <dgm:cxn modelId="{4FB44F73-B0C9-D34B-A788-644B49C8C985}" type="presParOf" srcId="{32718AA9-AD46-F046-94C4-B870CA0A5C28}" destId="{29B94BF0-FA41-4D49-BFC7-4B3FAC7F929B}" srcOrd="3" destOrd="0" presId="urn:microsoft.com/office/officeart/2005/8/layout/gear1"/>
    <dgm:cxn modelId="{A7FF10AF-98F7-0249-A45B-6A05F226FFB2}" type="presParOf" srcId="{32718AA9-AD46-F046-94C4-B870CA0A5C28}" destId="{BE8056D3-8337-0F4D-8948-908803F372CE}" srcOrd="4" destOrd="0" presId="urn:microsoft.com/office/officeart/2005/8/layout/gear1"/>
    <dgm:cxn modelId="{F41711BD-588B-1D48-8FF6-EC9756D34F95}" type="presParOf" srcId="{32718AA9-AD46-F046-94C4-B870CA0A5C28}" destId="{FE82A1B3-BFBD-CA46-8226-5C9648C81B84}" srcOrd="5" destOrd="0" presId="urn:microsoft.com/office/officeart/2005/8/layout/gear1"/>
    <dgm:cxn modelId="{1053DA14-205F-0A44-B792-9C1B3E6C8A29}" type="presParOf" srcId="{32718AA9-AD46-F046-94C4-B870CA0A5C28}" destId="{003029A9-8FC3-784A-96A4-649D250760CE}" srcOrd="6" destOrd="0" presId="urn:microsoft.com/office/officeart/2005/8/layout/gear1"/>
    <dgm:cxn modelId="{681F6764-5473-5D4D-83A0-53D31C1DE59D}" type="presParOf" srcId="{32718AA9-AD46-F046-94C4-B870CA0A5C28}" destId="{91ABA76F-FAA1-2A49-81A5-744D86D14763}" srcOrd="7" destOrd="0" presId="urn:microsoft.com/office/officeart/2005/8/layout/gear1"/>
    <dgm:cxn modelId="{912AD20E-0BCD-B343-B7A9-093F8DB298E4}" type="presParOf" srcId="{32718AA9-AD46-F046-94C4-B870CA0A5C28}" destId="{0AF82CDC-32B0-5F46-A2A7-F993C5123D41}" srcOrd="8" destOrd="0" presId="urn:microsoft.com/office/officeart/2005/8/layout/gear1"/>
    <dgm:cxn modelId="{D585D01A-8912-A74D-AC25-BA0A101B0A82}" type="presParOf" srcId="{32718AA9-AD46-F046-94C4-B870CA0A5C28}" destId="{68A84BBF-FBB7-C74E-B57A-AAB98BCAB0B8}" srcOrd="9" destOrd="0" presId="urn:microsoft.com/office/officeart/2005/8/layout/gear1"/>
    <dgm:cxn modelId="{D56553C7-FAC2-4645-BBFD-BB1E68EDDBF8}" type="presParOf" srcId="{32718AA9-AD46-F046-94C4-B870CA0A5C28}" destId="{DA4A9978-F339-0444-9DCD-BC1F8BDFD8F2}" srcOrd="10" destOrd="0" presId="urn:microsoft.com/office/officeart/2005/8/layout/gear1"/>
    <dgm:cxn modelId="{BA33DC3E-4470-3B41-8E64-78DBE6D0A707}" type="presParOf" srcId="{32718AA9-AD46-F046-94C4-B870CA0A5C28}" destId="{CB36988D-E395-5144-A3E3-9D5527F43873}" srcOrd="11" destOrd="0" presId="urn:microsoft.com/office/officeart/2005/8/layout/gear1"/>
    <dgm:cxn modelId="{F7C5C772-1C19-4B44-8F33-51AB751651EE}" type="presParOf" srcId="{32718AA9-AD46-F046-94C4-B870CA0A5C28}" destId="{5B3CE094-1DA3-8847-BB4B-C0DAB60BD7AE}"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D003E7-AD2B-B041-A17B-76029009B7C1}" type="doc">
      <dgm:prSet loTypeId="urn:microsoft.com/office/officeart/2005/8/layout/arrow3" loCatId="" qsTypeId="urn:microsoft.com/office/officeart/2005/8/quickstyle/simple5" qsCatId="simple" csTypeId="urn:microsoft.com/office/officeart/2005/8/colors/accent6_2" csCatId="accent6" phldr="1"/>
      <dgm:spPr/>
      <dgm:t>
        <a:bodyPr/>
        <a:lstStyle/>
        <a:p>
          <a:endParaRPr lang="fr-FR"/>
        </a:p>
      </dgm:t>
    </dgm:pt>
    <dgm:pt modelId="{1F855107-37DB-AD42-B1B3-C11ACFC424CD}">
      <dgm:prSet phldrT="[Texte]"/>
      <dgm:spPr/>
      <dgm:t>
        <a:bodyPr/>
        <a:lstStyle/>
        <a:p>
          <a:r>
            <a:rPr lang="fr-FR" dirty="0"/>
            <a:t>2nd trimestre</a:t>
          </a:r>
        </a:p>
      </dgm:t>
    </dgm:pt>
    <dgm:pt modelId="{736F1C9D-27BD-FB49-A8FB-EFEBBB5235FB}" type="parTrans" cxnId="{F67176D4-3142-5644-A9B6-14CFCEE2F9FF}">
      <dgm:prSet/>
      <dgm:spPr/>
      <dgm:t>
        <a:bodyPr/>
        <a:lstStyle/>
        <a:p>
          <a:endParaRPr lang="fr-FR"/>
        </a:p>
      </dgm:t>
    </dgm:pt>
    <dgm:pt modelId="{6F289EEA-A377-934B-8364-08C90109EB1B}" type="sibTrans" cxnId="{F67176D4-3142-5644-A9B6-14CFCEE2F9FF}">
      <dgm:prSet/>
      <dgm:spPr/>
      <dgm:t>
        <a:bodyPr/>
        <a:lstStyle/>
        <a:p>
          <a:endParaRPr lang="fr-FR"/>
        </a:p>
      </dgm:t>
    </dgm:pt>
    <dgm:pt modelId="{D34FB826-1627-3A4B-A43A-EA57652D1EEA}">
      <dgm:prSet phldrT="[Texte]"/>
      <dgm:spPr/>
      <dgm:t>
        <a:bodyPr/>
        <a:lstStyle/>
        <a:p>
          <a:r>
            <a:rPr lang="fr-FR" dirty="0"/>
            <a:t>1er trimestre </a:t>
          </a:r>
        </a:p>
      </dgm:t>
    </dgm:pt>
    <dgm:pt modelId="{C06324BF-2ADF-1346-96E4-DA1147E16B44}" type="parTrans" cxnId="{DEE5C69D-6C7D-E442-A4D4-42122327E8C5}">
      <dgm:prSet/>
      <dgm:spPr/>
      <dgm:t>
        <a:bodyPr/>
        <a:lstStyle/>
        <a:p>
          <a:endParaRPr lang="fr-FR"/>
        </a:p>
      </dgm:t>
    </dgm:pt>
    <dgm:pt modelId="{80CBBB95-51A4-AA41-BB81-378DF5646774}" type="sibTrans" cxnId="{DEE5C69D-6C7D-E442-A4D4-42122327E8C5}">
      <dgm:prSet/>
      <dgm:spPr/>
      <dgm:t>
        <a:bodyPr/>
        <a:lstStyle/>
        <a:p>
          <a:endParaRPr lang="fr-FR"/>
        </a:p>
      </dgm:t>
    </dgm:pt>
    <dgm:pt modelId="{E2FED4CD-7167-4C42-BD68-6067993FD3C3}" type="pres">
      <dgm:prSet presAssocID="{16D003E7-AD2B-B041-A17B-76029009B7C1}" presName="compositeShape" presStyleCnt="0">
        <dgm:presLayoutVars>
          <dgm:chMax val="2"/>
          <dgm:dir/>
          <dgm:resizeHandles val="exact"/>
        </dgm:presLayoutVars>
      </dgm:prSet>
      <dgm:spPr/>
    </dgm:pt>
    <dgm:pt modelId="{AB50D48C-B134-204B-892B-51F28242B280}" type="pres">
      <dgm:prSet presAssocID="{16D003E7-AD2B-B041-A17B-76029009B7C1}" presName="divider" presStyleLbl="fgShp" presStyleIdx="0" presStyleCnt="1"/>
      <dgm:spPr/>
    </dgm:pt>
    <dgm:pt modelId="{85EE7438-F218-6C4E-82E2-27E02D8EFED0}" type="pres">
      <dgm:prSet presAssocID="{1F855107-37DB-AD42-B1B3-C11ACFC424CD}" presName="downArrow" presStyleLbl="node1" presStyleIdx="0" presStyleCnt="2"/>
      <dgm:spPr>
        <a:gradFill rotWithShape="0">
          <a:gsLst>
            <a:gs pos="0">
              <a:srgbClr val="0070C0"/>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gradFill>
      </dgm:spPr>
    </dgm:pt>
    <dgm:pt modelId="{CD54E2BF-7189-824E-BE09-66EE1C5AFDCD}" type="pres">
      <dgm:prSet presAssocID="{1F855107-37DB-AD42-B1B3-C11ACFC424CD}" presName="downArrowText" presStyleLbl="revTx" presStyleIdx="0" presStyleCnt="2">
        <dgm:presLayoutVars>
          <dgm:bulletEnabled val="1"/>
        </dgm:presLayoutVars>
      </dgm:prSet>
      <dgm:spPr/>
    </dgm:pt>
    <dgm:pt modelId="{487960A3-8DDA-3A46-B5A3-BDB44E41875B}" type="pres">
      <dgm:prSet presAssocID="{D34FB826-1627-3A4B-A43A-EA57652D1EEA}" presName="upArrow" presStyleLbl="node1" presStyleIdx="1" presStyleCnt="2"/>
      <dgm:spPr>
        <a:gradFill rotWithShape="0">
          <a:gsLst>
            <a:gs pos="0">
              <a:srgbClr val="FF0000"/>
            </a:gs>
            <a:gs pos="100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gradFill>
      </dgm:spPr>
    </dgm:pt>
    <dgm:pt modelId="{2EEDEBA2-DEA5-DD4B-8913-E1296AFD1DB6}" type="pres">
      <dgm:prSet presAssocID="{D34FB826-1627-3A4B-A43A-EA57652D1EEA}" presName="upArrowText" presStyleLbl="revTx" presStyleIdx="1" presStyleCnt="2">
        <dgm:presLayoutVars>
          <dgm:bulletEnabled val="1"/>
        </dgm:presLayoutVars>
      </dgm:prSet>
      <dgm:spPr/>
    </dgm:pt>
  </dgm:ptLst>
  <dgm:cxnLst>
    <dgm:cxn modelId="{3CAD6E23-2A15-3640-BBC0-BF0D7C7DFDC9}" type="presOf" srcId="{1F855107-37DB-AD42-B1B3-C11ACFC424CD}" destId="{CD54E2BF-7189-824E-BE09-66EE1C5AFDCD}" srcOrd="0" destOrd="0" presId="urn:microsoft.com/office/officeart/2005/8/layout/arrow3"/>
    <dgm:cxn modelId="{45C0793B-DCF2-E142-AB98-B0AEFA257F43}" type="presOf" srcId="{16D003E7-AD2B-B041-A17B-76029009B7C1}" destId="{E2FED4CD-7167-4C42-BD68-6067993FD3C3}" srcOrd="0" destOrd="0" presId="urn:microsoft.com/office/officeart/2005/8/layout/arrow3"/>
    <dgm:cxn modelId="{DEE5C69D-6C7D-E442-A4D4-42122327E8C5}" srcId="{16D003E7-AD2B-B041-A17B-76029009B7C1}" destId="{D34FB826-1627-3A4B-A43A-EA57652D1EEA}" srcOrd="1" destOrd="0" parTransId="{C06324BF-2ADF-1346-96E4-DA1147E16B44}" sibTransId="{80CBBB95-51A4-AA41-BB81-378DF5646774}"/>
    <dgm:cxn modelId="{805BD1B5-AC28-0946-95DC-581C7DC3F5BA}" type="presOf" srcId="{D34FB826-1627-3A4B-A43A-EA57652D1EEA}" destId="{2EEDEBA2-DEA5-DD4B-8913-E1296AFD1DB6}" srcOrd="0" destOrd="0" presId="urn:microsoft.com/office/officeart/2005/8/layout/arrow3"/>
    <dgm:cxn modelId="{F67176D4-3142-5644-A9B6-14CFCEE2F9FF}" srcId="{16D003E7-AD2B-B041-A17B-76029009B7C1}" destId="{1F855107-37DB-AD42-B1B3-C11ACFC424CD}" srcOrd="0" destOrd="0" parTransId="{736F1C9D-27BD-FB49-A8FB-EFEBBB5235FB}" sibTransId="{6F289EEA-A377-934B-8364-08C90109EB1B}"/>
    <dgm:cxn modelId="{3AC9415D-9F88-0D44-8B07-7B6AE8E7D742}" type="presParOf" srcId="{E2FED4CD-7167-4C42-BD68-6067993FD3C3}" destId="{AB50D48C-B134-204B-892B-51F28242B280}" srcOrd="0" destOrd="0" presId="urn:microsoft.com/office/officeart/2005/8/layout/arrow3"/>
    <dgm:cxn modelId="{CBD90EA1-8E72-074A-9DD3-768804E0696F}" type="presParOf" srcId="{E2FED4CD-7167-4C42-BD68-6067993FD3C3}" destId="{85EE7438-F218-6C4E-82E2-27E02D8EFED0}" srcOrd="1" destOrd="0" presId="urn:microsoft.com/office/officeart/2005/8/layout/arrow3"/>
    <dgm:cxn modelId="{D8F3FA4E-EDA3-E44B-82BA-C7C7BAFBE8DA}" type="presParOf" srcId="{E2FED4CD-7167-4C42-BD68-6067993FD3C3}" destId="{CD54E2BF-7189-824E-BE09-66EE1C5AFDCD}" srcOrd="2" destOrd="0" presId="urn:microsoft.com/office/officeart/2005/8/layout/arrow3"/>
    <dgm:cxn modelId="{DEA4BA07-116E-674E-904A-089167F4BA21}" type="presParOf" srcId="{E2FED4CD-7167-4C42-BD68-6067993FD3C3}" destId="{487960A3-8DDA-3A46-B5A3-BDB44E41875B}" srcOrd="3" destOrd="0" presId="urn:microsoft.com/office/officeart/2005/8/layout/arrow3"/>
    <dgm:cxn modelId="{7C742137-2B67-8A42-858F-367FD4F2035B}" type="presParOf" srcId="{E2FED4CD-7167-4C42-BD68-6067993FD3C3}" destId="{2EEDEBA2-DEA5-DD4B-8913-E1296AFD1DB6}"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D003E7-AD2B-B041-A17B-76029009B7C1}" type="doc">
      <dgm:prSet loTypeId="urn:microsoft.com/office/officeart/2005/8/layout/arrow3" loCatId="" qsTypeId="urn:microsoft.com/office/officeart/2005/8/quickstyle/simple5" qsCatId="simple" csTypeId="urn:microsoft.com/office/officeart/2005/8/colors/accent6_2" csCatId="accent6" phldr="1"/>
      <dgm:spPr/>
      <dgm:t>
        <a:bodyPr/>
        <a:lstStyle/>
        <a:p>
          <a:endParaRPr lang="fr-FR"/>
        </a:p>
      </dgm:t>
    </dgm:pt>
    <dgm:pt modelId="{1F855107-37DB-AD42-B1B3-C11ACFC424CD}">
      <dgm:prSet phldrT="[Texte]"/>
      <dgm:spPr/>
      <dgm:t>
        <a:bodyPr/>
        <a:lstStyle/>
        <a:p>
          <a:r>
            <a:rPr lang="fr-FR" dirty="0"/>
            <a:t>2nd trimestre</a:t>
          </a:r>
        </a:p>
      </dgm:t>
    </dgm:pt>
    <dgm:pt modelId="{736F1C9D-27BD-FB49-A8FB-EFEBBB5235FB}" type="parTrans" cxnId="{F67176D4-3142-5644-A9B6-14CFCEE2F9FF}">
      <dgm:prSet/>
      <dgm:spPr/>
      <dgm:t>
        <a:bodyPr/>
        <a:lstStyle/>
        <a:p>
          <a:endParaRPr lang="fr-FR"/>
        </a:p>
      </dgm:t>
    </dgm:pt>
    <dgm:pt modelId="{6F289EEA-A377-934B-8364-08C90109EB1B}" type="sibTrans" cxnId="{F67176D4-3142-5644-A9B6-14CFCEE2F9FF}">
      <dgm:prSet/>
      <dgm:spPr/>
      <dgm:t>
        <a:bodyPr/>
        <a:lstStyle/>
        <a:p>
          <a:endParaRPr lang="fr-FR"/>
        </a:p>
      </dgm:t>
    </dgm:pt>
    <dgm:pt modelId="{D34FB826-1627-3A4B-A43A-EA57652D1EEA}">
      <dgm:prSet phldrT="[Texte]"/>
      <dgm:spPr/>
      <dgm:t>
        <a:bodyPr/>
        <a:lstStyle/>
        <a:p>
          <a:r>
            <a:rPr lang="fr-FR" dirty="0"/>
            <a:t>1er trimestre </a:t>
          </a:r>
        </a:p>
      </dgm:t>
    </dgm:pt>
    <dgm:pt modelId="{C06324BF-2ADF-1346-96E4-DA1147E16B44}" type="parTrans" cxnId="{DEE5C69D-6C7D-E442-A4D4-42122327E8C5}">
      <dgm:prSet/>
      <dgm:spPr/>
      <dgm:t>
        <a:bodyPr/>
        <a:lstStyle/>
        <a:p>
          <a:endParaRPr lang="fr-FR"/>
        </a:p>
      </dgm:t>
    </dgm:pt>
    <dgm:pt modelId="{80CBBB95-51A4-AA41-BB81-378DF5646774}" type="sibTrans" cxnId="{DEE5C69D-6C7D-E442-A4D4-42122327E8C5}">
      <dgm:prSet/>
      <dgm:spPr/>
      <dgm:t>
        <a:bodyPr/>
        <a:lstStyle/>
        <a:p>
          <a:endParaRPr lang="fr-FR"/>
        </a:p>
      </dgm:t>
    </dgm:pt>
    <dgm:pt modelId="{E2FED4CD-7167-4C42-BD68-6067993FD3C3}" type="pres">
      <dgm:prSet presAssocID="{16D003E7-AD2B-B041-A17B-76029009B7C1}" presName="compositeShape" presStyleCnt="0">
        <dgm:presLayoutVars>
          <dgm:chMax val="2"/>
          <dgm:dir/>
          <dgm:resizeHandles val="exact"/>
        </dgm:presLayoutVars>
      </dgm:prSet>
      <dgm:spPr/>
    </dgm:pt>
    <dgm:pt modelId="{AB50D48C-B134-204B-892B-51F28242B280}" type="pres">
      <dgm:prSet presAssocID="{16D003E7-AD2B-B041-A17B-76029009B7C1}" presName="divider" presStyleLbl="fgShp" presStyleIdx="0" presStyleCnt="1"/>
      <dgm:spPr/>
    </dgm:pt>
    <dgm:pt modelId="{85EE7438-F218-6C4E-82E2-27E02D8EFED0}" type="pres">
      <dgm:prSet presAssocID="{1F855107-37DB-AD42-B1B3-C11ACFC424CD}" presName="downArrow" presStyleLbl="node1" presStyleIdx="0" presStyleCnt="2"/>
      <dgm:spPr>
        <a:gradFill rotWithShape="0">
          <a:gsLst>
            <a:gs pos="34000">
              <a:srgbClr val="FF0000"/>
            </a:gs>
            <a:gs pos="10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gradFill>
      </dgm:spPr>
    </dgm:pt>
    <dgm:pt modelId="{CD54E2BF-7189-824E-BE09-66EE1C5AFDCD}" type="pres">
      <dgm:prSet presAssocID="{1F855107-37DB-AD42-B1B3-C11ACFC424CD}" presName="downArrowText" presStyleLbl="revTx" presStyleIdx="0" presStyleCnt="2">
        <dgm:presLayoutVars>
          <dgm:bulletEnabled val="1"/>
        </dgm:presLayoutVars>
      </dgm:prSet>
      <dgm:spPr/>
    </dgm:pt>
    <dgm:pt modelId="{487960A3-8DDA-3A46-B5A3-BDB44E41875B}" type="pres">
      <dgm:prSet presAssocID="{D34FB826-1627-3A4B-A43A-EA57652D1EEA}" presName="upArrow" presStyleLbl="node1" presStyleIdx="1" presStyleCnt="2"/>
      <dgm:spPr>
        <a:gradFill rotWithShape="0">
          <a:gsLst>
            <a:gs pos="82000">
              <a:srgbClr val="FF0000"/>
            </a:gs>
            <a:gs pos="100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gradFill>
      </dgm:spPr>
    </dgm:pt>
    <dgm:pt modelId="{2EEDEBA2-DEA5-DD4B-8913-E1296AFD1DB6}" type="pres">
      <dgm:prSet presAssocID="{D34FB826-1627-3A4B-A43A-EA57652D1EEA}" presName="upArrowText" presStyleLbl="revTx" presStyleIdx="1" presStyleCnt="2">
        <dgm:presLayoutVars>
          <dgm:bulletEnabled val="1"/>
        </dgm:presLayoutVars>
      </dgm:prSet>
      <dgm:spPr/>
    </dgm:pt>
  </dgm:ptLst>
  <dgm:cxnLst>
    <dgm:cxn modelId="{3CAD6E23-2A15-3640-BBC0-BF0D7C7DFDC9}" type="presOf" srcId="{1F855107-37DB-AD42-B1B3-C11ACFC424CD}" destId="{CD54E2BF-7189-824E-BE09-66EE1C5AFDCD}" srcOrd="0" destOrd="0" presId="urn:microsoft.com/office/officeart/2005/8/layout/arrow3"/>
    <dgm:cxn modelId="{45C0793B-DCF2-E142-AB98-B0AEFA257F43}" type="presOf" srcId="{16D003E7-AD2B-B041-A17B-76029009B7C1}" destId="{E2FED4CD-7167-4C42-BD68-6067993FD3C3}" srcOrd="0" destOrd="0" presId="urn:microsoft.com/office/officeart/2005/8/layout/arrow3"/>
    <dgm:cxn modelId="{DEE5C69D-6C7D-E442-A4D4-42122327E8C5}" srcId="{16D003E7-AD2B-B041-A17B-76029009B7C1}" destId="{D34FB826-1627-3A4B-A43A-EA57652D1EEA}" srcOrd="1" destOrd="0" parTransId="{C06324BF-2ADF-1346-96E4-DA1147E16B44}" sibTransId="{80CBBB95-51A4-AA41-BB81-378DF5646774}"/>
    <dgm:cxn modelId="{805BD1B5-AC28-0946-95DC-581C7DC3F5BA}" type="presOf" srcId="{D34FB826-1627-3A4B-A43A-EA57652D1EEA}" destId="{2EEDEBA2-DEA5-DD4B-8913-E1296AFD1DB6}" srcOrd="0" destOrd="0" presId="urn:microsoft.com/office/officeart/2005/8/layout/arrow3"/>
    <dgm:cxn modelId="{F67176D4-3142-5644-A9B6-14CFCEE2F9FF}" srcId="{16D003E7-AD2B-B041-A17B-76029009B7C1}" destId="{1F855107-37DB-AD42-B1B3-C11ACFC424CD}" srcOrd="0" destOrd="0" parTransId="{736F1C9D-27BD-FB49-A8FB-EFEBBB5235FB}" sibTransId="{6F289EEA-A377-934B-8364-08C90109EB1B}"/>
    <dgm:cxn modelId="{3AC9415D-9F88-0D44-8B07-7B6AE8E7D742}" type="presParOf" srcId="{E2FED4CD-7167-4C42-BD68-6067993FD3C3}" destId="{AB50D48C-B134-204B-892B-51F28242B280}" srcOrd="0" destOrd="0" presId="urn:microsoft.com/office/officeart/2005/8/layout/arrow3"/>
    <dgm:cxn modelId="{CBD90EA1-8E72-074A-9DD3-768804E0696F}" type="presParOf" srcId="{E2FED4CD-7167-4C42-BD68-6067993FD3C3}" destId="{85EE7438-F218-6C4E-82E2-27E02D8EFED0}" srcOrd="1" destOrd="0" presId="urn:microsoft.com/office/officeart/2005/8/layout/arrow3"/>
    <dgm:cxn modelId="{D8F3FA4E-EDA3-E44B-82BA-C7C7BAFBE8DA}" type="presParOf" srcId="{E2FED4CD-7167-4C42-BD68-6067993FD3C3}" destId="{CD54E2BF-7189-824E-BE09-66EE1C5AFDCD}" srcOrd="2" destOrd="0" presId="urn:microsoft.com/office/officeart/2005/8/layout/arrow3"/>
    <dgm:cxn modelId="{DEA4BA07-116E-674E-904A-089167F4BA21}" type="presParOf" srcId="{E2FED4CD-7167-4C42-BD68-6067993FD3C3}" destId="{487960A3-8DDA-3A46-B5A3-BDB44E41875B}" srcOrd="3" destOrd="0" presId="urn:microsoft.com/office/officeart/2005/8/layout/arrow3"/>
    <dgm:cxn modelId="{7C742137-2B67-8A42-858F-367FD4F2035B}" type="presParOf" srcId="{E2FED4CD-7167-4C42-BD68-6067993FD3C3}" destId="{2EEDEBA2-DEA5-DD4B-8913-E1296AFD1DB6}" srcOrd="4" destOrd="0" presId="urn:microsoft.com/office/officeart/2005/8/layout/arrow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09CACA-89E7-43E9-9094-28974667323D}"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4C10CC8-1FC7-4F35-BF89-F7F632DCA7F6}">
      <dgm:prSet/>
      <dgm:spPr/>
      <dgm:t>
        <a:bodyPr/>
        <a:lstStyle/>
        <a:p>
          <a:r>
            <a:rPr lang="fr-FR"/>
            <a:t>Distinguer le décodage de la compréhension </a:t>
          </a:r>
          <a:endParaRPr lang="en-US"/>
        </a:p>
      </dgm:t>
    </dgm:pt>
    <dgm:pt modelId="{03229B77-330F-4796-8C88-98B5E5587B4A}" type="parTrans" cxnId="{A8FA99AA-5288-4130-88C8-5EDA93D9DC6F}">
      <dgm:prSet/>
      <dgm:spPr/>
      <dgm:t>
        <a:bodyPr/>
        <a:lstStyle/>
        <a:p>
          <a:endParaRPr lang="en-US"/>
        </a:p>
      </dgm:t>
    </dgm:pt>
    <dgm:pt modelId="{2CD3846C-8D49-414A-99E5-F1CD5FED3F99}" type="sibTrans" cxnId="{A8FA99AA-5288-4130-88C8-5EDA93D9DC6F}">
      <dgm:prSet/>
      <dgm:spPr/>
      <dgm:t>
        <a:bodyPr/>
        <a:lstStyle/>
        <a:p>
          <a:endParaRPr lang="en-US"/>
        </a:p>
      </dgm:t>
    </dgm:pt>
    <dgm:pt modelId="{BE41D991-5295-40C8-939A-80D652D643FC}">
      <dgm:prSet/>
      <dgm:spPr/>
      <dgm:t>
        <a:bodyPr/>
        <a:lstStyle/>
        <a:p>
          <a:r>
            <a:rPr lang="fr-FR"/>
            <a:t>Entrée graphophonologique</a:t>
          </a:r>
          <a:endParaRPr lang="en-US"/>
        </a:p>
      </dgm:t>
    </dgm:pt>
    <dgm:pt modelId="{401152E6-6916-4DAA-B15B-01AD034B6242}" type="parTrans" cxnId="{9B162496-700A-4005-85C4-24299743AE02}">
      <dgm:prSet/>
      <dgm:spPr/>
      <dgm:t>
        <a:bodyPr/>
        <a:lstStyle/>
        <a:p>
          <a:endParaRPr lang="en-US"/>
        </a:p>
      </dgm:t>
    </dgm:pt>
    <dgm:pt modelId="{EB79C276-888E-4027-AEE2-530C514659E9}" type="sibTrans" cxnId="{9B162496-700A-4005-85C4-24299743AE02}">
      <dgm:prSet/>
      <dgm:spPr/>
      <dgm:t>
        <a:bodyPr/>
        <a:lstStyle/>
        <a:p>
          <a:endParaRPr lang="en-US"/>
        </a:p>
      </dgm:t>
    </dgm:pt>
    <dgm:pt modelId="{DF4A4491-8B51-4EAA-8F59-C349EBF1FCE0}">
      <dgm:prSet/>
      <dgm:spPr/>
      <dgm:t>
        <a:bodyPr/>
        <a:lstStyle/>
        <a:p>
          <a:r>
            <a:rPr lang="fr-FR"/>
            <a:t>Manipulation en maths </a:t>
          </a:r>
          <a:endParaRPr lang="en-US"/>
        </a:p>
      </dgm:t>
    </dgm:pt>
    <dgm:pt modelId="{7298BB9C-133F-45E9-B098-938958DA92B4}" type="parTrans" cxnId="{916B62E5-2F92-4A57-99DA-358555D3CEE2}">
      <dgm:prSet/>
      <dgm:spPr/>
      <dgm:t>
        <a:bodyPr/>
        <a:lstStyle/>
        <a:p>
          <a:endParaRPr lang="en-US"/>
        </a:p>
      </dgm:t>
    </dgm:pt>
    <dgm:pt modelId="{E6D101BD-C2CC-4D06-B451-6DA08FC68BBC}" type="sibTrans" cxnId="{916B62E5-2F92-4A57-99DA-358555D3CEE2}">
      <dgm:prSet/>
      <dgm:spPr/>
      <dgm:t>
        <a:bodyPr/>
        <a:lstStyle/>
        <a:p>
          <a:endParaRPr lang="en-US"/>
        </a:p>
      </dgm:t>
    </dgm:pt>
    <dgm:pt modelId="{97613BD7-E7D8-41F4-B986-95FAE1537E6C}">
      <dgm:prSet/>
      <dgm:spPr/>
      <dgm:t>
        <a:bodyPr/>
        <a:lstStyle/>
        <a:p>
          <a:r>
            <a:rPr lang="fr-FR"/>
            <a:t>Pas de fiches </a:t>
          </a:r>
          <a:endParaRPr lang="en-US"/>
        </a:p>
      </dgm:t>
    </dgm:pt>
    <dgm:pt modelId="{1824A229-8EA5-4A1D-ADCA-8A9954D38BF7}" type="parTrans" cxnId="{E1E50C95-759B-4287-9D14-A25079A758E9}">
      <dgm:prSet/>
      <dgm:spPr/>
      <dgm:t>
        <a:bodyPr/>
        <a:lstStyle/>
        <a:p>
          <a:endParaRPr lang="en-US"/>
        </a:p>
      </dgm:t>
    </dgm:pt>
    <dgm:pt modelId="{13CF383E-F1BC-4836-A63D-058A9A913C87}" type="sibTrans" cxnId="{E1E50C95-759B-4287-9D14-A25079A758E9}">
      <dgm:prSet/>
      <dgm:spPr/>
      <dgm:t>
        <a:bodyPr/>
        <a:lstStyle/>
        <a:p>
          <a:endParaRPr lang="en-US"/>
        </a:p>
      </dgm:t>
    </dgm:pt>
    <dgm:pt modelId="{8493E2C1-6169-48C1-8C98-AF5D72950C88}">
      <dgm:prSet/>
      <dgm:spPr/>
      <dgm:t>
        <a:bodyPr/>
        <a:lstStyle/>
        <a:p>
          <a:r>
            <a:rPr lang="fr-FR"/>
            <a:t>Systématiser </a:t>
          </a:r>
          <a:endParaRPr lang="en-US"/>
        </a:p>
      </dgm:t>
    </dgm:pt>
    <dgm:pt modelId="{5B4A4C60-3C38-40D8-8836-3E40245257A6}" type="parTrans" cxnId="{A5619555-507A-4830-95BC-532FBB0BBCCA}">
      <dgm:prSet/>
      <dgm:spPr/>
      <dgm:t>
        <a:bodyPr/>
        <a:lstStyle/>
        <a:p>
          <a:endParaRPr lang="en-US"/>
        </a:p>
      </dgm:t>
    </dgm:pt>
    <dgm:pt modelId="{3DB5B0FC-00BB-4CAC-AFAA-AB888CB64A50}" type="sibTrans" cxnId="{A5619555-507A-4830-95BC-532FBB0BBCCA}">
      <dgm:prSet/>
      <dgm:spPr/>
      <dgm:t>
        <a:bodyPr/>
        <a:lstStyle/>
        <a:p>
          <a:endParaRPr lang="en-US"/>
        </a:p>
      </dgm:t>
    </dgm:pt>
    <dgm:pt modelId="{C932442C-F9B2-4231-B9E9-9831B0A70459}">
      <dgm:prSet/>
      <dgm:spPr/>
      <dgm:t>
        <a:bodyPr/>
        <a:lstStyle/>
        <a:p>
          <a:r>
            <a:rPr lang="fr-FR"/>
            <a:t>Revenir sur les difficultés, ne pas avancer trop vite. Quelques étapes sont nécessaires. </a:t>
          </a:r>
          <a:endParaRPr lang="en-US"/>
        </a:p>
      </dgm:t>
    </dgm:pt>
    <dgm:pt modelId="{020EA539-415F-4678-8C0D-D54849EAF092}" type="parTrans" cxnId="{C840B706-9D0B-4C5C-844D-90F1E8F6BC57}">
      <dgm:prSet/>
      <dgm:spPr/>
      <dgm:t>
        <a:bodyPr/>
        <a:lstStyle/>
        <a:p>
          <a:endParaRPr lang="en-US"/>
        </a:p>
      </dgm:t>
    </dgm:pt>
    <dgm:pt modelId="{2C388248-EC5B-4021-B413-F55EC3729791}" type="sibTrans" cxnId="{C840B706-9D0B-4C5C-844D-90F1E8F6BC57}">
      <dgm:prSet/>
      <dgm:spPr/>
      <dgm:t>
        <a:bodyPr/>
        <a:lstStyle/>
        <a:p>
          <a:endParaRPr lang="en-US"/>
        </a:p>
      </dgm:t>
    </dgm:pt>
    <dgm:pt modelId="{CAB70A4E-8C86-48ED-AF05-97653E1331AA}" type="pres">
      <dgm:prSet presAssocID="{D409CACA-89E7-43E9-9094-28974667323D}" presName="root" presStyleCnt="0">
        <dgm:presLayoutVars>
          <dgm:dir/>
          <dgm:resizeHandles val="exact"/>
        </dgm:presLayoutVars>
      </dgm:prSet>
      <dgm:spPr/>
    </dgm:pt>
    <dgm:pt modelId="{CA0495E9-74D7-458E-92D9-D70C2C2A3349}" type="pres">
      <dgm:prSet presAssocID="{D409CACA-89E7-43E9-9094-28974667323D}" presName="container" presStyleCnt="0">
        <dgm:presLayoutVars>
          <dgm:dir/>
          <dgm:resizeHandles val="exact"/>
        </dgm:presLayoutVars>
      </dgm:prSet>
      <dgm:spPr/>
    </dgm:pt>
    <dgm:pt modelId="{900BEACF-FBD1-4881-B34E-34764A846A2B}" type="pres">
      <dgm:prSet presAssocID="{14C10CC8-1FC7-4F35-BF89-F7F632DCA7F6}" presName="compNode" presStyleCnt="0"/>
      <dgm:spPr/>
    </dgm:pt>
    <dgm:pt modelId="{0749FC2D-5178-4AA5-9671-B3890CB789A2}" type="pres">
      <dgm:prSet presAssocID="{14C10CC8-1FC7-4F35-BF89-F7F632DCA7F6}" presName="iconBgRect" presStyleLbl="bgShp" presStyleIdx="0" presStyleCnt="6"/>
      <dgm:spPr/>
    </dgm:pt>
    <dgm:pt modelId="{A4322C21-074A-49FE-9205-BD60E59C807A}" type="pres">
      <dgm:prSet presAssocID="{14C10CC8-1FC7-4F35-BF89-F7F632DCA7F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4D5F383A-8360-48C6-A1C3-4D48BF389154}" type="pres">
      <dgm:prSet presAssocID="{14C10CC8-1FC7-4F35-BF89-F7F632DCA7F6}" presName="spaceRect" presStyleCnt="0"/>
      <dgm:spPr/>
    </dgm:pt>
    <dgm:pt modelId="{C6FF816F-887A-4A16-80F0-46CBB296CC43}" type="pres">
      <dgm:prSet presAssocID="{14C10CC8-1FC7-4F35-BF89-F7F632DCA7F6}" presName="textRect" presStyleLbl="revTx" presStyleIdx="0" presStyleCnt="6">
        <dgm:presLayoutVars>
          <dgm:chMax val="1"/>
          <dgm:chPref val="1"/>
        </dgm:presLayoutVars>
      </dgm:prSet>
      <dgm:spPr/>
    </dgm:pt>
    <dgm:pt modelId="{3F8ACDBB-11C9-4E5E-B6B0-EA5515551E93}" type="pres">
      <dgm:prSet presAssocID="{2CD3846C-8D49-414A-99E5-F1CD5FED3F99}" presName="sibTrans" presStyleLbl="sibTrans2D1" presStyleIdx="0" presStyleCnt="0"/>
      <dgm:spPr/>
    </dgm:pt>
    <dgm:pt modelId="{4663EF2F-F42C-438A-8A7F-983885C1E44E}" type="pres">
      <dgm:prSet presAssocID="{BE41D991-5295-40C8-939A-80D652D643FC}" presName="compNode" presStyleCnt="0"/>
      <dgm:spPr/>
    </dgm:pt>
    <dgm:pt modelId="{92B925DD-1DCB-4E2C-AC19-D0DC366A2EFB}" type="pres">
      <dgm:prSet presAssocID="{BE41D991-5295-40C8-939A-80D652D643FC}" presName="iconBgRect" presStyleLbl="bgShp" presStyleIdx="1" presStyleCnt="6"/>
      <dgm:spPr/>
    </dgm:pt>
    <dgm:pt modelId="{A6E2EFB0-8F01-4433-B42A-B145B26BE038}" type="pres">
      <dgm:prSet presAssocID="{BE41D991-5295-40C8-939A-80D652D643F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rbidden"/>
        </a:ext>
      </dgm:extLst>
    </dgm:pt>
    <dgm:pt modelId="{79E8619B-5682-4C4A-B0E5-49E7003EC00D}" type="pres">
      <dgm:prSet presAssocID="{BE41D991-5295-40C8-939A-80D652D643FC}" presName="spaceRect" presStyleCnt="0"/>
      <dgm:spPr/>
    </dgm:pt>
    <dgm:pt modelId="{594C59AB-CB5F-4A72-A323-60C1A102BB1A}" type="pres">
      <dgm:prSet presAssocID="{BE41D991-5295-40C8-939A-80D652D643FC}" presName="textRect" presStyleLbl="revTx" presStyleIdx="1" presStyleCnt="6">
        <dgm:presLayoutVars>
          <dgm:chMax val="1"/>
          <dgm:chPref val="1"/>
        </dgm:presLayoutVars>
      </dgm:prSet>
      <dgm:spPr/>
    </dgm:pt>
    <dgm:pt modelId="{DFFB3C1F-6353-4658-9BF7-58CE3E234665}" type="pres">
      <dgm:prSet presAssocID="{EB79C276-888E-4027-AEE2-530C514659E9}" presName="sibTrans" presStyleLbl="sibTrans2D1" presStyleIdx="0" presStyleCnt="0"/>
      <dgm:spPr/>
    </dgm:pt>
    <dgm:pt modelId="{660397BC-55DA-4A73-88F9-411345B442CD}" type="pres">
      <dgm:prSet presAssocID="{DF4A4491-8B51-4EAA-8F59-C349EBF1FCE0}" presName="compNode" presStyleCnt="0"/>
      <dgm:spPr/>
    </dgm:pt>
    <dgm:pt modelId="{A6533157-46AC-4BE4-9DF3-956566ED4FF9}" type="pres">
      <dgm:prSet presAssocID="{DF4A4491-8B51-4EAA-8F59-C349EBF1FCE0}" presName="iconBgRect" presStyleLbl="bgShp" presStyleIdx="2" presStyleCnt="6"/>
      <dgm:spPr/>
    </dgm:pt>
    <dgm:pt modelId="{72E71DDB-360F-4BC7-B9DA-F7DEC0144A59}" type="pres">
      <dgm:prSet presAssocID="{DF4A4491-8B51-4EAA-8F59-C349EBF1FCE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lculator"/>
        </a:ext>
      </dgm:extLst>
    </dgm:pt>
    <dgm:pt modelId="{A3F9C132-2460-42FB-99B9-A21A4363D1DC}" type="pres">
      <dgm:prSet presAssocID="{DF4A4491-8B51-4EAA-8F59-C349EBF1FCE0}" presName="spaceRect" presStyleCnt="0"/>
      <dgm:spPr/>
    </dgm:pt>
    <dgm:pt modelId="{AECDD062-043D-45EE-8CD2-BC45A976AA6E}" type="pres">
      <dgm:prSet presAssocID="{DF4A4491-8B51-4EAA-8F59-C349EBF1FCE0}" presName="textRect" presStyleLbl="revTx" presStyleIdx="2" presStyleCnt="6">
        <dgm:presLayoutVars>
          <dgm:chMax val="1"/>
          <dgm:chPref val="1"/>
        </dgm:presLayoutVars>
      </dgm:prSet>
      <dgm:spPr/>
    </dgm:pt>
    <dgm:pt modelId="{32D9459A-E2EE-47A8-8836-96FCD4F393C7}" type="pres">
      <dgm:prSet presAssocID="{E6D101BD-C2CC-4D06-B451-6DA08FC68BBC}" presName="sibTrans" presStyleLbl="sibTrans2D1" presStyleIdx="0" presStyleCnt="0"/>
      <dgm:spPr/>
    </dgm:pt>
    <dgm:pt modelId="{651147F0-B7F7-4D0B-8E60-B32EE1F1FE65}" type="pres">
      <dgm:prSet presAssocID="{97613BD7-E7D8-41F4-B986-95FAE1537E6C}" presName="compNode" presStyleCnt="0"/>
      <dgm:spPr/>
    </dgm:pt>
    <dgm:pt modelId="{F3120D4F-7737-4B6F-B53B-CD7AF8DCF82E}" type="pres">
      <dgm:prSet presAssocID="{97613BD7-E7D8-41F4-B986-95FAE1537E6C}" presName="iconBgRect" presStyleLbl="bgShp" presStyleIdx="3" presStyleCnt="6"/>
      <dgm:spPr/>
    </dgm:pt>
    <dgm:pt modelId="{78103FA6-4B24-402C-B691-2E189F496C80}" type="pres">
      <dgm:prSet presAssocID="{97613BD7-E7D8-41F4-B986-95FAE1537E6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rritant"/>
        </a:ext>
      </dgm:extLst>
    </dgm:pt>
    <dgm:pt modelId="{30B8313D-6D9A-4A94-8EBA-EA8F42A5FC20}" type="pres">
      <dgm:prSet presAssocID="{97613BD7-E7D8-41F4-B986-95FAE1537E6C}" presName="spaceRect" presStyleCnt="0"/>
      <dgm:spPr/>
    </dgm:pt>
    <dgm:pt modelId="{6E5282F9-2CCB-4BC6-92DD-3C03EF31F8A6}" type="pres">
      <dgm:prSet presAssocID="{97613BD7-E7D8-41F4-B986-95FAE1537E6C}" presName="textRect" presStyleLbl="revTx" presStyleIdx="3" presStyleCnt="6">
        <dgm:presLayoutVars>
          <dgm:chMax val="1"/>
          <dgm:chPref val="1"/>
        </dgm:presLayoutVars>
      </dgm:prSet>
      <dgm:spPr/>
    </dgm:pt>
    <dgm:pt modelId="{D8175110-74FA-4717-8DA1-4C4B3D62124A}" type="pres">
      <dgm:prSet presAssocID="{13CF383E-F1BC-4836-A63D-058A9A913C87}" presName="sibTrans" presStyleLbl="sibTrans2D1" presStyleIdx="0" presStyleCnt="0"/>
      <dgm:spPr/>
    </dgm:pt>
    <dgm:pt modelId="{2C2DE4AC-3C96-4BD0-8000-9C8ED6F6ED2D}" type="pres">
      <dgm:prSet presAssocID="{8493E2C1-6169-48C1-8C98-AF5D72950C88}" presName="compNode" presStyleCnt="0"/>
      <dgm:spPr/>
    </dgm:pt>
    <dgm:pt modelId="{994039D7-512E-4C15-A444-843214A6D7B0}" type="pres">
      <dgm:prSet presAssocID="{8493E2C1-6169-48C1-8C98-AF5D72950C88}" presName="iconBgRect" presStyleLbl="bgShp" presStyleIdx="4" presStyleCnt="6"/>
      <dgm:spPr/>
    </dgm:pt>
    <dgm:pt modelId="{28E1E2B4-98C7-4C80-B833-75F558FF5B24}" type="pres">
      <dgm:prSet presAssocID="{8493E2C1-6169-48C1-8C98-AF5D72950C8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Wind Chime"/>
        </a:ext>
      </dgm:extLst>
    </dgm:pt>
    <dgm:pt modelId="{37A7B387-9C16-4A91-BBAC-E11ACAC77001}" type="pres">
      <dgm:prSet presAssocID="{8493E2C1-6169-48C1-8C98-AF5D72950C88}" presName="spaceRect" presStyleCnt="0"/>
      <dgm:spPr/>
    </dgm:pt>
    <dgm:pt modelId="{2AE4E88B-943B-4024-AF3D-B6868AF603D2}" type="pres">
      <dgm:prSet presAssocID="{8493E2C1-6169-48C1-8C98-AF5D72950C88}" presName="textRect" presStyleLbl="revTx" presStyleIdx="4" presStyleCnt="6">
        <dgm:presLayoutVars>
          <dgm:chMax val="1"/>
          <dgm:chPref val="1"/>
        </dgm:presLayoutVars>
      </dgm:prSet>
      <dgm:spPr/>
    </dgm:pt>
    <dgm:pt modelId="{7965275A-3B80-406F-89A3-42E67DDBCFB5}" type="pres">
      <dgm:prSet presAssocID="{3DB5B0FC-00BB-4CAC-AFAA-AB888CB64A50}" presName="sibTrans" presStyleLbl="sibTrans2D1" presStyleIdx="0" presStyleCnt="0"/>
      <dgm:spPr/>
    </dgm:pt>
    <dgm:pt modelId="{9FAD3603-80D0-407F-922B-F4FAD2DF7707}" type="pres">
      <dgm:prSet presAssocID="{C932442C-F9B2-4231-B9E9-9831B0A70459}" presName="compNode" presStyleCnt="0"/>
      <dgm:spPr/>
    </dgm:pt>
    <dgm:pt modelId="{28B9868E-D77F-4D5D-A6DB-8E26E26F770F}" type="pres">
      <dgm:prSet presAssocID="{C932442C-F9B2-4231-B9E9-9831B0A70459}" presName="iconBgRect" presStyleLbl="bgShp" presStyleIdx="5" presStyleCnt="6"/>
      <dgm:spPr/>
    </dgm:pt>
    <dgm:pt modelId="{CAEB61BA-CCDB-47BD-BCD3-F0BBFBB998C3}" type="pres">
      <dgm:prSet presAssocID="{C932442C-F9B2-4231-B9E9-9831B0A70459}"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peed Bump"/>
        </a:ext>
      </dgm:extLst>
    </dgm:pt>
    <dgm:pt modelId="{98696092-534F-42AD-9258-4C7FE4AF1634}" type="pres">
      <dgm:prSet presAssocID="{C932442C-F9B2-4231-B9E9-9831B0A70459}" presName="spaceRect" presStyleCnt="0"/>
      <dgm:spPr/>
    </dgm:pt>
    <dgm:pt modelId="{C2380FF8-6D40-42D3-96E8-44449B5E0D97}" type="pres">
      <dgm:prSet presAssocID="{C932442C-F9B2-4231-B9E9-9831B0A70459}" presName="textRect" presStyleLbl="revTx" presStyleIdx="5" presStyleCnt="6">
        <dgm:presLayoutVars>
          <dgm:chMax val="1"/>
          <dgm:chPref val="1"/>
        </dgm:presLayoutVars>
      </dgm:prSet>
      <dgm:spPr/>
    </dgm:pt>
  </dgm:ptLst>
  <dgm:cxnLst>
    <dgm:cxn modelId="{C840B706-9D0B-4C5C-844D-90F1E8F6BC57}" srcId="{D409CACA-89E7-43E9-9094-28974667323D}" destId="{C932442C-F9B2-4231-B9E9-9831B0A70459}" srcOrd="5" destOrd="0" parTransId="{020EA539-415F-4678-8C0D-D54849EAF092}" sibTransId="{2C388248-EC5B-4021-B413-F55EC3729791}"/>
    <dgm:cxn modelId="{0912D20B-BEF2-4DA5-8F6A-252F6EE779E7}" type="presOf" srcId="{8493E2C1-6169-48C1-8C98-AF5D72950C88}" destId="{2AE4E88B-943B-4024-AF3D-B6868AF603D2}" srcOrd="0" destOrd="0" presId="urn:microsoft.com/office/officeart/2018/2/layout/IconCircleList"/>
    <dgm:cxn modelId="{D9EDF80B-9A27-4F7E-B7EA-FA29BD405B0D}" type="presOf" srcId="{D409CACA-89E7-43E9-9094-28974667323D}" destId="{CAB70A4E-8C86-48ED-AF05-97653E1331AA}" srcOrd="0" destOrd="0" presId="urn:microsoft.com/office/officeart/2018/2/layout/IconCircleList"/>
    <dgm:cxn modelId="{A3B5EC13-DC34-486D-9C1F-3796C092A70E}" type="presOf" srcId="{DF4A4491-8B51-4EAA-8F59-C349EBF1FCE0}" destId="{AECDD062-043D-45EE-8CD2-BC45A976AA6E}" srcOrd="0" destOrd="0" presId="urn:microsoft.com/office/officeart/2018/2/layout/IconCircleList"/>
    <dgm:cxn modelId="{A5619555-507A-4830-95BC-532FBB0BBCCA}" srcId="{D409CACA-89E7-43E9-9094-28974667323D}" destId="{8493E2C1-6169-48C1-8C98-AF5D72950C88}" srcOrd="4" destOrd="0" parTransId="{5B4A4C60-3C38-40D8-8836-3E40245257A6}" sibTransId="{3DB5B0FC-00BB-4CAC-AFAA-AB888CB64A50}"/>
    <dgm:cxn modelId="{65F2B96B-716A-4367-A556-AE6B5D605833}" type="presOf" srcId="{EB79C276-888E-4027-AEE2-530C514659E9}" destId="{DFFB3C1F-6353-4658-9BF7-58CE3E234665}" srcOrd="0" destOrd="0" presId="urn:microsoft.com/office/officeart/2018/2/layout/IconCircleList"/>
    <dgm:cxn modelId="{BF4F0E7C-5D1B-44BA-9B7D-BEB25FB2A5F1}" type="presOf" srcId="{13CF383E-F1BC-4836-A63D-058A9A913C87}" destId="{D8175110-74FA-4717-8DA1-4C4B3D62124A}" srcOrd="0" destOrd="0" presId="urn:microsoft.com/office/officeart/2018/2/layout/IconCircleList"/>
    <dgm:cxn modelId="{F827F482-FBA8-4699-96EF-FB75030A3867}" type="presOf" srcId="{2CD3846C-8D49-414A-99E5-F1CD5FED3F99}" destId="{3F8ACDBB-11C9-4E5E-B6B0-EA5515551E93}" srcOrd="0" destOrd="0" presId="urn:microsoft.com/office/officeart/2018/2/layout/IconCircleList"/>
    <dgm:cxn modelId="{F63DAB90-B037-4135-A726-73E23C77A076}" type="presOf" srcId="{14C10CC8-1FC7-4F35-BF89-F7F632DCA7F6}" destId="{C6FF816F-887A-4A16-80F0-46CBB296CC43}" srcOrd="0" destOrd="0" presId="urn:microsoft.com/office/officeart/2018/2/layout/IconCircleList"/>
    <dgm:cxn modelId="{DFA5AD90-75B7-436B-931B-30DAB8E17FA9}" type="presOf" srcId="{C932442C-F9B2-4231-B9E9-9831B0A70459}" destId="{C2380FF8-6D40-42D3-96E8-44449B5E0D97}" srcOrd="0" destOrd="0" presId="urn:microsoft.com/office/officeart/2018/2/layout/IconCircleList"/>
    <dgm:cxn modelId="{E1E50C95-759B-4287-9D14-A25079A758E9}" srcId="{D409CACA-89E7-43E9-9094-28974667323D}" destId="{97613BD7-E7D8-41F4-B986-95FAE1537E6C}" srcOrd="3" destOrd="0" parTransId="{1824A229-8EA5-4A1D-ADCA-8A9954D38BF7}" sibTransId="{13CF383E-F1BC-4836-A63D-058A9A913C87}"/>
    <dgm:cxn modelId="{9B162496-700A-4005-85C4-24299743AE02}" srcId="{D409CACA-89E7-43E9-9094-28974667323D}" destId="{BE41D991-5295-40C8-939A-80D652D643FC}" srcOrd="1" destOrd="0" parTransId="{401152E6-6916-4DAA-B15B-01AD034B6242}" sibTransId="{EB79C276-888E-4027-AEE2-530C514659E9}"/>
    <dgm:cxn modelId="{A8FA99AA-5288-4130-88C8-5EDA93D9DC6F}" srcId="{D409CACA-89E7-43E9-9094-28974667323D}" destId="{14C10CC8-1FC7-4F35-BF89-F7F632DCA7F6}" srcOrd="0" destOrd="0" parTransId="{03229B77-330F-4796-8C88-98B5E5587B4A}" sibTransId="{2CD3846C-8D49-414A-99E5-F1CD5FED3F99}"/>
    <dgm:cxn modelId="{B6A016BE-D2EF-4D0C-815C-3D5B84C9038C}" type="presOf" srcId="{E6D101BD-C2CC-4D06-B451-6DA08FC68BBC}" destId="{32D9459A-E2EE-47A8-8836-96FCD4F393C7}" srcOrd="0" destOrd="0" presId="urn:microsoft.com/office/officeart/2018/2/layout/IconCircleList"/>
    <dgm:cxn modelId="{A7BFBBBE-21F7-4092-AE1F-C1794B3C3CD3}" type="presOf" srcId="{3DB5B0FC-00BB-4CAC-AFAA-AB888CB64A50}" destId="{7965275A-3B80-406F-89A3-42E67DDBCFB5}" srcOrd="0" destOrd="0" presId="urn:microsoft.com/office/officeart/2018/2/layout/IconCircleList"/>
    <dgm:cxn modelId="{8E90E2D5-A069-4E22-B7B0-21A746844781}" type="presOf" srcId="{97613BD7-E7D8-41F4-B986-95FAE1537E6C}" destId="{6E5282F9-2CCB-4BC6-92DD-3C03EF31F8A6}" srcOrd="0" destOrd="0" presId="urn:microsoft.com/office/officeart/2018/2/layout/IconCircleList"/>
    <dgm:cxn modelId="{AAF8EDDA-B56C-449F-9379-0BAEE0793D85}" type="presOf" srcId="{BE41D991-5295-40C8-939A-80D652D643FC}" destId="{594C59AB-CB5F-4A72-A323-60C1A102BB1A}" srcOrd="0" destOrd="0" presId="urn:microsoft.com/office/officeart/2018/2/layout/IconCircleList"/>
    <dgm:cxn modelId="{916B62E5-2F92-4A57-99DA-358555D3CEE2}" srcId="{D409CACA-89E7-43E9-9094-28974667323D}" destId="{DF4A4491-8B51-4EAA-8F59-C349EBF1FCE0}" srcOrd="2" destOrd="0" parTransId="{7298BB9C-133F-45E9-B098-938958DA92B4}" sibTransId="{E6D101BD-C2CC-4D06-B451-6DA08FC68BBC}"/>
    <dgm:cxn modelId="{D387E699-DF54-4A95-A452-6BA90393AD58}" type="presParOf" srcId="{CAB70A4E-8C86-48ED-AF05-97653E1331AA}" destId="{CA0495E9-74D7-458E-92D9-D70C2C2A3349}" srcOrd="0" destOrd="0" presId="urn:microsoft.com/office/officeart/2018/2/layout/IconCircleList"/>
    <dgm:cxn modelId="{3F4627FF-AA22-4DCF-B8C6-15A7D6526DA7}" type="presParOf" srcId="{CA0495E9-74D7-458E-92D9-D70C2C2A3349}" destId="{900BEACF-FBD1-4881-B34E-34764A846A2B}" srcOrd="0" destOrd="0" presId="urn:microsoft.com/office/officeart/2018/2/layout/IconCircleList"/>
    <dgm:cxn modelId="{58CA2E62-FC36-40E6-9AA4-02E6F19149D6}" type="presParOf" srcId="{900BEACF-FBD1-4881-B34E-34764A846A2B}" destId="{0749FC2D-5178-4AA5-9671-B3890CB789A2}" srcOrd="0" destOrd="0" presId="urn:microsoft.com/office/officeart/2018/2/layout/IconCircleList"/>
    <dgm:cxn modelId="{040A4ADE-B13F-4A6E-AA60-028C7301BD29}" type="presParOf" srcId="{900BEACF-FBD1-4881-B34E-34764A846A2B}" destId="{A4322C21-074A-49FE-9205-BD60E59C807A}" srcOrd="1" destOrd="0" presId="urn:microsoft.com/office/officeart/2018/2/layout/IconCircleList"/>
    <dgm:cxn modelId="{F3B37B2A-CE80-4E95-A118-0EBF06F197A9}" type="presParOf" srcId="{900BEACF-FBD1-4881-B34E-34764A846A2B}" destId="{4D5F383A-8360-48C6-A1C3-4D48BF389154}" srcOrd="2" destOrd="0" presId="urn:microsoft.com/office/officeart/2018/2/layout/IconCircleList"/>
    <dgm:cxn modelId="{B8138D07-FA69-44E5-AC72-392E5961F7C0}" type="presParOf" srcId="{900BEACF-FBD1-4881-B34E-34764A846A2B}" destId="{C6FF816F-887A-4A16-80F0-46CBB296CC43}" srcOrd="3" destOrd="0" presId="urn:microsoft.com/office/officeart/2018/2/layout/IconCircleList"/>
    <dgm:cxn modelId="{26CEC19F-AA50-4442-9853-1C42E498D56A}" type="presParOf" srcId="{CA0495E9-74D7-458E-92D9-D70C2C2A3349}" destId="{3F8ACDBB-11C9-4E5E-B6B0-EA5515551E93}" srcOrd="1" destOrd="0" presId="urn:microsoft.com/office/officeart/2018/2/layout/IconCircleList"/>
    <dgm:cxn modelId="{A63A6612-04E2-46DD-B907-C25E438CF7F1}" type="presParOf" srcId="{CA0495E9-74D7-458E-92D9-D70C2C2A3349}" destId="{4663EF2F-F42C-438A-8A7F-983885C1E44E}" srcOrd="2" destOrd="0" presId="urn:microsoft.com/office/officeart/2018/2/layout/IconCircleList"/>
    <dgm:cxn modelId="{192124D3-E7C2-4F4E-83F4-0F3A84B0534A}" type="presParOf" srcId="{4663EF2F-F42C-438A-8A7F-983885C1E44E}" destId="{92B925DD-1DCB-4E2C-AC19-D0DC366A2EFB}" srcOrd="0" destOrd="0" presId="urn:microsoft.com/office/officeart/2018/2/layout/IconCircleList"/>
    <dgm:cxn modelId="{905FF2EB-C4A4-4CD5-A141-DBBD76BB7C17}" type="presParOf" srcId="{4663EF2F-F42C-438A-8A7F-983885C1E44E}" destId="{A6E2EFB0-8F01-4433-B42A-B145B26BE038}" srcOrd="1" destOrd="0" presId="urn:microsoft.com/office/officeart/2018/2/layout/IconCircleList"/>
    <dgm:cxn modelId="{504D0672-504F-4447-810E-BBAF4B89C7C6}" type="presParOf" srcId="{4663EF2F-F42C-438A-8A7F-983885C1E44E}" destId="{79E8619B-5682-4C4A-B0E5-49E7003EC00D}" srcOrd="2" destOrd="0" presId="urn:microsoft.com/office/officeart/2018/2/layout/IconCircleList"/>
    <dgm:cxn modelId="{3F7920EF-34CC-4842-BD2B-C330974B1832}" type="presParOf" srcId="{4663EF2F-F42C-438A-8A7F-983885C1E44E}" destId="{594C59AB-CB5F-4A72-A323-60C1A102BB1A}" srcOrd="3" destOrd="0" presId="urn:microsoft.com/office/officeart/2018/2/layout/IconCircleList"/>
    <dgm:cxn modelId="{EAEAC18C-85AA-4093-A54A-F0587E915149}" type="presParOf" srcId="{CA0495E9-74D7-458E-92D9-D70C2C2A3349}" destId="{DFFB3C1F-6353-4658-9BF7-58CE3E234665}" srcOrd="3" destOrd="0" presId="urn:microsoft.com/office/officeart/2018/2/layout/IconCircleList"/>
    <dgm:cxn modelId="{102C834C-AEBC-4F32-B6DA-C0E0A07171F2}" type="presParOf" srcId="{CA0495E9-74D7-458E-92D9-D70C2C2A3349}" destId="{660397BC-55DA-4A73-88F9-411345B442CD}" srcOrd="4" destOrd="0" presId="urn:microsoft.com/office/officeart/2018/2/layout/IconCircleList"/>
    <dgm:cxn modelId="{7E841279-879C-4B6F-A830-563C42D09771}" type="presParOf" srcId="{660397BC-55DA-4A73-88F9-411345B442CD}" destId="{A6533157-46AC-4BE4-9DF3-956566ED4FF9}" srcOrd="0" destOrd="0" presId="urn:microsoft.com/office/officeart/2018/2/layout/IconCircleList"/>
    <dgm:cxn modelId="{3972D280-C562-4661-B2B2-B384B828860F}" type="presParOf" srcId="{660397BC-55DA-4A73-88F9-411345B442CD}" destId="{72E71DDB-360F-4BC7-B9DA-F7DEC0144A59}" srcOrd="1" destOrd="0" presId="urn:microsoft.com/office/officeart/2018/2/layout/IconCircleList"/>
    <dgm:cxn modelId="{D0E67BC1-9123-4667-ADD7-99173B3D1A4B}" type="presParOf" srcId="{660397BC-55DA-4A73-88F9-411345B442CD}" destId="{A3F9C132-2460-42FB-99B9-A21A4363D1DC}" srcOrd="2" destOrd="0" presId="urn:microsoft.com/office/officeart/2018/2/layout/IconCircleList"/>
    <dgm:cxn modelId="{10342E6E-F659-40DB-988E-520F3EBCC2C2}" type="presParOf" srcId="{660397BC-55DA-4A73-88F9-411345B442CD}" destId="{AECDD062-043D-45EE-8CD2-BC45A976AA6E}" srcOrd="3" destOrd="0" presId="urn:microsoft.com/office/officeart/2018/2/layout/IconCircleList"/>
    <dgm:cxn modelId="{279B7724-BB9C-4C7D-863B-ACEE68342E8F}" type="presParOf" srcId="{CA0495E9-74D7-458E-92D9-D70C2C2A3349}" destId="{32D9459A-E2EE-47A8-8836-96FCD4F393C7}" srcOrd="5" destOrd="0" presId="urn:microsoft.com/office/officeart/2018/2/layout/IconCircleList"/>
    <dgm:cxn modelId="{F7398621-0E72-433F-B393-F57CFCC35E43}" type="presParOf" srcId="{CA0495E9-74D7-458E-92D9-D70C2C2A3349}" destId="{651147F0-B7F7-4D0B-8E60-B32EE1F1FE65}" srcOrd="6" destOrd="0" presId="urn:microsoft.com/office/officeart/2018/2/layout/IconCircleList"/>
    <dgm:cxn modelId="{965AC4C6-E52D-4F85-8149-F57FF776A1AC}" type="presParOf" srcId="{651147F0-B7F7-4D0B-8E60-B32EE1F1FE65}" destId="{F3120D4F-7737-4B6F-B53B-CD7AF8DCF82E}" srcOrd="0" destOrd="0" presId="urn:microsoft.com/office/officeart/2018/2/layout/IconCircleList"/>
    <dgm:cxn modelId="{10F75EBB-FEFF-44BA-9737-F2E4B3F9A990}" type="presParOf" srcId="{651147F0-B7F7-4D0B-8E60-B32EE1F1FE65}" destId="{78103FA6-4B24-402C-B691-2E189F496C80}" srcOrd="1" destOrd="0" presId="urn:microsoft.com/office/officeart/2018/2/layout/IconCircleList"/>
    <dgm:cxn modelId="{DED7F829-3137-4DFB-8170-5AAF6E8B1570}" type="presParOf" srcId="{651147F0-B7F7-4D0B-8E60-B32EE1F1FE65}" destId="{30B8313D-6D9A-4A94-8EBA-EA8F42A5FC20}" srcOrd="2" destOrd="0" presId="urn:microsoft.com/office/officeart/2018/2/layout/IconCircleList"/>
    <dgm:cxn modelId="{7C33195A-42B0-4232-AF64-729B6F4B565E}" type="presParOf" srcId="{651147F0-B7F7-4D0B-8E60-B32EE1F1FE65}" destId="{6E5282F9-2CCB-4BC6-92DD-3C03EF31F8A6}" srcOrd="3" destOrd="0" presId="urn:microsoft.com/office/officeart/2018/2/layout/IconCircleList"/>
    <dgm:cxn modelId="{202907FE-6728-454A-AFAB-A063ABE23C47}" type="presParOf" srcId="{CA0495E9-74D7-458E-92D9-D70C2C2A3349}" destId="{D8175110-74FA-4717-8DA1-4C4B3D62124A}" srcOrd="7" destOrd="0" presId="urn:microsoft.com/office/officeart/2018/2/layout/IconCircleList"/>
    <dgm:cxn modelId="{A78E97F2-D48F-4B75-8DFA-43B0EAFCD2E1}" type="presParOf" srcId="{CA0495E9-74D7-458E-92D9-D70C2C2A3349}" destId="{2C2DE4AC-3C96-4BD0-8000-9C8ED6F6ED2D}" srcOrd="8" destOrd="0" presId="urn:microsoft.com/office/officeart/2018/2/layout/IconCircleList"/>
    <dgm:cxn modelId="{D05A1D3E-132F-43F8-91F6-0BA8617B909A}" type="presParOf" srcId="{2C2DE4AC-3C96-4BD0-8000-9C8ED6F6ED2D}" destId="{994039D7-512E-4C15-A444-843214A6D7B0}" srcOrd="0" destOrd="0" presId="urn:microsoft.com/office/officeart/2018/2/layout/IconCircleList"/>
    <dgm:cxn modelId="{2906CAEC-5A45-41C7-A740-41A1216EAD01}" type="presParOf" srcId="{2C2DE4AC-3C96-4BD0-8000-9C8ED6F6ED2D}" destId="{28E1E2B4-98C7-4C80-B833-75F558FF5B24}" srcOrd="1" destOrd="0" presId="urn:microsoft.com/office/officeart/2018/2/layout/IconCircleList"/>
    <dgm:cxn modelId="{A7EE0E94-919D-4D0E-9BF1-4DE724FB3B39}" type="presParOf" srcId="{2C2DE4AC-3C96-4BD0-8000-9C8ED6F6ED2D}" destId="{37A7B387-9C16-4A91-BBAC-E11ACAC77001}" srcOrd="2" destOrd="0" presId="urn:microsoft.com/office/officeart/2018/2/layout/IconCircleList"/>
    <dgm:cxn modelId="{F6139A88-7F06-4557-8EEC-83E6EA4E1238}" type="presParOf" srcId="{2C2DE4AC-3C96-4BD0-8000-9C8ED6F6ED2D}" destId="{2AE4E88B-943B-4024-AF3D-B6868AF603D2}" srcOrd="3" destOrd="0" presId="urn:microsoft.com/office/officeart/2018/2/layout/IconCircleList"/>
    <dgm:cxn modelId="{A190927D-38B4-46C5-9C0F-28B92B25C55D}" type="presParOf" srcId="{CA0495E9-74D7-458E-92D9-D70C2C2A3349}" destId="{7965275A-3B80-406F-89A3-42E67DDBCFB5}" srcOrd="9" destOrd="0" presId="urn:microsoft.com/office/officeart/2018/2/layout/IconCircleList"/>
    <dgm:cxn modelId="{61682348-FF3D-4101-8666-28D415A6B344}" type="presParOf" srcId="{CA0495E9-74D7-458E-92D9-D70C2C2A3349}" destId="{9FAD3603-80D0-407F-922B-F4FAD2DF7707}" srcOrd="10" destOrd="0" presId="urn:microsoft.com/office/officeart/2018/2/layout/IconCircleList"/>
    <dgm:cxn modelId="{8F258BA0-216A-491E-9E81-61056ECE8561}" type="presParOf" srcId="{9FAD3603-80D0-407F-922B-F4FAD2DF7707}" destId="{28B9868E-D77F-4D5D-A6DB-8E26E26F770F}" srcOrd="0" destOrd="0" presId="urn:microsoft.com/office/officeart/2018/2/layout/IconCircleList"/>
    <dgm:cxn modelId="{26F31D96-F5FE-4853-B99B-E68C2B8E9CD1}" type="presParOf" srcId="{9FAD3603-80D0-407F-922B-F4FAD2DF7707}" destId="{CAEB61BA-CCDB-47BD-BCD3-F0BBFBB998C3}" srcOrd="1" destOrd="0" presId="urn:microsoft.com/office/officeart/2018/2/layout/IconCircleList"/>
    <dgm:cxn modelId="{3A8A59DF-27E1-48B9-A6B9-6CB2C728A1E1}" type="presParOf" srcId="{9FAD3603-80D0-407F-922B-F4FAD2DF7707}" destId="{98696092-534F-42AD-9258-4C7FE4AF1634}" srcOrd="2" destOrd="0" presId="urn:microsoft.com/office/officeart/2018/2/layout/IconCircleList"/>
    <dgm:cxn modelId="{436965DD-59D5-4EC6-B689-6A6F42D1B9D3}" type="presParOf" srcId="{9FAD3603-80D0-407F-922B-F4FAD2DF7707}" destId="{C2380FF8-6D40-42D3-96E8-44449B5E0D97}"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0EBBF3-424A-4104-B98D-E9B907CE2C46}"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386F2DC-4E41-47BE-90DE-CA8BF443C6FC}">
      <dgm:prSet/>
      <dgm:spPr/>
      <dgm:t>
        <a:bodyPr/>
        <a:lstStyle/>
        <a:p>
          <a:pPr>
            <a:defRPr cap="all"/>
          </a:pPr>
          <a:r>
            <a:rPr lang="fr-FR"/>
            <a:t>Les affichages des sons </a:t>
          </a:r>
          <a:endParaRPr lang="en-US"/>
        </a:p>
      </dgm:t>
    </dgm:pt>
    <dgm:pt modelId="{CE3E75B9-27D4-4843-AE8F-5FACCF3D56C3}" type="parTrans" cxnId="{5D6C7DE4-A9E0-41AE-9ADC-3DDD0EA3B9D3}">
      <dgm:prSet/>
      <dgm:spPr/>
      <dgm:t>
        <a:bodyPr/>
        <a:lstStyle/>
        <a:p>
          <a:endParaRPr lang="en-US"/>
        </a:p>
      </dgm:t>
    </dgm:pt>
    <dgm:pt modelId="{F6DC372A-D176-4F8A-9729-A9266928ACAB}" type="sibTrans" cxnId="{5D6C7DE4-A9E0-41AE-9ADC-3DDD0EA3B9D3}">
      <dgm:prSet/>
      <dgm:spPr/>
      <dgm:t>
        <a:bodyPr/>
        <a:lstStyle/>
        <a:p>
          <a:endParaRPr lang="en-US"/>
        </a:p>
      </dgm:t>
    </dgm:pt>
    <dgm:pt modelId="{2B9A8B80-A325-40DE-A53E-5F20C8DFE90D}">
      <dgm:prSet/>
      <dgm:spPr/>
      <dgm:t>
        <a:bodyPr/>
        <a:lstStyle/>
        <a:p>
          <a:pPr>
            <a:defRPr cap="all"/>
          </a:pPr>
          <a:r>
            <a:rPr lang="fr-FR"/>
            <a:t>Place du code et syllabes </a:t>
          </a:r>
          <a:endParaRPr lang="en-US"/>
        </a:p>
      </dgm:t>
    </dgm:pt>
    <dgm:pt modelId="{F4261EFB-D0E6-4325-99DB-7433D263155B}" type="parTrans" cxnId="{4DC41C56-F829-48B2-BA6F-71D5A892E285}">
      <dgm:prSet/>
      <dgm:spPr/>
      <dgm:t>
        <a:bodyPr/>
        <a:lstStyle/>
        <a:p>
          <a:endParaRPr lang="en-US"/>
        </a:p>
      </dgm:t>
    </dgm:pt>
    <dgm:pt modelId="{68E2EAB9-7DE9-46C8-80B5-5EA7322135C7}" type="sibTrans" cxnId="{4DC41C56-F829-48B2-BA6F-71D5A892E285}">
      <dgm:prSet/>
      <dgm:spPr/>
      <dgm:t>
        <a:bodyPr/>
        <a:lstStyle/>
        <a:p>
          <a:endParaRPr lang="en-US"/>
        </a:p>
      </dgm:t>
    </dgm:pt>
    <dgm:pt modelId="{6E6E9FBF-C8E3-4DAE-AD7D-4398C74A18C9}">
      <dgm:prSet/>
      <dgm:spPr/>
      <dgm:t>
        <a:bodyPr/>
        <a:lstStyle/>
        <a:p>
          <a:pPr>
            <a:defRPr cap="all"/>
          </a:pPr>
          <a:r>
            <a:rPr lang="fr-FR"/>
            <a:t>Emploi du temps </a:t>
          </a:r>
          <a:endParaRPr lang="en-US"/>
        </a:p>
      </dgm:t>
    </dgm:pt>
    <dgm:pt modelId="{064C5626-21A8-4EC4-B36C-F3F8B5AE5026}" type="parTrans" cxnId="{98A397F7-F263-47E0-B389-645A90D36642}">
      <dgm:prSet/>
      <dgm:spPr/>
      <dgm:t>
        <a:bodyPr/>
        <a:lstStyle/>
        <a:p>
          <a:endParaRPr lang="en-US"/>
        </a:p>
      </dgm:t>
    </dgm:pt>
    <dgm:pt modelId="{BB631594-3C23-4D1C-8424-F438ECD61B2E}" type="sibTrans" cxnId="{98A397F7-F263-47E0-B389-645A90D36642}">
      <dgm:prSet/>
      <dgm:spPr/>
      <dgm:t>
        <a:bodyPr/>
        <a:lstStyle/>
        <a:p>
          <a:endParaRPr lang="en-US"/>
        </a:p>
      </dgm:t>
    </dgm:pt>
    <dgm:pt modelId="{7309757E-E084-4D5D-8423-4E90B3D4D95E}">
      <dgm:prSet/>
      <dgm:spPr/>
      <dgm:t>
        <a:bodyPr/>
        <a:lstStyle/>
        <a:p>
          <a:pPr>
            <a:defRPr cap="all"/>
          </a:pPr>
          <a:r>
            <a:rPr lang="fr-FR"/>
            <a:t>Textes 100% déchiffrables</a:t>
          </a:r>
          <a:endParaRPr lang="en-US"/>
        </a:p>
      </dgm:t>
    </dgm:pt>
    <dgm:pt modelId="{4D445ECF-8CAD-4110-9391-E0589FB7319C}" type="parTrans" cxnId="{56972501-C0C2-4505-AEEF-F49459451266}">
      <dgm:prSet/>
      <dgm:spPr/>
      <dgm:t>
        <a:bodyPr/>
        <a:lstStyle/>
        <a:p>
          <a:endParaRPr lang="en-US"/>
        </a:p>
      </dgm:t>
    </dgm:pt>
    <dgm:pt modelId="{C1238C7E-E18B-49A9-91DF-DC4F6B65A808}" type="sibTrans" cxnId="{56972501-C0C2-4505-AEEF-F49459451266}">
      <dgm:prSet/>
      <dgm:spPr/>
      <dgm:t>
        <a:bodyPr/>
        <a:lstStyle/>
        <a:p>
          <a:endParaRPr lang="en-US"/>
        </a:p>
      </dgm:t>
    </dgm:pt>
    <dgm:pt modelId="{7A4CF35E-6C53-45AB-9293-C88D77824DFF}">
      <dgm:prSet/>
      <dgm:spPr/>
      <dgm:t>
        <a:bodyPr/>
        <a:lstStyle/>
        <a:p>
          <a:pPr>
            <a:defRPr cap="all"/>
          </a:pPr>
          <a:r>
            <a:rPr lang="fr-FR"/>
            <a:t>Sens des nombres </a:t>
          </a:r>
          <a:endParaRPr lang="en-US"/>
        </a:p>
      </dgm:t>
    </dgm:pt>
    <dgm:pt modelId="{D586D019-F3C8-4F0E-84CA-262BB5CD643C}" type="parTrans" cxnId="{17B6E612-D0EC-49E7-B79E-CC0E9EECB4AC}">
      <dgm:prSet/>
      <dgm:spPr/>
      <dgm:t>
        <a:bodyPr/>
        <a:lstStyle/>
        <a:p>
          <a:endParaRPr lang="en-US"/>
        </a:p>
      </dgm:t>
    </dgm:pt>
    <dgm:pt modelId="{88BABD4B-157B-4FEE-8636-3B834CC29F6A}" type="sibTrans" cxnId="{17B6E612-D0EC-49E7-B79E-CC0E9EECB4AC}">
      <dgm:prSet/>
      <dgm:spPr/>
      <dgm:t>
        <a:bodyPr/>
        <a:lstStyle/>
        <a:p>
          <a:endParaRPr lang="en-US"/>
        </a:p>
      </dgm:t>
    </dgm:pt>
    <dgm:pt modelId="{01BCD4F7-5D30-4F58-9A0B-1A612BE361B8}">
      <dgm:prSet/>
      <dgm:spPr/>
      <dgm:t>
        <a:bodyPr/>
        <a:lstStyle/>
        <a:p>
          <a:pPr>
            <a:defRPr cap="all"/>
          </a:pPr>
          <a:r>
            <a:rPr lang="fr-FR"/>
            <a:t>Place de l’erreur </a:t>
          </a:r>
          <a:endParaRPr lang="en-US"/>
        </a:p>
      </dgm:t>
    </dgm:pt>
    <dgm:pt modelId="{12839340-0956-48D4-8F81-F66B99488B24}" type="parTrans" cxnId="{F700E932-2428-47BB-A671-4E4F530FDC6A}">
      <dgm:prSet/>
      <dgm:spPr/>
      <dgm:t>
        <a:bodyPr/>
        <a:lstStyle/>
        <a:p>
          <a:endParaRPr lang="en-US"/>
        </a:p>
      </dgm:t>
    </dgm:pt>
    <dgm:pt modelId="{F27D497B-4C42-47B9-9B91-47C42F93F3C2}" type="sibTrans" cxnId="{F700E932-2428-47BB-A671-4E4F530FDC6A}">
      <dgm:prSet/>
      <dgm:spPr/>
      <dgm:t>
        <a:bodyPr/>
        <a:lstStyle/>
        <a:p>
          <a:endParaRPr lang="en-US"/>
        </a:p>
      </dgm:t>
    </dgm:pt>
    <dgm:pt modelId="{32B5B8D4-ED5E-4963-ADDD-E4782E3CC2DB}">
      <dgm:prSet/>
      <dgm:spPr/>
      <dgm:t>
        <a:bodyPr/>
        <a:lstStyle/>
        <a:p>
          <a:pPr>
            <a:defRPr cap="all"/>
          </a:pPr>
          <a:r>
            <a:rPr lang="fr-FR"/>
            <a:t>Le travail en équipe</a:t>
          </a:r>
          <a:endParaRPr lang="en-US"/>
        </a:p>
      </dgm:t>
    </dgm:pt>
    <dgm:pt modelId="{7590A271-9D6B-4096-ABB3-7E909E097905}" type="parTrans" cxnId="{47C4189F-AB97-4012-B905-E9B60CAFE9AE}">
      <dgm:prSet/>
      <dgm:spPr/>
      <dgm:t>
        <a:bodyPr/>
        <a:lstStyle/>
        <a:p>
          <a:endParaRPr lang="en-US"/>
        </a:p>
      </dgm:t>
    </dgm:pt>
    <dgm:pt modelId="{E9FEAFC7-F328-43EE-B639-415E04325970}" type="sibTrans" cxnId="{47C4189F-AB97-4012-B905-E9B60CAFE9AE}">
      <dgm:prSet/>
      <dgm:spPr/>
      <dgm:t>
        <a:bodyPr/>
        <a:lstStyle/>
        <a:p>
          <a:endParaRPr lang="en-US"/>
        </a:p>
      </dgm:t>
    </dgm:pt>
    <dgm:pt modelId="{0E4827AF-A838-40E6-984F-16FFD6794A03}" type="pres">
      <dgm:prSet presAssocID="{490EBBF3-424A-4104-B98D-E9B907CE2C46}" presName="root" presStyleCnt="0">
        <dgm:presLayoutVars>
          <dgm:dir/>
          <dgm:resizeHandles val="exact"/>
        </dgm:presLayoutVars>
      </dgm:prSet>
      <dgm:spPr/>
    </dgm:pt>
    <dgm:pt modelId="{7290EB9A-4B21-4CAA-A772-AE1B7C2C9080}" type="pres">
      <dgm:prSet presAssocID="{4386F2DC-4E41-47BE-90DE-CA8BF443C6FC}" presName="compNode" presStyleCnt="0"/>
      <dgm:spPr/>
    </dgm:pt>
    <dgm:pt modelId="{406AE826-563D-4AE7-A433-DD2D89820BE4}" type="pres">
      <dgm:prSet presAssocID="{4386F2DC-4E41-47BE-90DE-CA8BF443C6FC}" presName="iconBgRect" presStyleLbl="bgShp" presStyleIdx="0" presStyleCnt="7"/>
      <dgm:spPr/>
    </dgm:pt>
    <dgm:pt modelId="{5C234848-2372-490F-B89A-3F3B2E982338}" type="pres">
      <dgm:prSet presAssocID="{4386F2DC-4E41-47BE-90DE-CA8BF443C6FC}"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
        </a:ext>
      </dgm:extLst>
    </dgm:pt>
    <dgm:pt modelId="{694C726E-12C3-435A-A571-AFEA4CFA6710}" type="pres">
      <dgm:prSet presAssocID="{4386F2DC-4E41-47BE-90DE-CA8BF443C6FC}" presName="spaceRect" presStyleCnt="0"/>
      <dgm:spPr/>
    </dgm:pt>
    <dgm:pt modelId="{D09BA7CD-DB85-42D1-9BEA-016516D355AE}" type="pres">
      <dgm:prSet presAssocID="{4386F2DC-4E41-47BE-90DE-CA8BF443C6FC}" presName="textRect" presStyleLbl="revTx" presStyleIdx="0" presStyleCnt="7">
        <dgm:presLayoutVars>
          <dgm:chMax val="1"/>
          <dgm:chPref val="1"/>
        </dgm:presLayoutVars>
      </dgm:prSet>
      <dgm:spPr/>
    </dgm:pt>
    <dgm:pt modelId="{0706EDC2-76AA-4D05-B426-A8C8CC530757}" type="pres">
      <dgm:prSet presAssocID="{F6DC372A-D176-4F8A-9729-A9266928ACAB}" presName="sibTrans" presStyleCnt="0"/>
      <dgm:spPr/>
    </dgm:pt>
    <dgm:pt modelId="{7B2C3FA7-F6AC-4EA4-A548-B170EDABA278}" type="pres">
      <dgm:prSet presAssocID="{2B9A8B80-A325-40DE-A53E-5F20C8DFE90D}" presName="compNode" presStyleCnt="0"/>
      <dgm:spPr/>
    </dgm:pt>
    <dgm:pt modelId="{8402CE9A-9C6A-4510-AEC2-E2FF145D18B8}" type="pres">
      <dgm:prSet presAssocID="{2B9A8B80-A325-40DE-A53E-5F20C8DFE90D}" presName="iconBgRect" presStyleLbl="bgShp" presStyleIdx="1" presStyleCnt="7"/>
      <dgm:spPr/>
    </dgm:pt>
    <dgm:pt modelId="{1402EE40-C5B2-48E5-8064-2A5DC58462DE}" type="pres">
      <dgm:prSet presAssocID="{2B9A8B80-A325-40DE-A53E-5F20C8DFE90D}"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7A7200BF-0C4E-466E-BF26-BBC16F29A484}" type="pres">
      <dgm:prSet presAssocID="{2B9A8B80-A325-40DE-A53E-5F20C8DFE90D}" presName="spaceRect" presStyleCnt="0"/>
      <dgm:spPr/>
    </dgm:pt>
    <dgm:pt modelId="{5B3B30EA-43D0-495C-9105-65DAE3C1AFBF}" type="pres">
      <dgm:prSet presAssocID="{2B9A8B80-A325-40DE-A53E-5F20C8DFE90D}" presName="textRect" presStyleLbl="revTx" presStyleIdx="1" presStyleCnt="7">
        <dgm:presLayoutVars>
          <dgm:chMax val="1"/>
          <dgm:chPref val="1"/>
        </dgm:presLayoutVars>
      </dgm:prSet>
      <dgm:spPr/>
    </dgm:pt>
    <dgm:pt modelId="{9C568267-0156-4B8E-8F58-6F66A85C355E}" type="pres">
      <dgm:prSet presAssocID="{68E2EAB9-7DE9-46C8-80B5-5EA7322135C7}" presName="sibTrans" presStyleCnt="0"/>
      <dgm:spPr/>
    </dgm:pt>
    <dgm:pt modelId="{12037512-7022-41E2-A038-AB10B45EB453}" type="pres">
      <dgm:prSet presAssocID="{6E6E9FBF-C8E3-4DAE-AD7D-4398C74A18C9}" presName="compNode" presStyleCnt="0"/>
      <dgm:spPr/>
    </dgm:pt>
    <dgm:pt modelId="{05CF805C-2744-4D6B-8C89-11F32156ECB8}" type="pres">
      <dgm:prSet presAssocID="{6E6E9FBF-C8E3-4DAE-AD7D-4398C74A18C9}" presName="iconBgRect" presStyleLbl="bgShp" presStyleIdx="2" presStyleCnt="7"/>
      <dgm:spPr/>
    </dgm:pt>
    <dgm:pt modelId="{2B6E6D6E-BFAB-42AB-A5BB-6EC4C285101E}" type="pres">
      <dgm:prSet presAssocID="{6E6E9FBF-C8E3-4DAE-AD7D-4398C74A18C9}"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553A9D1A-B289-4470-A27F-D57955EFBD48}" type="pres">
      <dgm:prSet presAssocID="{6E6E9FBF-C8E3-4DAE-AD7D-4398C74A18C9}" presName="spaceRect" presStyleCnt="0"/>
      <dgm:spPr/>
    </dgm:pt>
    <dgm:pt modelId="{FC29250F-A064-4633-986C-B95FD51BA250}" type="pres">
      <dgm:prSet presAssocID="{6E6E9FBF-C8E3-4DAE-AD7D-4398C74A18C9}" presName="textRect" presStyleLbl="revTx" presStyleIdx="2" presStyleCnt="7">
        <dgm:presLayoutVars>
          <dgm:chMax val="1"/>
          <dgm:chPref val="1"/>
        </dgm:presLayoutVars>
      </dgm:prSet>
      <dgm:spPr/>
    </dgm:pt>
    <dgm:pt modelId="{CAE58C8B-4525-40D7-81C2-A25EC8BA4DB3}" type="pres">
      <dgm:prSet presAssocID="{BB631594-3C23-4D1C-8424-F438ECD61B2E}" presName="sibTrans" presStyleCnt="0"/>
      <dgm:spPr/>
    </dgm:pt>
    <dgm:pt modelId="{CD9A604A-8E6D-4B2A-A3B1-C44782BD6189}" type="pres">
      <dgm:prSet presAssocID="{7309757E-E084-4D5D-8423-4E90B3D4D95E}" presName="compNode" presStyleCnt="0"/>
      <dgm:spPr/>
    </dgm:pt>
    <dgm:pt modelId="{5BCC6BDE-A440-4D74-9877-5A20D5D5EDF9}" type="pres">
      <dgm:prSet presAssocID="{7309757E-E084-4D5D-8423-4E90B3D4D95E}" presName="iconBgRect" presStyleLbl="bgShp" presStyleIdx="3" presStyleCnt="7"/>
      <dgm:spPr/>
    </dgm:pt>
    <dgm:pt modelId="{916684E8-F02B-4040-9EA7-D46821E2BADD}" type="pres">
      <dgm:prSet presAssocID="{7309757E-E084-4D5D-8423-4E90B3D4D95E}"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CD1D70E6-AE1E-404D-9F7D-25BE995B6DCF}" type="pres">
      <dgm:prSet presAssocID="{7309757E-E084-4D5D-8423-4E90B3D4D95E}" presName="spaceRect" presStyleCnt="0"/>
      <dgm:spPr/>
    </dgm:pt>
    <dgm:pt modelId="{D4FA9595-EF16-4D0D-BD94-4D4E14561392}" type="pres">
      <dgm:prSet presAssocID="{7309757E-E084-4D5D-8423-4E90B3D4D95E}" presName="textRect" presStyleLbl="revTx" presStyleIdx="3" presStyleCnt="7">
        <dgm:presLayoutVars>
          <dgm:chMax val="1"/>
          <dgm:chPref val="1"/>
        </dgm:presLayoutVars>
      </dgm:prSet>
      <dgm:spPr/>
    </dgm:pt>
    <dgm:pt modelId="{648BC03E-F931-445C-B2DE-A1B2496DBF7E}" type="pres">
      <dgm:prSet presAssocID="{C1238C7E-E18B-49A9-91DF-DC4F6B65A808}" presName="sibTrans" presStyleCnt="0"/>
      <dgm:spPr/>
    </dgm:pt>
    <dgm:pt modelId="{6E9BE954-52FF-4299-995F-3400A0F180BD}" type="pres">
      <dgm:prSet presAssocID="{7A4CF35E-6C53-45AB-9293-C88D77824DFF}" presName="compNode" presStyleCnt="0"/>
      <dgm:spPr/>
    </dgm:pt>
    <dgm:pt modelId="{1572D812-58ED-4EBE-B03A-F5B4528CA875}" type="pres">
      <dgm:prSet presAssocID="{7A4CF35E-6C53-45AB-9293-C88D77824DFF}" presName="iconBgRect" presStyleLbl="bgShp" presStyleIdx="4" presStyleCnt="7"/>
      <dgm:spPr/>
    </dgm:pt>
    <dgm:pt modelId="{82C95306-AC58-4B63-8038-AA19B90EE350}" type="pres">
      <dgm:prSet presAssocID="{7A4CF35E-6C53-45AB-9293-C88D77824DFF}"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ye"/>
        </a:ext>
      </dgm:extLst>
    </dgm:pt>
    <dgm:pt modelId="{9497E7E2-9A46-406F-82F7-A77CC42502FD}" type="pres">
      <dgm:prSet presAssocID="{7A4CF35E-6C53-45AB-9293-C88D77824DFF}" presName="spaceRect" presStyleCnt="0"/>
      <dgm:spPr/>
    </dgm:pt>
    <dgm:pt modelId="{8ABA62BA-9A58-4136-8C3C-9D9557191B63}" type="pres">
      <dgm:prSet presAssocID="{7A4CF35E-6C53-45AB-9293-C88D77824DFF}" presName="textRect" presStyleLbl="revTx" presStyleIdx="4" presStyleCnt="7">
        <dgm:presLayoutVars>
          <dgm:chMax val="1"/>
          <dgm:chPref val="1"/>
        </dgm:presLayoutVars>
      </dgm:prSet>
      <dgm:spPr/>
    </dgm:pt>
    <dgm:pt modelId="{24C01B1E-0269-4455-B0C5-713D940365C3}" type="pres">
      <dgm:prSet presAssocID="{88BABD4B-157B-4FEE-8636-3B834CC29F6A}" presName="sibTrans" presStyleCnt="0"/>
      <dgm:spPr/>
    </dgm:pt>
    <dgm:pt modelId="{A1FE473C-7078-4969-A479-57999EAF4FAF}" type="pres">
      <dgm:prSet presAssocID="{01BCD4F7-5D30-4F58-9A0B-1A612BE361B8}" presName="compNode" presStyleCnt="0"/>
      <dgm:spPr/>
    </dgm:pt>
    <dgm:pt modelId="{D5675F79-2E2F-487A-A16C-DF076AD8CBC0}" type="pres">
      <dgm:prSet presAssocID="{01BCD4F7-5D30-4F58-9A0B-1A612BE361B8}" presName="iconBgRect" presStyleLbl="bgShp" presStyleIdx="5" presStyleCnt="7"/>
      <dgm:spPr/>
    </dgm:pt>
    <dgm:pt modelId="{7B7E69BA-7AEF-4B61-817A-02A27755A42D}" type="pres">
      <dgm:prSet presAssocID="{01BCD4F7-5D30-4F58-9A0B-1A612BE361B8}"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urkey"/>
        </a:ext>
      </dgm:extLst>
    </dgm:pt>
    <dgm:pt modelId="{2F4E4C9C-C4E9-4D97-87F1-4B2FDCD73CF8}" type="pres">
      <dgm:prSet presAssocID="{01BCD4F7-5D30-4F58-9A0B-1A612BE361B8}" presName="spaceRect" presStyleCnt="0"/>
      <dgm:spPr/>
    </dgm:pt>
    <dgm:pt modelId="{057DD9C2-5939-4CFF-9F6D-D9127476D4C1}" type="pres">
      <dgm:prSet presAssocID="{01BCD4F7-5D30-4F58-9A0B-1A612BE361B8}" presName="textRect" presStyleLbl="revTx" presStyleIdx="5" presStyleCnt="7">
        <dgm:presLayoutVars>
          <dgm:chMax val="1"/>
          <dgm:chPref val="1"/>
        </dgm:presLayoutVars>
      </dgm:prSet>
      <dgm:spPr/>
    </dgm:pt>
    <dgm:pt modelId="{A7D89726-1205-442D-95B2-4B16F07A4326}" type="pres">
      <dgm:prSet presAssocID="{F27D497B-4C42-47B9-9B91-47C42F93F3C2}" presName="sibTrans" presStyleCnt="0"/>
      <dgm:spPr/>
    </dgm:pt>
    <dgm:pt modelId="{AE8F26FB-96FF-4796-BE98-5A990A82A66F}" type="pres">
      <dgm:prSet presAssocID="{32B5B8D4-ED5E-4963-ADDD-E4782E3CC2DB}" presName="compNode" presStyleCnt="0"/>
      <dgm:spPr/>
    </dgm:pt>
    <dgm:pt modelId="{6950604A-E0C4-4B64-BBA8-59043E79FE4E}" type="pres">
      <dgm:prSet presAssocID="{32B5B8D4-ED5E-4963-ADDD-E4782E3CC2DB}" presName="iconBgRect" presStyleLbl="bgShp" presStyleIdx="6" presStyleCnt="7"/>
      <dgm:spPr/>
    </dgm:pt>
    <dgm:pt modelId="{4986A5DE-C4A0-4DCD-A0B5-41A825637972}" type="pres">
      <dgm:prSet presAssocID="{32B5B8D4-ED5E-4963-ADDD-E4782E3CC2DB}"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Group of People"/>
        </a:ext>
      </dgm:extLst>
    </dgm:pt>
    <dgm:pt modelId="{B0D0E4FF-5791-4EC1-B44A-2A76B2943E39}" type="pres">
      <dgm:prSet presAssocID="{32B5B8D4-ED5E-4963-ADDD-E4782E3CC2DB}" presName="spaceRect" presStyleCnt="0"/>
      <dgm:spPr/>
    </dgm:pt>
    <dgm:pt modelId="{99377CE5-1C9B-433B-8FE7-5C3DA1F6938F}" type="pres">
      <dgm:prSet presAssocID="{32B5B8D4-ED5E-4963-ADDD-E4782E3CC2DB}" presName="textRect" presStyleLbl="revTx" presStyleIdx="6" presStyleCnt="7">
        <dgm:presLayoutVars>
          <dgm:chMax val="1"/>
          <dgm:chPref val="1"/>
        </dgm:presLayoutVars>
      </dgm:prSet>
      <dgm:spPr/>
    </dgm:pt>
  </dgm:ptLst>
  <dgm:cxnLst>
    <dgm:cxn modelId="{56972501-C0C2-4505-AEEF-F49459451266}" srcId="{490EBBF3-424A-4104-B98D-E9B907CE2C46}" destId="{7309757E-E084-4D5D-8423-4E90B3D4D95E}" srcOrd="3" destOrd="0" parTransId="{4D445ECF-8CAD-4110-9391-E0589FB7319C}" sibTransId="{C1238C7E-E18B-49A9-91DF-DC4F6B65A808}"/>
    <dgm:cxn modelId="{48994B04-25EE-43E8-AFD7-4163B19CBCE3}" type="presOf" srcId="{490EBBF3-424A-4104-B98D-E9B907CE2C46}" destId="{0E4827AF-A838-40E6-984F-16FFD6794A03}" srcOrd="0" destOrd="0" presId="urn:microsoft.com/office/officeart/2018/5/layout/IconCircleLabelList"/>
    <dgm:cxn modelId="{04548707-3428-449F-87D5-68684964239D}" type="presOf" srcId="{7309757E-E084-4D5D-8423-4E90B3D4D95E}" destId="{D4FA9595-EF16-4D0D-BD94-4D4E14561392}" srcOrd="0" destOrd="0" presId="urn:microsoft.com/office/officeart/2018/5/layout/IconCircleLabelList"/>
    <dgm:cxn modelId="{17B6E612-D0EC-49E7-B79E-CC0E9EECB4AC}" srcId="{490EBBF3-424A-4104-B98D-E9B907CE2C46}" destId="{7A4CF35E-6C53-45AB-9293-C88D77824DFF}" srcOrd="4" destOrd="0" parTransId="{D586D019-F3C8-4F0E-84CA-262BB5CD643C}" sibTransId="{88BABD4B-157B-4FEE-8636-3B834CC29F6A}"/>
    <dgm:cxn modelId="{6CA10914-9BFF-4C85-A601-C81066BDF45F}" type="presOf" srcId="{01BCD4F7-5D30-4F58-9A0B-1A612BE361B8}" destId="{057DD9C2-5939-4CFF-9F6D-D9127476D4C1}" srcOrd="0" destOrd="0" presId="urn:microsoft.com/office/officeart/2018/5/layout/IconCircleLabelList"/>
    <dgm:cxn modelId="{F700E932-2428-47BB-A671-4E4F530FDC6A}" srcId="{490EBBF3-424A-4104-B98D-E9B907CE2C46}" destId="{01BCD4F7-5D30-4F58-9A0B-1A612BE361B8}" srcOrd="5" destOrd="0" parTransId="{12839340-0956-48D4-8F81-F66B99488B24}" sibTransId="{F27D497B-4C42-47B9-9B91-47C42F93F3C2}"/>
    <dgm:cxn modelId="{4DC41C56-F829-48B2-BA6F-71D5A892E285}" srcId="{490EBBF3-424A-4104-B98D-E9B907CE2C46}" destId="{2B9A8B80-A325-40DE-A53E-5F20C8DFE90D}" srcOrd="1" destOrd="0" parTransId="{F4261EFB-D0E6-4325-99DB-7433D263155B}" sibTransId="{68E2EAB9-7DE9-46C8-80B5-5EA7322135C7}"/>
    <dgm:cxn modelId="{046F8F7C-D207-4872-BA8A-7B6B66331128}" type="presOf" srcId="{32B5B8D4-ED5E-4963-ADDD-E4782E3CC2DB}" destId="{99377CE5-1C9B-433B-8FE7-5C3DA1F6938F}" srcOrd="0" destOrd="0" presId="urn:microsoft.com/office/officeart/2018/5/layout/IconCircleLabelList"/>
    <dgm:cxn modelId="{A1116997-8FD9-4B52-900D-24921DABD7DE}" type="presOf" srcId="{4386F2DC-4E41-47BE-90DE-CA8BF443C6FC}" destId="{D09BA7CD-DB85-42D1-9BEA-016516D355AE}" srcOrd="0" destOrd="0" presId="urn:microsoft.com/office/officeart/2018/5/layout/IconCircleLabelList"/>
    <dgm:cxn modelId="{47C4189F-AB97-4012-B905-E9B60CAFE9AE}" srcId="{490EBBF3-424A-4104-B98D-E9B907CE2C46}" destId="{32B5B8D4-ED5E-4963-ADDD-E4782E3CC2DB}" srcOrd="6" destOrd="0" parTransId="{7590A271-9D6B-4096-ABB3-7E909E097905}" sibTransId="{E9FEAFC7-F328-43EE-B639-415E04325970}"/>
    <dgm:cxn modelId="{CB7921AC-8E35-4D97-89B3-421C64E3224A}" type="presOf" srcId="{6E6E9FBF-C8E3-4DAE-AD7D-4398C74A18C9}" destId="{FC29250F-A064-4633-986C-B95FD51BA250}" srcOrd="0" destOrd="0" presId="urn:microsoft.com/office/officeart/2018/5/layout/IconCircleLabelList"/>
    <dgm:cxn modelId="{7F7394D5-E997-4114-A7A8-03AE025102E6}" type="presOf" srcId="{2B9A8B80-A325-40DE-A53E-5F20C8DFE90D}" destId="{5B3B30EA-43D0-495C-9105-65DAE3C1AFBF}" srcOrd="0" destOrd="0" presId="urn:microsoft.com/office/officeart/2018/5/layout/IconCircleLabelList"/>
    <dgm:cxn modelId="{5557BDE1-A9EE-41BC-8B29-732C1138AE78}" type="presOf" srcId="{7A4CF35E-6C53-45AB-9293-C88D77824DFF}" destId="{8ABA62BA-9A58-4136-8C3C-9D9557191B63}" srcOrd="0" destOrd="0" presId="urn:microsoft.com/office/officeart/2018/5/layout/IconCircleLabelList"/>
    <dgm:cxn modelId="{5D6C7DE4-A9E0-41AE-9ADC-3DDD0EA3B9D3}" srcId="{490EBBF3-424A-4104-B98D-E9B907CE2C46}" destId="{4386F2DC-4E41-47BE-90DE-CA8BF443C6FC}" srcOrd="0" destOrd="0" parTransId="{CE3E75B9-27D4-4843-AE8F-5FACCF3D56C3}" sibTransId="{F6DC372A-D176-4F8A-9729-A9266928ACAB}"/>
    <dgm:cxn modelId="{98A397F7-F263-47E0-B389-645A90D36642}" srcId="{490EBBF3-424A-4104-B98D-E9B907CE2C46}" destId="{6E6E9FBF-C8E3-4DAE-AD7D-4398C74A18C9}" srcOrd="2" destOrd="0" parTransId="{064C5626-21A8-4EC4-B36C-F3F8B5AE5026}" sibTransId="{BB631594-3C23-4D1C-8424-F438ECD61B2E}"/>
    <dgm:cxn modelId="{DD55251C-D3E2-4FA9-A80E-0074EC0D9568}" type="presParOf" srcId="{0E4827AF-A838-40E6-984F-16FFD6794A03}" destId="{7290EB9A-4B21-4CAA-A772-AE1B7C2C9080}" srcOrd="0" destOrd="0" presId="urn:microsoft.com/office/officeart/2018/5/layout/IconCircleLabelList"/>
    <dgm:cxn modelId="{C78D944B-6F32-42F6-B1EC-8A8343DA09A9}" type="presParOf" srcId="{7290EB9A-4B21-4CAA-A772-AE1B7C2C9080}" destId="{406AE826-563D-4AE7-A433-DD2D89820BE4}" srcOrd="0" destOrd="0" presId="urn:microsoft.com/office/officeart/2018/5/layout/IconCircleLabelList"/>
    <dgm:cxn modelId="{4745EC99-FBE6-43E8-A09E-B1AAB2283A30}" type="presParOf" srcId="{7290EB9A-4B21-4CAA-A772-AE1B7C2C9080}" destId="{5C234848-2372-490F-B89A-3F3B2E982338}" srcOrd="1" destOrd="0" presId="urn:microsoft.com/office/officeart/2018/5/layout/IconCircleLabelList"/>
    <dgm:cxn modelId="{920D045F-9DDF-4A20-9B94-38B7B330310C}" type="presParOf" srcId="{7290EB9A-4B21-4CAA-A772-AE1B7C2C9080}" destId="{694C726E-12C3-435A-A571-AFEA4CFA6710}" srcOrd="2" destOrd="0" presId="urn:microsoft.com/office/officeart/2018/5/layout/IconCircleLabelList"/>
    <dgm:cxn modelId="{72D5BF79-B7DF-4014-81BE-2D7ADEBBF886}" type="presParOf" srcId="{7290EB9A-4B21-4CAA-A772-AE1B7C2C9080}" destId="{D09BA7CD-DB85-42D1-9BEA-016516D355AE}" srcOrd="3" destOrd="0" presId="urn:microsoft.com/office/officeart/2018/5/layout/IconCircleLabelList"/>
    <dgm:cxn modelId="{2BCD214B-637F-43A8-8561-4446702F5EDE}" type="presParOf" srcId="{0E4827AF-A838-40E6-984F-16FFD6794A03}" destId="{0706EDC2-76AA-4D05-B426-A8C8CC530757}" srcOrd="1" destOrd="0" presId="urn:microsoft.com/office/officeart/2018/5/layout/IconCircleLabelList"/>
    <dgm:cxn modelId="{9E0D0247-20CA-47A7-9C6C-E03F3C0D1100}" type="presParOf" srcId="{0E4827AF-A838-40E6-984F-16FFD6794A03}" destId="{7B2C3FA7-F6AC-4EA4-A548-B170EDABA278}" srcOrd="2" destOrd="0" presId="urn:microsoft.com/office/officeart/2018/5/layout/IconCircleLabelList"/>
    <dgm:cxn modelId="{70B0DCEF-B956-4AB0-81B9-3B21AE1E457A}" type="presParOf" srcId="{7B2C3FA7-F6AC-4EA4-A548-B170EDABA278}" destId="{8402CE9A-9C6A-4510-AEC2-E2FF145D18B8}" srcOrd="0" destOrd="0" presId="urn:microsoft.com/office/officeart/2018/5/layout/IconCircleLabelList"/>
    <dgm:cxn modelId="{C49C5570-556C-4EE3-8F99-E7BCDDEAEF7D}" type="presParOf" srcId="{7B2C3FA7-F6AC-4EA4-A548-B170EDABA278}" destId="{1402EE40-C5B2-48E5-8064-2A5DC58462DE}" srcOrd="1" destOrd="0" presId="urn:microsoft.com/office/officeart/2018/5/layout/IconCircleLabelList"/>
    <dgm:cxn modelId="{4C6D651B-B05A-411D-B9B3-5C6D0D01CA11}" type="presParOf" srcId="{7B2C3FA7-F6AC-4EA4-A548-B170EDABA278}" destId="{7A7200BF-0C4E-466E-BF26-BBC16F29A484}" srcOrd="2" destOrd="0" presId="urn:microsoft.com/office/officeart/2018/5/layout/IconCircleLabelList"/>
    <dgm:cxn modelId="{2BD0C9EB-FFD9-4514-84A7-ED972E913A08}" type="presParOf" srcId="{7B2C3FA7-F6AC-4EA4-A548-B170EDABA278}" destId="{5B3B30EA-43D0-495C-9105-65DAE3C1AFBF}" srcOrd="3" destOrd="0" presId="urn:microsoft.com/office/officeart/2018/5/layout/IconCircleLabelList"/>
    <dgm:cxn modelId="{8CFC060B-A012-4CE7-BA19-E892B8CE37FE}" type="presParOf" srcId="{0E4827AF-A838-40E6-984F-16FFD6794A03}" destId="{9C568267-0156-4B8E-8F58-6F66A85C355E}" srcOrd="3" destOrd="0" presId="urn:microsoft.com/office/officeart/2018/5/layout/IconCircleLabelList"/>
    <dgm:cxn modelId="{80D53786-97FB-47B2-9577-DF139A01A6A4}" type="presParOf" srcId="{0E4827AF-A838-40E6-984F-16FFD6794A03}" destId="{12037512-7022-41E2-A038-AB10B45EB453}" srcOrd="4" destOrd="0" presId="urn:microsoft.com/office/officeart/2018/5/layout/IconCircleLabelList"/>
    <dgm:cxn modelId="{F07A9077-B69C-44F8-BE71-D8A4D1D5D39E}" type="presParOf" srcId="{12037512-7022-41E2-A038-AB10B45EB453}" destId="{05CF805C-2744-4D6B-8C89-11F32156ECB8}" srcOrd="0" destOrd="0" presId="urn:microsoft.com/office/officeart/2018/5/layout/IconCircleLabelList"/>
    <dgm:cxn modelId="{4C15584D-725B-43F0-8626-7EF6188F2304}" type="presParOf" srcId="{12037512-7022-41E2-A038-AB10B45EB453}" destId="{2B6E6D6E-BFAB-42AB-A5BB-6EC4C285101E}" srcOrd="1" destOrd="0" presId="urn:microsoft.com/office/officeart/2018/5/layout/IconCircleLabelList"/>
    <dgm:cxn modelId="{2E01E7DD-C6DB-4F2E-9F95-D4329CABABFD}" type="presParOf" srcId="{12037512-7022-41E2-A038-AB10B45EB453}" destId="{553A9D1A-B289-4470-A27F-D57955EFBD48}" srcOrd="2" destOrd="0" presId="urn:microsoft.com/office/officeart/2018/5/layout/IconCircleLabelList"/>
    <dgm:cxn modelId="{8D8308D9-2920-4E89-B7A9-D8C658C1BFA6}" type="presParOf" srcId="{12037512-7022-41E2-A038-AB10B45EB453}" destId="{FC29250F-A064-4633-986C-B95FD51BA250}" srcOrd="3" destOrd="0" presId="urn:microsoft.com/office/officeart/2018/5/layout/IconCircleLabelList"/>
    <dgm:cxn modelId="{A5D4F55E-4A2D-4E63-8520-D275683617F7}" type="presParOf" srcId="{0E4827AF-A838-40E6-984F-16FFD6794A03}" destId="{CAE58C8B-4525-40D7-81C2-A25EC8BA4DB3}" srcOrd="5" destOrd="0" presId="urn:microsoft.com/office/officeart/2018/5/layout/IconCircleLabelList"/>
    <dgm:cxn modelId="{6497F207-C20D-4B7D-B4CA-059F80E6AB52}" type="presParOf" srcId="{0E4827AF-A838-40E6-984F-16FFD6794A03}" destId="{CD9A604A-8E6D-4B2A-A3B1-C44782BD6189}" srcOrd="6" destOrd="0" presId="urn:microsoft.com/office/officeart/2018/5/layout/IconCircleLabelList"/>
    <dgm:cxn modelId="{4BF5AF86-01CD-4505-ABC4-110B8F18392D}" type="presParOf" srcId="{CD9A604A-8E6D-4B2A-A3B1-C44782BD6189}" destId="{5BCC6BDE-A440-4D74-9877-5A20D5D5EDF9}" srcOrd="0" destOrd="0" presId="urn:microsoft.com/office/officeart/2018/5/layout/IconCircleLabelList"/>
    <dgm:cxn modelId="{B119A014-D15B-4BFB-96B4-134F8C1BD689}" type="presParOf" srcId="{CD9A604A-8E6D-4B2A-A3B1-C44782BD6189}" destId="{916684E8-F02B-4040-9EA7-D46821E2BADD}" srcOrd="1" destOrd="0" presId="urn:microsoft.com/office/officeart/2018/5/layout/IconCircleLabelList"/>
    <dgm:cxn modelId="{CC6CB02B-5862-4BD6-8B20-A9AF744DB063}" type="presParOf" srcId="{CD9A604A-8E6D-4B2A-A3B1-C44782BD6189}" destId="{CD1D70E6-AE1E-404D-9F7D-25BE995B6DCF}" srcOrd="2" destOrd="0" presId="urn:microsoft.com/office/officeart/2018/5/layout/IconCircleLabelList"/>
    <dgm:cxn modelId="{1AE562EA-8845-4F7E-AD26-F71B6116EC2F}" type="presParOf" srcId="{CD9A604A-8E6D-4B2A-A3B1-C44782BD6189}" destId="{D4FA9595-EF16-4D0D-BD94-4D4E14561392}" srcOrd="3" destOrd="0" presId="urn:microsoft.com/office/officeart/2018/5/layout/IconCircleLabelList"/>
    <dgm:cxn modelId="{B761774D-23EC-4DA7-B202-98257A99A6EC}" type="presParOf" srcId="{0E4827AF-A838-40E6-984F-16FFD6794A03}" destId="{648BC03E-F931-445C-B2DE-A1B2496DBF7E}" srcOrd="7" destOrd="0" presId="urn:microsoft.com/office/officeart/2018/5/layout/IconCircleLabelList"/>
    <dgm:cxn modelId="{A1EA2D53-2B25-4E0A-B711-8A258B909349}" type="presParOf" srcId="{0E4827AF-A838-40E6-984F-16FFD6794A03}" destId="{6E9BE954-52FF-4299-995F-3400A0F180BD}" srcOrd="8" destOrd="0" presId="urn:microsoft.com/office/officeart/2018/5/layout/IconCircleLabelList"/>
    <dgm:cxn modelId="{662224CD-FE92-4249-965B-4AB38BB031F1}" type="presParOf" srcId="{6E9BE954-52FF-4299-995F-3400A0F180BD}" destId="{1572D812-58ED-4EBE-B03A-F5B4528CA875}" srcOrd="0" destOrd="0" presId="urn:microsoft.com/office/officeart/2018/5/layout/IconCircleLabelList"/>
    <dgm:cxn modelId="{0EC5212F-DEEE-443B-830C-35067D61939D}" type="presParOf" srcId="{6E9BE954-52FF-4299-995F-3400A0F180BD}" destId="{82C95306-AC58-4B63-8038-AA19B90EE350}" srcOrd="1" destOrd="0" presId="urn:microsoft.com/office/officeart/2018/5/layout/IconCircleLabelList"/>
    <dgm:cxn modelId="{A742E1A9-55E1-4729-9262-BC22F645C261}" type="presParOf" srcId="{6E9BE954-52FF-4299-995F-3400A0F180BD}" destId="{9497E7E2-9A46-406F-82F7-A77CC42502FD}" srcOrd="2" destOrd="0" presId="urn:microsoft.com/office/officeart/2018/5/layout/IconCircleLabelList"/>
    <dgm:cxn modelId="{D7DFD027-5390-425A-8629-46CFAD8DF908}" type="presParOf" srcId="{6E9BE954-52FF-4299-995F-3400A0F180BD}" destId="{8ABA62BA-9A58-4136-8C3C-9D9557191B63}" srcOrd="3" destOrd="0" presId="urn:microsoft.com/office/officeart/2018/5/layout/IconCircleLabelList"/>
    <dgm:cxn modelId="{144B4F11-0B62-450B-BF22-35512D9526C1}" type="presParOf" srcId="{0E4827AF-A838-40E6-984F-16FFD6794A03}" destId="{24C01B1E-0269-4455-B0C5-713D940365C3}" srcOrd="9" destOrd="0" presId="urn:microsoft.com/office/officeart/2018/5/layout/IconCircleLabelList"/>
    <dgm:cxn modelId="{56FD9E67-5328-4E5D-A869-1EA486EE56EF}" type="presParOf" srcId="{0E4827AF-A838-40E6-984F-16FFD6794A03}" destId="{A1FE473C-7078-4969-A479-57999EAF4FAF}" srcOrd="10" destOrd="0" presId="urn:microsoft.com/office/officeart/2018/5/layout/IconCircleLabelList"/>
    <dgm:cxn modelId="{D6A0381F-FFE4-4431-A4E0-2195F86F4433}" type="presParOf" srcId="{A1FE473C-7078-4969-A479-57999EAF4FAF}" destId="{D5675F79-2E2F-487A-A16C-DF076AD8CBC0}" srcOrd="0" destOrd="0" presId="urn:microsoft.com/office/officeart/2018/5/layout/IconCircleLabelList"/>
    <dgm:cxn modelId="{F8C4D083-D4C7-4760-B5A1-698EA5F58549}" type="presParOf" srcId="{A1FE473C-7078-4969-A479-57999EAF4FAF}" destId="{7B7E69BA-7AEF-4B61-817A-02A27755A42D}" srcOrd="1" destOrd="0" presId="urn:microsoft.com/office/officeart/2018/5/layout/IconCircleLabelList"/>
    <dgm:cxn modelId="{EF43270C-86CC-487E-B77B-681D9538FA62}" type="presParOf" srcId="{A1FE473C-7078-4969-A479-57999EAF4FAF}" destId="{2F4E4C9C-C4E9-4D97-87F1-4B2FDCD73CF8}" srcOrd="2" destOrd="0" presId="urn:microsoft.com/office/officeart/2018/5/layout/IconCircleLabelList"/>
    <dgm:cxn modelId="{C1BDBD1E-9F9C-4E2B-83CA-282CD4557EF9}" type="presParOf" srcId="{A1FE473C-7078-4969-A479-57999EAF4FAF}" destId="{057DD9C2-5939-4CFF-9F6D-D9127476D4C1}" srcOrd="3" destOrd="0" presId="urn:microsoft.com/office/officeart/2018/5/layout/IconCircleLabelList"/>
    <dgm:cxn modelId="{E1AFCFDC-34BB-46AC-900B-380CE253E4A9}" type="presParOf" srcId="{0E4827AF-A838-40E6-984F-16FFD6794A03}" destId="{A7D89726-1205-442D-95B2-4B16F07A4326}" srcOrd="11" destOrd="0" presId="urn:microsoft.com/office/officeart/2018/5/layout/IconCircleLabelList"/>
    <dgm:cxn modelId="{9FCC06A2-B17B-4060-A6D5-C0428E3BEB12}" type="presParOf" srcId="{0E4827AF-A838-40E6-984F-16FFD6794A03}" destId="{AE8F26FB-96FF-4796-BE98-5A990A82A66F}" srcOrd="12" destOrd="0" presId="urn:microsoft.com/office/officeart/2018/5/layout/IconCircleLabelList"/>
    <dgm:cxn modelId="{0F432444-FDE0-4F21-91FB-0619C0992A6B}" type="presParOf" srcId="{AE8F26FB-96FF-4796-BE98-5A990A82A66F}" destId="{6950604A-E0C4-4B64-BBA8-59043E79FE4E}" srcOrd="0" destOrd="0" presId="urn:microsoft.com/office/officeart/2018/5/layout/IconCircleLabelList"/>
    <dgm:cxn modelId="{F5A3A749-9667-4E09-8F78-2B1DE5BE0B20}" type="presParOf" srcId="{AE8F26FB-96FF-4796-BE98-5A990A82A66F}" destId="{4986A5DE-C4A0-4DCD-A0B5-41A825637972}" srcOrd="1" destOrd="0" presId="urn:microsoft.com/office/officeart/2018/5/layout/IconCircleLabelList"/>
    <dgm:cxn modelId="{8CA7C126-DD13-47E4-A398-E5925F9F1384}" type="presParOf" srcId="{AE8F26FB-96FF-4796-BE98-5A990A82A66F}" destId="{B0D0E4FF-5791-4EC1-B44A-2A76B2943E39}" srcOrd="2" destOrd="0" presId="urn:microsoft.com/office/officeart/2018/5/layout/IconCircleLabelList"/>
    <dgm:cxn modelId="{B67C6124-5138-4AEC-B64C-38ACB9F793EE}" type="presParOf" srcId="{AE8F26FB-96FF-4796-BE98-5A990A82A66F}" destId="{99377CE5-1C9B-433B-8FE7-5C3DA1F6938F}"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37EBAC3-78F7-43E1-8DF0-47870687A3A2}"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D739E61-64C1-454C-AAC2-598593813BEE}">
      <dgm:prSet/>
      <dgm:spPr/>
      <dgm:t>
        <a:bodyPr/>
        <a:lstStyle/>
        <a:p>
          <a:r>
            <a:rPr lang="fr-FR"/>
            <a:t>Lexique : réseau sémantique et morphologique </a:t>
          </a:r>
          <a:endParaRPr lang="en-US"/>
        </a:p>
      </dgm:t>
    </dgm:pt>
    <dgm:pt modelId="{AFA6C896-8861-441C-BE4C-6615E0F45F1B}" type="parTrans" cxnId="{1270938D-37CF-4E99-BF89-F1F3F236326B}">
      <dgm:prSet/>
      <dgm:spPr/>
      <dgm:t>
        <a:bodyPr/>
        <a:lstStyle/>
        <a:p>
          <a:endParaRPr lang="en-US"/>
        </a:p>
      </dgm:t>
    </dgm:pt>
    <dgm:pt modelId="{AD64E56F-3978-47F5-BAE5-EA46F8251223}" type="sibTrans" cxnId="{1270938D-37CF-4E99-BF89-F1F3F236326B}">
      <dgm:prSet/>
      <dgm:spPr/>
      <dgm:t>
        <a:bodyPr/>
        <a:lstStyle/>
        <a:p>
          <a:endParaRPr lang="en-US"/>
        </a:p>
      </dgm:t>
    </dgm:pt>
    <dgm:pt modelId="{0ED01E89-B106-40E3-A68B-6D33DD99A230}">
      <dgm:prSet/>
      <dgm:spPr/>
      <dgm:t>
        <a:bodyPr/>
        <a:lstStyle/>
        <a:p>
          <a:r>
            <a:rPr lang="fr-FR"/>
            <a:t>Fluence </a:t>
          </a:r>
          <a:endParaRPr lang="en-US"/>
        </a:p>
      </dgm:t>
    </dgm:pt>
    <dgm:pt modelId="{49DCA9C6-D493-4E37-B866-AC588CAD4D3A}" type="parTrans" cxnId="{6FA2559A-AFCE-48A7-8A66-9E3582536756}">
      <dgm:prSet/>
      <dgm:spPr/>
      <dgm:t>
        <a:bodyPr/>
        <a:lstStyle/>
        <a:p>
          <a:endParaRPr lang="en-US"/>
        </a:p>
      </dgm:t>
    </dgm:pt>
    <dgm:pt modelId="{58889F24-D77E-422B-BDDD-377E15283AAA}" type="sibTrans" cxnId="{6FA2559A-AFCE-48A7-8A66-9E3582536756}">
      <dgm:prSet/>
      <dgm:spPr/>
      <dgm:t>
        <a:bodyPr/>
        <a:lstStyle/>
        <a:p>
          <a:endParaRPr lang="en-US"/>
        </a:p>
      </dgm:t>
    </dgm:pt>
    <dgm:pt modelId="{3701A1E4-5FAB-429A-AAEE-DA18E3AD55E8}">
      <dgm:prSet/>
      <dgm:spPr/>
      <dgm:t>
        <a:bodyPr/>
        <a:lstStyle/>
        <a:p>
          <a:r>
            <a:rPr lang="fr-FR"/>
            <a:t>Revenir sur le décodage  pour les plus en difficulté</a:t>
          </a:r>
          <a:endParaRPr lang="en-US"/>
        </a:p>
      </dgm:t>
    </dgm:pt>
    <dgm:pt modelId="{682877AA-4783-4527-BE8B-EBC83118F486}" type="parTrans" cxnId="{F61C1153-95DB-44BB-BFF4-D8FC7DF07C7A}">
      <dgm:prSet/>
      <dgm:spPr/>
      <dgm:t>
        <a:bodyPr/>
        <a:lstStyle/>
        <a:p>
          <a:endParaRPr lang="en-US"/>
        </a:p>
      </dgm:t>
    </dgm:pt>
    <dgm:pt modelId="{6E522D11-EF74-494B-B2D0-032831B8C247}" type="sibTrans" cxnId="{F61C1153-95DB-44BB-BFF4-D8FC7DF07C7A}">
      <dgm:prSet/>
      <dgm:spPr/>
      <dgm:t>
        <a:bodyPr/>
        <a:lstStyle/>
        <a:p>
          <a:endParaRPr lang="en-US"/>
        </a:p>
      </dgm:t>
    </dgm:pt>
    <dgm:pt modelId="{86976FF0-93C4-4461-9323-37AB62C274C3}">
      <dgm:prSet/>
      <dgm:spPr/>
      <dgm:t>
        <a:bodyPr/>
        <a:lstStyle/>
        <a:p>
          <a:r>
            <a:rPr lang="fr-FR"/>
            <a:t>Grammaire : observation des régularités : le S, le TU , le vous …</a:t>
          </a:r>
          <a:endParaRPr lang="en-US"/>
        </a:p>
      </dgm:t>
    </dgm:pt>
    <dgm:pt modelId="{E8D06941-6759-41F5-88F8-D48E48B7B01C}" type="parTrans" cxnId="{CD5D1491-435B-4B6F-BA57-E1F00D0C146F}">
      <dgm:prSet/>
      <dgm:spPr/>
      <dgm:t>
        <a:bodyPr/>
        <a:lstStyle/>
        <a:p>
          <a:endParaRPr lang="en-US"/>
        </a:p>
      </dgm:t>
    </dgm:pt>
    <dgm:pt modelId="{5572F6A8-B746-4909-AFBB-879353315DDF}" type="sibTrans" cxnId="{CD5D1491-435B-4B6F-BA57-E1F00D0C146F}">
      <dgm:prSet/>
      <dgm:spPr/>
      <dgm:t>
        <a:bodyPr/>
        <a:lstStyle/>
        <a:p>
          <a:endParaRPr lang="en-US"/>
        </a:p>
      </dgm:t>
    </dgm:pt>
    <dgm:pt modelId="{D1B75CF4-28B5-425A-A1D6-7C97AC69EF2E}" type="pres">
      <dgm:prSet presAssocID="{637EBAC3-78F7-43E1-8DF0-47870687A3A2}" presName="root" presStyleCnt="0">
        <dgm:presLayoutVars>
          <dgm:dir/>
          <dgm:resizeHandles val="exact"/>
        </dgm:presLayoutVars>
      </dgm:prSet>
      <dgm:spPr/>
    </dgm:pt>
    <dgm:pt modelId="{8B3D7978-5455-459F-BF16-45DD3F9F360F}" type="pres">
      <dgm:prSet presAssocID="{637EBAC3-78F7-43E1-8DF0-47870687A3A2}" presName="container" presStyleCnt="0">
        <dgm:presLayoutVars>
          <dgm:dir/>
          <dgm:resizeHandles val="exact"/>
        </dgm:presLayoutVars>
      </dgm:prSet>
      <dgm:spPr/>
    </dgm:pt>
    <dgm:pt modelId="{6994D0C9-2568-4E35-AA08-3DCFC91D29BB}" type="pres">
      <dgm:prSet presAssocID="{8D739E61-64C1-454C-AAC2-598593813BEE}" presName="compNode" presStyleCnt="0"/>
      <dgm:spPr/>
    </dgm:pt>
    <dgm:pt modelId="{AD6BEB1B-7283-4BE4-9AE8-A2457FCC6943}" type="pres">
      <dgm:prSet presAssocID="{8D739E61-64C1-454C-AAC2-598593813BEE}" presName="iconBgRect" presStyleLbl="bgShp" presStyleIdx="0" presStyleCnt="4"/>
      <dgm:spPr/>
    </dgm:pt>
    <dgm:pt modelId="{BF0A0EC5-19DB-4316-A097-F88CC3170ED7}" type="pres">
      <dgm:prSet presAssocID="{8D739E61-64C1-454C-AAC2-598593813BE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7A69829F-2DBA-4960-A5C3-EDB5B72B7E79}" type="pres">
      <dgm:prSet presAssocID="{8D739E61-64C1-454C-AAC2-598593813BEE}" presName="spaceRect" presStyleCnt="0"/>
      <dgm:spPr/>
    </dgm:pt>
    <dgm:pt modelId="{E206D54A-C294-45A9-8B89-DA78A5466BE3}" type="pres">
      <dgm:prSet presAssocID="{8D739E61-64C1-454C-AAC2-598593813BEE}" presName="textRect" presStyleLbl="revTx" presStyleIdx="0" presStyleCnt="4">
        <dgm:presLayoutVars>
          <dgm:chMax val="1"/>
          <dgm:chPref val="1"/>
        </dgm:presLayoutVars>
      </dgm:prSet>
      <dgm:spPr/>
    </dgm:pt>
    <dgm:pt modelId="{624D5B55-5BF1-4AB5-9ED7-6EEA6430BD4F}" type="pres">
      <dgm:prSet presAssocID="{AD64E56F-3978-47F5-BAE5-EA46F8251223}" presName="sibTrans" presStyleLbl="sibTrans2D1" presStyleIdx="0" presStyleCnt="0"/>
      <dgm:spPr/>
    </dgm:pt>
    <dgm:pt modelId="{38AAF637-0477-4EDE-8EA6-444B65CC5295}" type="pres">
      <dgm:prSet presAssocID="{0ED01E89-B106-40E3-A68B-6D33DD99A230}" presName="compNode" presStyleCnt="0"/>
      <dgm:spPr/>
    </dgm:pt>
    <dgm:pt modelId="{9AC8BA54-AE01-42CB-8D84-8D587D75A015}" type="pres">
      <dgm:prSet presAssocID="{0ED01E89-B106-40E3-A68B-6D33DD99A230}" presName="iconBgRect" presStyleLbl="bgShp" presStyleIdx="1" presStyleCnt="4"/>
      <dgm:spPr/>
    </dgm:pt>
    <dgm:pt modelId="{32F44364-2D6D-473D-A44D-A8AC108027A9}" type="pres">
      <dgm:prSet presAssocID="{0ED01E89-B106-40E3-A68B-6D33DD99A23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ind Chime"/>
        </a:ext>
      </dgm:extLst>
    </dgm:pt>
    <dgm:pt modelId="{732E7EC8-57E2-43C1-A074-7F9E5EFE456C}" type="pres">
      <dgm:prSet presAssocID="{0ED01E89-B106-40E3-A68B-6D33DD99A230}" presName="spaceRect" presStyleCnt="0"/>
      <dgm:spPr/>
    </dgm:pt>
    <dgm:pt modelId="{91D5B7B5-F182-4877-A156-E6304D084362}" type="pres">
      <dgm:prSet presAssocID="{0ED01E89-B106-40E3-A68B-6D33DD99A230}" presName="textRect" presStyleLbl="revTx" presStyleIdx="1" presStyleCnt="4">
        <dgm:presLayoutVars>
          <dgm:chMax val="1"/>
          <dgm:chPref val="1"/>
        </dgm:presLayoutVars>
      </dgm:prSet>
      <dgm:spPr/>
    </dgm:pt>
    <dgm:pt modelId="{99D10061-DEEC-4996-8EDB-87F8039CEB28}" type="pres">
      <dgm:prSet presAssocID="{58889F24-D77E-422B-BDDD-377E15283AAA}" presName="sibTrans" presStyleLbl="sibTrans2D1" presStyleIdx="0" presStyleCnt="0"/>
      <dgm:spPr/>
    </dgm:pt>
    <dgm:pt modelId="{EC0F0776-C0D4-4874-AB5E-70BC3453DFFA}" type="pres">
      <dgm:prSet presAssocID="{3701A1E4-5FAB-429A-AAEE-DA18E3AD55E8}" presName="compNode" presStyleCnt="0"/>
      <dgm:spPr/>
    </dgm:pt>
    <dgm:pt modelId="{60BD5BAA-AC8E-4E6E-BECF-CAE79F585CD9}" type="pres">
      <dgm:prSet presAssocID="{3701A1E4-5FAB-429A-AAEE-DA18E3AD55E8}" presName="iconBgRect" presStyleLbl="bgShp" presStyleIdx="2" presStyleCnt="4"/>
      <dgm:spPr/>
    </dgm:pt>
    <dgm:pt modelId="{0D18D1A3-46C4-4B23-A38A-7CB8133F7BF4}" type="pres">
      <dgm:prSet presAssocID="{3701A1E4-5FAB-429A-AAEE-DA18E3AD55E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eginning"/>
        </a:ext>
      </dgm:extLst>
    </dgm:pt>
    <dgm:pt modelId="{7E030C2A-8A7E-4F44-851D-F07E0E00191D}" type="pres">
      <dgm:prSet presAssocID="{3701A1E4-5FAB-429A-AAEE-DA18E3AD55E8}" presName="spaceRect" presStyleCnt="0"/>
      <dgm:spPr/>
    </dgm:pt>
    <dgm:pt modelId="{4F78AF16-E80B-4B36-BD01-A160486D1D2A}" type="pres">
      <dgm:prSet presAssocID="{3701A1E4-5FAB-429A-AAEE-DA18E3AD55E8}" presName="textRect" presStyleLbl="revTx" presStyleIdx="2" presStyleCnt="4">
        <dgm:presLayoutVars>
          <dgm:chMax val="1"/>
          <dgm:chPref val="1"/>
        </dgm:presLayoutVars>
      </dgm:prSet>
      <dgm:spPr/>
    </dgm:pt>
    <dgm:pt modelId="{5E2B48F5-A802-4CBE-8140-9DA7ECB7DBE9}" type="pres">
      <dgm:prSet presAssocID="{6E522D11-EF74-494B-B2D0-032831B8C247}" presName="sibTrans" presStyleLbl="sibTrans2D1" presStyleIdx="0" presStyleCnt="0"/>
      <dgm:spPr/>
    </dgm:pt>
    <dgm:pt modelId="{42C0950B-770A-4EFF-A71D-5EA3B7152B5D}" type="pres">
      <dgm:prSet presAssocID="{86976FF0-93C4-4461-9323-37AB62C274C3}" presName="compNode" presStyleCnt="0"/>
      <dgm:spPr/>
    </dgm:pt>
    <dgm:pt modelId="{A2B3D8C2-DA49-4875-ACB2-8E1275A35FBA}" type="pres">
      <dgm:prSet presAssocID="{86976FF0-93C4-4461-9323-37AB62C274C3}" presName="iconBgRect" presStyleLbl="bgShp" presStyleIdx="3" presStyleCnt="4"/>
      <dgm:spPr/>
    </dgm:pt>
    <dgm:pt modelId="{E302A94F-3C02-4622-8548-0B7EA617460A}" type="pres">
      <dgm:prSet presAssocID="{86976FF0-93C4-4461-9323-37AB62C274C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keleton"/>
        </a:ext>
      </dgm:extLst>
    </dgm:pt>
    <dgm:pt modelId="{3D766D7E-2F3F-4743-8771-DD2DB70CB5CA}" type="pres">
      <dgm:prSet presAssocID="{86976FF0-93C4-4461-9323-37AB62C274C3}" presName="spaceRect" presStyleCnt="0"/>
      <dgm:spPr/>
    </dgm:pt>
    <dgm:pt modelId="{4887088C-F349-4FDB-BDB8-3157E31005A4}" type="pres">
      <dgm:prSet presAssocID="{86976FF0-93C4-4461-9323-37AB62C274C3}" presName="textRect" presStyleLbl="revTx" presStyleIdx="3" presStyleCnt="4">
        <dgm:presLayoutVars>
          <dgm:chMax val="1"/>
          <dgm:chPref val="1"/>
        </dgm:presLayoutVars>
      </dgm:prSet>
      <dgm:spPr/>
    </dgm:pt>
  </dgm:ptLst>
  <dgm:cxnLst>
    <dgm:cxn modelId="{3270A207-A942-4062-9B8C-97ED573FA176}" type="presOf" srcId="{637EBAC3-78F7-43E1-8DF0-47870687A3A2}" destId="{D1B75CF4-28B5-425A-A1D6-7C97AC69EF2E}" srcOrd="0" destOrd="0" presId="urn:microsoft.com/office/officeart/2018/2/layout/IconCircleList"/>
    <dgm:cxn modelId="{3D3D7429-B9C4-454B-9D18-F01008D2BB1D}" type="presOf" srcId="{3701A1E4-5FAB-429A-AAEE-DA18E3AD55E8}" destId="{4F78AF16-E80B-4B36-BD01-A160486D1D2A}" srcOrd="0" destOrd="0" presId="urn:microsoft.com/office/officeart/2018/2/layout/IconCircleList"/>
    <dgm:cxn modelId="{F61C1153-95DB-44BB-BFF4-D8FC7DF07C7A}" srcId="{637EBAC3-78F7-43E1-8DF0-47870687A3A2}" destId="{3701A1E4-5FAB-429A-AAEE-DA18E3AD55E8}" srcOrd="2" destOrd="0" parTransId="{682877AA-4783-4527-BE8B-EBC83118F486}" sibTransId="{6E522D11-EF74-494B-B2D0-032831B8C247}"/>
    <dgm:cxn modelId="{CC384359-721F-44B4-961F-F3F04AE059FA}" type="presOf" srcId="{AD64E56F-3978-47F5-BAE5-EA46F8251223}" destId="{624D5B55-5BF1-4AB5-9ED7-6EEA6430BD4F}" srcOrd="0" destOrd="0" presId="urn:microsoft.com/office/officeart/2018/2/layout/IconCircleList"/>
    <dgm:cxn modelId="{11552B5A-911C-4F29-99CC-CB852E76BAED}" type="presOf" srcId="{0ED01E89-B106-40E3-A68B-6D33DD99A230}" destId="{91D5B7B5-F182-4877-A156-E6304D084362}" srcOrd="0" destOrd="0" presId="urn:microsoft.com/office/officeart/2018/2/layout/IconCircleList"/>
    <dgm:cxn modelId="{CC768569-710E-4A32-8271-6D6B3F2FB8CB}" type="presOf" srcId="{8D739E61-64C1-454C-AAC2-598593813BEE}" destId="{E206D54A-C294-45A9-8B89-DA78A5466BE3}" srcOrd="0" destOrd="0" presId="urn:microsoft.com/office/officeart/2018/2/layout/IconCircleList"/>
    <dgm:cxn modelId="{7FEE4F89-A246-4F53-A253-F6C9CEA78E82}" type="presOf" srcId="{58889F24-D77E-422B-BDDD-377E15283AAA}" destId="{99D10061-DEEC-4996-8EDB-87F8039CEB28}" srcOrd="0" destOrd="0" presId="urn:microsoft.com/office/officeart/2018/2/layout/IconCircleList"/>
    <dgm:cxn modelId="{1270938D-37CF-4E99-BF89-F1F3F236326B}" srcId="{637EBAC3-78F7-43E1-8DF0-47870687A3A2}" destId="{8D739E61-64C1-454C-AAC2-598593813BEE}" srcOrd="0" destOrd="0" parTransId="{AFA6C896-8861-441C-BE4C-6615E0F45F1B}" sibTransId="{AD64E56F-3978-47F5-BAE5-EA46F8251223}"/>
    <dgm:cxn modelId="{CD5D1491-435B-4B6F-BA57-E1F00D0C146F}" srcId="{637EBAC3-78F7-43E1-8DF0-47870687A3A2}" destId="{86976FF0-93C4-4461-9323-37AB62C274C3}" srcOrd="3" destOrd="0" parTransId="{E8D06941-6759-41F5-88F8-D48E48B7B01C}" sibTransId="{5572F6A8-B746-4909-AFBB-879353315DDF}"/>
    <dgm:cxn modelId="{6FA2559A-AFCE-48A7-8A66-9E3582536756}" srcId="{637EBAC3-78F7-43E1-8DF0-47870687A3A2}" destId="{0ED01E89-B106-40E3-A68B-6D33DD99A230}" srcOrd="1" destOrd="0" parTransId="{49DCA9C6-D493-4E37-B866-AC588CAD4D3A}" sibTransId="{58889F24-D77E-422B-BDDD-377E15283AAA}"/>
    <dgm:cxn modelId="{F4F9FBAB-302D-49F0-B6C9-1FB40016D227}" type="presOf" srcId="{6E522D11-EF74-494B-B2D0-032831B8C247}" destId="{5E2B48F5-A802-4CBE-8140-9DA7ECB7DBE9}" srcOrd="0" destOrd="0" presId="urn:microsoft.com/office/officeart/2018/2/layout/IconCircleList"/>
    <dgm:cxn modelId="{DC44B5ED-5CCD-4DB0-9024-7669624F0090}" type="presOf" srcId="{86976FF0-93C4-4461-9323-37AB62C274C3}" destId="{4887088C-F349-4FDB-BDB8-3157E31005A4}" srcOrd="0" destOrd="0" presId="urn:microsoft.com/office/officeart/2018/2/layout/IconCircleList"/>
    <dgm:cxn modelId="{5E239165-9C64-45E9-B882-C84E4888B80A}" type="presParOf" srcId="{D1B75CF4-28B5-425A-A1D6-7C97AC69EF2E}" destId="{8B3D7978-5455-459F-BF16-45DD3F9F360F}" srcOrd="0" destOrd="0" presId="urn:microsoft.com/office/officeart/2018/2/layout/IconCircleList"/>
    <dgm:cxn modelId="{F304438D-9E35-4D2E-8CE9-0C50CDCCDAC9}" type="presParOf" srcId="{8B3D7978-5455-459F-BF16-45DD3F9F360F}" destId="{6994D0C9-2568-4E35-AA08-3DCFC91D29BB}" srcOrd="0" destOrd="0" presId="urn:microsoft.com/office/officeart/2018/2/layout/IconCircleList"/>
    <dgm:cxn modelId="{D00F4411-4DC6-4BFF-B36B-A5A184587E6E}" type="presParOf" srcId="{6994D0C9-2568-4E35-AA08-3DCFC91D29BB}" destId="{AD6BEB1B-7283-4BE4-9AE8-A2457FCC6943}" srcOrd="0" destOrd="0" presId="urn:microsoft.com/office/officeart/2018/2/layout/IconCircleList"/>
    <dgm:cxn modelId="{3898B981-77F1-4122-8263-7292DEBE2147}" type="presParOf" srcId="{6994D0C9-2568-4E35-AA08-3DCFC91D29BB}" destId="{BF0A0EC5-19DB-4316-A097-F88CC3170ED7}" srcOrd="1" destOrd="0" presId="urn:microsoft.com/office/officeart/2018/2/layout/IconCircleList"/>
    <dgm:cxn modelId="{09E01DD4-677B-4191-93A3-8591B26BAC20}" type="presParOf" srcId="{6994D0C9-2568-4E35-AA08-3DCFC91D29BB}" destId="{7A69829F-2DBA-4960-A5C3-EDB5B72B7E79}" srcOrd="2" destOrd="0" presId="urn:microsoft.com/office/officeart/2018/2/layout/IconCircleList"/>
    <dgm:cxn modelId="{8CE93DCF-5B7A-4D5B-9B18-EBD9C384CD60}" type="presParOf" srcId="{6994D0C9-2568-4E35-AA08-3DCFC91D29BB}" destId="{E206D54A-C294-45A9-8B89-DA78A5466BE3}" srcOrd="3" destOrd="0" presId="urn:microsoft.com/office/officeart/2018/2/layout/IconCircleList"/>
    <dgm:cxn modelId="{854F59BC-C5BF-49DA-A0A7-F5E20F4EE093}" type="presParOf" srcId="{8B3D7978-5455-459F-BF16-45DD3F9F360F}" destId="{624D5B55-5BF1-4AB5-9ED7-6EEA6430BD4F}" srcOrd="1" destOrd="0" presId="urn:microsoft.com/office/officeart/2018/2/layout/IconCircleList"/>
    <dgm:cxn modelId="{FFC18F50-DEE8-46E7-A06E-B081416A8E6F}" type="presParOf" srcId="{8B3D7978-5455-459F-BF16-45DD3F9F360F}" destId="{38AAF637-0477-4EDE-8EA6-444B65CC5295}" srcOrd="2" destOrd="0" presId="urn:microsoft.com/office/officeart/2018/2/layout/IconCircleList"/>
    <dgm:cxn modelId="{5E3ED69D-6B3B-4AE2-9B47-4DE733802B6C}" type="presParOf" srcId="{38AAF637-0477-4EDE-8EA6-444B65CC5295}" destId="{9AC8BA54-AE01-42CB-8D84-8D587D75A015}" srcOrd="0" destOrd="0" presId="urn:microsoft.com/office/officeart/2018/2/layout/IconCircleList"/>
    <dgm:cxn modelId="{8C66B212-C42B-4EA0-8896-D6DB73454F09}" type="presParOf" srcId="{38AAF637-0477-4EDE-8EA6-444B65CC5295}" destId="{32F44364-2D6D-473D-A44D-A8AC108027A9}" srcOrd="1" destOrd="0" presId="urn:microsoft.com/office/officeart/2018/2/layout/IconCircleList"/>
    <dgm:cxn modelId="{4FAA49DC-933F-48BC-866D-52CBB45A7C0C}" type="presParOf" srcId="{38AAF637-0477-4EDE-8EA6-444B65CC5295}" destId="{732E7EC8-57E2-43C1-A074-7F9E5EFE456C}" srcOrd="2" destOrd="0" presId="urn:microsoft.com/office/officeart/2018/2/layout/IconCircleList"/>
    <dgm:cxn modelId="{BC88B19C-4EFB-45E8-B6CD-3E298F9B1F7D}" type="presParOf" srcId="{38AAF637-0477-4EDE-8EA6-444B65CC5295}" destId="{91D5B7B5-F182-4877-A156-E6304D084362}" srcOrd="3" destOrd="0" presId="urn:microsoft.com/office/officeart/2018/2/layout/IconCircleList"/>
    <dgm:cxn modelId="{450530A6-2E50-47B2-AD0F-58A5783989E8}" type="presParOf" srcId="{8B3D7978-5455-459F-BF16-45DD3F9F360F}" destId="{99D10061-DEEC-4996-8EDB-87F8039CEB28}" srcOrd="3" destOrd="0" presId="urn:microsoft.com/office/officeart/2018/2/layout/IconCircleList"/>
    <dgm:cxn modelId="{A6B64D72-9C71-4FF5-9321-02A3EC28EF2F}" type="presParOf" srcId="{8B3D7978-5455-459F-BF16-45DD3F9F360F}" destId="{EC0F0776-C0D4-4874-AB5E-70BC3453DFFA}" srcOrd="4" destOrd="0" presId="urn:microsoft.com/office/officeart/2018/2/layout/IconCircleList"/>
    <dgm:cxn modelId="{64F83561-8A62-45BA-B497-27D7C147D282}" type="presParOf" srcId="{EC0F0776-C0D4-4874-AB5E-70BC3453DFFA}" destId="{60BD5BAA-AC8E-4E6E-BECF-CAE79F585CD9}" srcOrd="0" destOrd="0" presId="urn:microsoft.com/office/officeart/2018/2/layout/IconCircleList"/>
    <dgm:cxn modelId="{A7E38708-52D0-4794-B7D1-89854F96BBA1}" type="presParOf" srcId="{EC0F0776-C0D4-4874-AB5E-70BC3453DFFA}" destId="{0D18D1A3-46C4-4B23-A38A-7CB8133F7BF4}" srcOrd="1" destOrd="0" presId="urn:microsoft.com/office/officeart/2018/2/layout/IconCircleList"/>
    <dgm:cxn modelId="{7880D8D3-CD54-4DC6-B884-279B1D550A03}" type="presParOf" srcId="{EC0F0776-C0D4-4874-AB5E-70BC3453DFFA}" destId="{7E030C2A-8A7E-4F44-851D-F07E0E00191D}" srcOrd="2" destOrd="0" presId="urn:microsoft.com/office/officeart/2018/2/layout/IconCircleList"/>
    <dgm:cxn modelId="{98598315-BE6D-498A-A8E0-E30C79F3B1B7}" type="presParOf" srcId="{EC0F0776-C0D4-4874-AB5E-70BC3453DFFA}" destId="{4F78AF16-E80B-4B36-BD01-A160486D1D2A}" srcOrd="3" destOrd="0" presId="urn:microsoft.com/office/officeart/2018/2/layout/IconCircleList"/>
    <dgm:cxn modelId="{8FADED9E-7971-419D-85C4-31241D75B00A}" type="presParOf" srcId="{8B3D7978-5455-459F-BF16-45DD3F9F360F}" destId="{5E2B48F5-A802-4CBE-8140-9DA7ECB7DBE9}" srcOrd="5" destOrd="0" presId="urn:microsoft.com/office/officeart/2018/2/layout/IconCircleList"/>
    <dgm:cxn modelId="{AF3F89F3-9A76-45D9-B1EC-0E67451BD545}" type="presParOf" srcId="{8B3D7978-5455-459F-BF16-45DD3F9F360F}" destId="{42C0950B-770A-4EFF-A71D-5EA3B7152B5D}" srcOrd="6" destOrd="0" presId="urn:microsoft.com/office/officeart/2018/2/layout/IconCircleList"/>
    <dgm:cxn modelId="{840EC68C-6F86-4778-ACA1-48E7AC32D7F4}" type="presParOf" srcId="{42C0950B-770A-4EFF-A71D-5EA3B7152B5D}" destId="{A2B3D8C2-DA49-4875-ACB2-8E1275A35FBA}" srcOrd="0" destOrd="0" presId="urn:microsoft.com/office/officeart/2018/2/layout/IconCircleList"/>
    <dgm:cxn modelId="{90A4DBD8-DBEC-4D03-B09F-8267FEC98C94}" type="presParOf" srcId="{42C0950B-770A-4EFF-A71D-5EA3B7152B5D}" destId="{E302A94F-3C02-4622-8548-0B7EA617460A}" srcOrd="1" destOrd="0" presId="urn:microsoft.com/office/officeart/2018/2/layout/IconCircleList"/>
    <dgm:cxn modelId="{A9A418BF-46F8-410D-85B0-878BF8CDABDB}" type="presParOf" srcId="{42C0950B-770A-4EFF-A71D-5EA3B7152B5D}" destId="{3D766D7E-2F3F-4743-8771-DD2DB70CB5CA}" srcOrd="2" destOrd="0" presId="urn:microsoft.com/office/officeart/2018/2/layout/IconCircleList"/>
    <dgm:cxn modelId="{9AF0EB45-DFC5-4DB7-B6D6-66679966BC77}" type="presParOf" srcId="{42C0950B-770A-4EFF-A71D-5EA3B7152B5D}" destId="{4887088C-F349-4FDB-BDB8-3157E31005A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8984856-C146-484A-BA22-FB373DE99A0F}"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E233B10-ED3B-4D49-BC80-4202156FFD9D}">
      <dgm:prSet/>
      <dgm:spPr/>
      <dgm:t>
        <a:bodyPr/>
        <a:lstStyle/>
        <a:p>
          <a:pPr>
            <a:defRPr cap="all"/>
          </a:pPr>
          <a:r>
            <a:rPr lang="fr-FR"/>
            <a:t>Les affichages</a:t>
          </a:r>
          <a:endParaRPr lang="en-US"/>
        </a:p>
      </dgm:t>
    </dgm:pt>
    <dgm:pt modelId="{3650D33E-B3E3-4767-AA29-21911F835082}" type="parTrans" cxnId="{527F203F-4595-490E-9541-7A9B9FE29BB7}">
      <dgm:prSet/>
      <dgm:spPr/>
      <dgm:t>
        <a:bodyPr/>
        <a:lstStyle/>
        <a:p>
          <a:endParaRPr lang="en-US"/>
        </a:p>
      </dgm:t>
    </dgm:pt>
    <dgm:pt modelId="{1C835754-3233-4DE8-9B04-A319E135F0AF}" type="sibTrans" cxnId="{527F203F-4595-490E-9541-7A9B9FE29BB7}">
      <dgm:prSet/>
      <dgm:spPr/>
      <dgm:t>
        <a:bodyPr/>
        <a:lstStyle/>
        <a:p>
          <a:endParaRPr lang="en-US"/>
        </a:p>
      </dgm:t>
    </dgm:pt>
    <dgm:pt modelId="{6EACF611-49F1-4F29-835B-6B8025FF6109}">
      <dgm:prSet/>
      <dgm:spPr/>
      <dgm:t>
        <a:bodyPr/>
        <a:lstStyle/>
        <a:p>
          <a:pPr>
            <a:defRPr cap="all"/>
          </a:pPr>
          <a:r>
            <a:rPr lang="fr-FR"/>
            <a:t>Fluidité </a:t>
          </a:r>
          <a:endParaRPr lang="en-US"/>
        </a:p>
      </dgm:t>
    </dgm:pt>
    <dgm:pt modelId="{24FD294B-E31E-48C8-9C26-DD2409DDBEFF}" type="parTrans" cxnId="{823D2E8B-1EC7-42C1-AC78-16CDF28F0E1A}">
      <dgm:prSet/>
      <dgm:spPr/>
      <dgm:t>
        <a:bodyPr/>
        <a:lstStyle/>
        <a:p>
          <a:endParaRPr lang="en-US"/>
        </a:p>
      </dgm:t>
    </dgm:pt>
    <dgm:pt modelId="{52EF9722-5814-4E1B-97A2-8BFBF3E1D21A}" type="sibTrans" cxnId="{823D2E8B-1EC7-42C1-AC78-16CDF28F0E1A}">
      <dgm:prSet/>
      <dgm:spPr/>
      <dgm:t>
        <a:bodyPr/>
        <a:lstStyle/>
        <a:p>
          <a:endParaRPr lang="en-US"/>
        </a:p>
      </dgm:t>
    </dgm:pt>
    <dgm:pt modelId="{535529DA-22EE-44C9-9D4C-207A16455084}">
      <dgm:prSet/>
      <dgm:spPr/>
      <dgm:t>
        <a:bodyPr/>
        <a:lstStyle/>
        <a:p>
          <a:pPr>
            <a:defRPr cap="all"/>
          </a:pPr>
          <a:r>
            <a:rPr lang="fr-FR"/>
            <a:t>Le lexique </a:t>
          </a:r>
          <a:endParaRPr lang="en-US"/>
        </a:p>
      </dgm:t>
    </dgm:pt>
    <dgm:pt modelId="{6648E17C-1038-4F00-98B5-2F46DCAD2D04}" type="parTrans" cxnId="{9E00FA2E-EEC1-4E56-BE4E-9064521C84A0}">
      <dgm:prSet/>
      <dgm:spPr/>
      <dgm:t>
        <a:bodyPr/>
        <a:lstStyle/>
        <a:p>
          <a:endParaRPr lang="en-US"/>
        </a:p>
      </dgm:t>
    </dgm:pt>
    <dgm:pt modelId="{574CE079-5127-454B-B318-54F8C151BC5C}" type="sibTrans" cxnId="{9E00FA2E-EEC1-4E56-BE4E-9064521C84A0}">
      <dgm:prSet/>
      <dgm:spPr/>
      <dgm:t>
        <a:bodyPr/>
        <a:lstStyle/>
        <a:p>
          <a:endParaRPr lang="en-US"/>
        </a:p>
      </dgm:t>
    </dgm:pt>
    <dgm:pt modelId="{9C2612E5-6E3F-4CCA-AE39-5FD9D8BABA47}">
      <dgm:prSet/>
      <dgm:spPr/>
      <dgm:t>
        <a:bodyPr/>
        <a:lstStyle/>
        <a:p>
          <a:pPr>
            <a:defRPr cap="all"/>
          </a:pPr>
          <a:r>
            <a:rPr lang="fr-FR"/>
            <a:t>Les activités de compréhension</a:t>
          </a:r>
          <a:endParaRPr lang="en-US"/>
        </a:p>
      </dgm:t>
    </dgm:pt>
    <dgm:pt modelId="{811F6EF5-E281-4C44-BAD0-4E1E600CC0A0}" type="parTrans" cxnId="{9442A1BD-A956-48B2-A82E-505EB0FCEF72}">
      <dgm:prSet/>
      <dgm:spPr/>
      <dgm:t>
        <a:bodyPr/>
        <a:lstStyle/>
        <a:p>
          <a:endParaRPr lang="en-US"/>
        </a:p>
      </dgm:t>
    </dgm:pt>
    <dgm:pt modelId="{817CFAAE-D2AE-416D-9E35-FE88D7914261}" type="sibTrans" cxnId="{9442A1BD-A956-48B2-A82E-505EB0FCEF72}">
      <dgm:prSet/>
      <dgm:spPr/>
      <dgm:t>
        <a:bodyPr/>
        <a:lstStyle/>
        <a:p>
          <a:endParaRPr lang="en-US"/>
        </a:p>
      </dgm:t>
    </dgm:pt>
    <dgm:pt modelId="{49E2C639-F4EF-4F4E-A0AD-D2F379694374}">
      <dgm:prSet/>
      <dgm:spPr/>
      <dgm:t>
        <a:bodyPr/>
        <a:lstStyle/>
        <a:p>
          <a:pPr>
            <a:defRPr cap="all"/>
          </a:pPr>
          <a:r>
            <a:rPr lang="fr-FR"/>
            <a:t>Place du code  </a:t>
          </a:r>
          <a:endParaRPr lang="en-US"/>
        </a:p>
      </dgm:t>
    </dgm:pt>
    <dgm:pt modelId="{35B232BE-D287-4367-A42B-9532A68F1724}" type="parTrans" cxnId="{D93B5547-779E-4C5B-9445-3B505A9ECE33}">
      <dgm:prSet/>
      <dgm:spPr/>
      <dgm:t>
        <a:bodyPr/>
        <a:lstStyle/>
        <a:p>
          <a:endParaRPr lang="en-US"/>
        </a:p>
      </dgm:t>
    </dgm:pt>
    <dgm:pt modelId="{2859B41E-3741-4F20-B807-B1A261D6978A}" type="sibTrans" cxnId="{D93B5547-779E-4C5B-9445-3B505A9ECE33}">
      <dgm:prSet/>
      <dgm:spPr/>
      <dgm:t>
        <a:bodyPr/>
        <a:lstStyle/>
        <a:p>
          <a:endParaRPr lang="en-US"/>
        </a:p>
      </dgm:t>
    </dgm:pt>
    <dgm:pt modelId="{BE6A7D4E-E383-46A6-8732-8A73380DB045}" type="pres">
      <dgm:prSet presAssocID="{C8984856-C146-484A-BA22-FB373DE99A0F}" presName="root" presStyleCnt="0">
        <dgm:presLayoutVars>
          <dgm:dir/>
          <dgm:resizeHandles val="exact"/>
        </dgm:presLayoutVars>
      </dgm:prSet>
      <dgm:spPr/>
    </dgm:pt>
    <dgm:pt modelId="{C2587A36-43BC-49D0-B5FC-B888940C7C01}" type="pres">
      <dgm:prSet presAssocID="{5E233B10-ED3B-4D49-BC80-4202156FFD9D}" presName="compNode" presStyleCnt="0"/>
      <dgm:spPr/>
    </dgm:pt>
    <dgm:pt modelId="{FE5D7EA7-7240-406A-A004-3C914543D492}" type="pres">
      <dgm:prSet presAssocID="{5E233B10-ED3B-4D49-BC80-4202156FFD9D}" presName="iconBgRect" presStyleLbl="bgShp" presStyleIdx="0" presStyleCnt="5"/>
      <dgm:spPr/>
    </dgm:pt>
    <dgm:pt modelId="{E16B014F-B34D-44EC-A18B-4007C2741617}" type="pres">
      <dgm:prSet presAssocID="{5E233B10-ED3B-4D49-BC80-4202156FFD9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ye"/>
        </a:ext>
      </dgm:extLst>
    </dgm:pt>
    <dgm:pt modelId="{BAE922F0-043A-4213-9EE3-269A8D769979}" type="pres">
      <dgm:prSet presAssocID="{5E233B10-ED3B-4D49-BC80-4202156FFD9D}" presName="spaceRect" presStyleCnt="0"/>
      <dgm:spPr/>
    </dgm:pt>
    <dgm:pt modelId="{8123FAF2-B5E1-4019-A2FB-EB1270CE64CE}" type="pres">
      <dgm:prSet presAssocID="{5E233B10-ED3B-4D49-BC80-4202156FFD9D}" presName="textRect" presStyleLbl="revTx" presStyleIdx="0" presStyleCnt="5">
        <dgm:presLayoutVars>
          <dgm:chMax val="1"/>
          <dgm:chPref val="1"/>
        </dgm:presLayoutVars>
      </dgm:prSet>
      <dgm:spPr/>
    </dgm:pt>
    <dgm:pt modelId="{0CE968AE-5165-46C1-BF66-2890EF3154CE}" type="pres">
      <dgm:prSet presAssocID="{1C835754-3233-4DE8-9B04-A319E135F0AF}" presName="sibTrans" presStyleCnt="0"/>
      <dgm:spPr/>
    </dgm:pt>
    <dgm:pt modelId="{233D4D08-4827-4C0C-B5BC-6AD53D480B22}" type="pres">
      <dgm:prSet presAssocID="{6EACF611-49F1-4F29-835B-6B8025FF6109}" presName="compNode" presStyleCnt="0"/>
      <dgm:spPr/>
    </dgm:pt>
    <dgm:pt modelId="{8F3153D6-17BF-48FB-99E8-8DC6F6F12F07}" type="pres">
      <dgm:prSet presAssocID="{6EACF611-49F1-4F29-835B-6B8025FF6109}" presName="iconBgRect" presStyleLbl="bgShp" presStyleIdx="1" presStyleCnt="5"/>
      <dgm:spPr/>
    </dgm:pt>
    <dgm:pt modelId="{EB198BDB-9A5B-4CAB-BC19-D319168CBF43}" type="pres">
      <dgm:prSet presAssocID="{6EACF611-49F1-4F29-835B-6B8025FF610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ze"/>
        </a:ext>
      </dgm:extLst>
    </dgm:pt>
    <dgm:pt modelId="{B56492ED-2D27-4FF8-A68A-D7171749BC1D}" type="pres">
      <dgm:prSet presAssocID="{6EACF611-49F1-4F29-835B-6B8025FF6109}" presName="spaceRect" presStyleCnt="0"/>
      <dgm:spPr/>
    </dgm:pt>
    <dgm:pt modelId="{42201FB0-5D45-4B68-8D3B-4DF82D1DDAF0}" type="pres">
      <dgm:prSet presAssocID="{6EACF611-49F1-4F29-835B-6B8025FF6109}" presName="textRect" presStyleLbl="revTx" presStyleIdx="1" presStyleCnt="5">
        <dgm:presLayoutVars>
          <dgm:chMax val="1"/>
          <dgm:chPref val="1"/>
        </dgm:presLayoutVars>
      </dgm:prSet>
      <dgm:spPr/>
    </dgm:pt>
    <dgm:pt modelId="{BBCCA787-5584-4F3C-8A90-5634F3D07DCE}" type="pres">
      <dgm:prSet presAssocID="{52EF9722-5814-4E1B-97A2-8BFBF3E1D21A}" presName="sibTrans" presStyleCnt="0"/>
      <dgm:spPr/>
    </dgm:pt>
    <dgm:pt modelId="{A5001CCD-3C33-466E-B5F8-B3D904C2DD21}" type="pres">
      <dgm:prSet presAssocID="{535529DA-22EE-44C9-9D4C-207A16455084}" presName="compNode" presStyleCnt="0"/>
      <dgm:spPr/>
    </dgm:pt>
    <dgm:pt modelId="{A16CE311-75FA-4221-BE5C-53B9FDC03A98}" type="pres">
      <dgm:prSet presAssocID="{535529DA-22EE-44C9-9D4C-207A16455084}" presName="iconBgRect" presStyleLbl="bgShp" presStyleIdx="2" presStyleCnt="5"/>
      <dgm:spPr/>
    </dgm:pt>
    <dgm:pt modelId="{3FE9F119-436D-41BD-8074-7703CCF4B7AD}" type="pres">
      <dgm:prSet presAssocID="{535529DA-22EE-44C9-9D4C-207A1645508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FBF6E730-FB4D-4AAC-A44A-F2469433AA73}" type="pres">
      <dgm:prSet presAssocID="{535529DA-22EE-44C9-9D4C-207A16455084}" presName="spaceRect" presStyleCnt="0"/>
      <dgm:spPr/>
    </dgm:pt>
    <dgm:pt modelId="{755C83DB-55B3-45DA-888B-8F0A9C417612}" type="pres">
      <dgm:prSet presAssocID="{535529DA-22EE-44C9-9D4C-207A16455084}" presName="textRect" presStyleLbl="revTx" presStyleIdx="2" presStyleCnt="5">
        <dgm:presLayoutVars>
          <dgm:chMax val="1"/>
          <dgm:chPref val="1"/>
        </dgm:presLayoutVars>
      </dgm:prSet>
      <dgm:spPr/>
    </dgm:pt>
    <dgm:pt modelId="{A9703A05-9152-41E6-94BB-B9D22D8DD19E}" type="pres">
      <dgm:prSet presAssocID="{574CE079-5127-454B-B318-54F8C151BC5C}" presName="sibTrans" presStyleCnt="0"/>
      <dgm:spPr/>
    </dgm:pt>
    <dgm:pt modelId="{31185485-5317-4AC1-95A6-5B487C6CD5A7}" type="pres">
      <dgm:prSet presAssocID="{9C2612E5-6E3F-4CCA-AE39-5FD9D8BABA47}" presName="compNode" presStyleCnt="0"/>
      <dgm:spPr/>
    </dgm:pt>
    <dgm:pt modelId="{BA9332E4-231D-4268-8AB8-E5772B6BA5D6}" type="pres">
      <dgm:prSet presAssocID="{9C2612E5-6E3F-4CCA-AE39-5FD9D8BABA47}" presName="iconBgRect" presStyleLbl="bgShp" presStyleIdx="3" presStyleCnt="5"/>
      <dgm:spPr/>
    </dgm:pt>
    <dgm:pt modelId="{8A49CEBB-F3F9-4205-871B-285416267BE1}" type="pres">
      <dgm:prSet presAssocID="{9C2612E5-6E3F-4CCA-AE39-5FD9D8BABA4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82110ADB-3850-4BF4-A060-0466325C634E}" type="pres">
      <dgm:prSet presAssocID="{9C2612E5-6E3F-4CCA-AE39-5FD9D8BABA47}" presName="spaceRect" presStyleCnt="0"/>
      <dgm:spPr/>
    </dgm:pt>
    <dgm:pt modelId="{089703F3-96B4-4E46-9CC5-140E76EB1BD5}" type="pres">
      <dgm:prSet presAssocID="{9C2612E5-6E3F-4CCA-AE39-5FD9D8BABA47}" presName="textRect" presStyleLbl="revTx" presStyleIdx="3" presStyleCnt="5">
        <dgm:presLayoutVars>
          <dgm:chMax val="1"/>
          <dgm:chPref val="1"/>
        </dgm:presLayoutVars>
      </dgm:prSet>
      <dgm:spPr/>
    </dgm:pt>
    <dgm:pt modelId="{BAABA80B-AFFC-4CC8-9A93-D85AEA5DB9EB}" type="pres">
      <dgm:prSet presAssocID="{817CFAAE-D2AE-416D-9E35-FE88D7914261}" presName="sibTrans" presStyleCnt="0"/>
      <dgm:spPr/>
    </dgm:pt>
    <dgm:pt modelId="{89054172-5E92-44CC-A9DB-15B48C31A55A}" type="pres">
      <dgm:prSet presAssocID="{49E2C639-F4EF-4F4E-A0AD-D2F379694374}" presName="compNode" presStyleCnt="0"/>
      <dgm:spPr/>
    </dgm:pt>
    <dgm:pt modelId="{646420CD-9578-4585-B2BD-E83BEFA9514F}" type="pres">
      <dgm:prSet presAssocID="{49E2C639-F4EF-4F4E-A0AD-D2F379694374}" presName="iconBgRect" presStyleLbl="bgShp" presStyleIdx="4" presStyleCnt="5"/>
      <dgm:spPr/>
    </dgm:pt>
    <dgm:pt modelId="{D3C4B0AE-2E1A-4C73-B8A7-2590545C5FC1}" type="pres">
      <dgm:prSet presAssocID="{49E2C639-F4EF-4F4E-A0AD-D2F37969437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rcode"/>
        </a:ext>
      </dgm:extLst>
    </dgm:pt>
    <dgm:pt modelId="{0F99B063-376F-4A5B-9138-6CD516384055}" type="pres">
      <dgm:prSet presAssocID="{49E2C639-F4EF-4F4E-A0AD-D2F379694374}" presName="spaceRect" presStyleCnt="0"/>
      <dgm:spPr/>
    </dgm:pt>
    <dgm:pt modelId="{710D429A-868B-46A4-88DC-471F09FF7E4C}" type="pres">
      <dgm:prSet presAssocID="{49E2C639-F4EF-4F4E-A0AD-D2F379694374}" presName="textRect" presStyleLbl="revTx" presStyleIdx="4" presStyleCnt="5">
        <dgm:presLayoutVars>
          <dgm:chMax val="1"/>
          <dgm:chPref val="1"/>
        </dgm:presLayoutVars>
      </dgm:prSet>
      <dgm:spPr/>
    </dgm:pt>
  </dgm:ptLst>
  <dgm:cxnLst>
    <dgm:cxn modelId="{9E00FA2E-EEC1-4E56-BE4E-9064521C84A0}" srcId="{C8984856-C146-484A-BA22-FB373DE99A0F}" destId="{535529DA-22EE-44C9-9D4C-207A16455084}" srcOrd="2" destOrd="0" parTransId="{6648E17C-1038-4F00-98B5-2F46DCAD2D04}" sibTransId="{574CE079-5127-454B-B318-54F8C151BC5C}"/>
    <dgm:cxn modelId="{7BC88F3C-CBD3-46F2-9220-B8B1DFC0C0A8}" type="presOf" srcId="{9C2612E5-6E3F-4CCA-AE39-5FD9D8BABA47}" destId="{089703F3-96B4-4E46-9CC5-140E76EB1BD5}" srcOrd="0" destOrd="0" presId="urn:microsoft.com/office/officeart/2018/5/layout/IconCircleLabelList"/>
    <dgm:cxn modelId="{527F203F-4595-490E-9541-7A9B9FE29BB7}" srcId="{C8984856-C146-484A-BA22-FB373DE99A0F}" destId="{5E233B10-ED3B-4D49-BC80-4202156FFD9D}" srcOrd="0" destOrd="0" parTransId="{3650D33E-B3E3-4767-AA29-21911F835082}" sibTransId="{1C835754-3233-4DE8-9B04-A319E135F0AF}"/>
    <dgm:cxn modelId="{D93B5547-779E-4C5B-9445-3B505A9ECE33}" srcId="{C8984856-C146-484A-BA22-FB373DE99A0F}" destId="{49E2C639-F4EF-4F4E-A0AD-D2F379694374}" srcOrd="4" destOrd="0" parTransId="{35B232BE-D287-4367-A42B-9532A68F1724}" sibTransId="{2859B41E-3741-4F20-B807-B1A261D6978A}"/>
    <dgm:cxn modelId="{71C9BF68-0F2D-4205-ADAA-8FDA158E36CC}" type="presOf" srcId="{C8984856-C146-484A-BA22-FB373DE99A0F}" destId="{BE6A7D4E-E383-46A6-8732-8A73380DB045}" srcOrd="0" destOrd="0" presId="urn:microsoft.com/office/officeart/2018/5/layout/IconCircleLabelList"/>
    <dgm:cxn modelId="{D349A674-F518-412A-BA25-4B9CF75CB74E}" type="presOf" srcId="{5E233B10-ED3B-4D49-BC80-4202156FFD9D}" destId="{8123FAF2-B5E1-4019-A2FB-EB1270CE64CE}" srcOrd="0" destOrd="0" presId="urn:microsoft.com/office/officeart/2018/5/layout/IconCircleLabelList"/>
    <dgm:cxn modelId="{1578357C-BBB5-440F-9D56-6AA1A7D9F47D}" type="presOf" srcId="{49E2C639-F4EF-4F4E-A0AD-D2F379694374}" destId="{710D429A-868B-46A4-88DC-471F09FF7E4C}" srcOrd="0" destOrd="0" presId="urn:microsoft.com/office/officeart/2018/5/layout/IconCircleLabelList"/>
    <dgm:cxn modelId="{823D2E8B-1EC7-42C1-AC78-16CDF28F0E1A}" srcId="{C8984856-C146-484A-BA22-FB373DE99A0F}" destId="{6EACF611-49F1-4F29-835B-6B8025FF6109}" srcOrd="1" destOrd="0" parTransId="{24FD294B-E31E-48C8-9C26-DD2409DDBEFF}" sibTransId="{52EF9722-5814-4E1B-97A2-8BFBF3E1D21A}"/>
    <dgm:cxn modelId="{A527D98C-5E71-4AE2-8FB4-1CA50C43DCB2}" type="presOf" srcId="{535529DA-22EE-44C9-9D4C-207A16455084}" destId="{755C83DB-55B3-45DA-888B-8F0A9C417612}" srcOrd="0" destOrd="0" presId="urn:microsoft.com/office/officeart/2018/5/layout/IconCircleLabelList"/>
    <dgm:cxn modelId="{AA01FA97-41D0-439D-A4BC-AA0CBC584134}" type="presOf" srcId="{6EACF611-49F1-4F29-835B-6B8025FF6109}" destId="{42201FB0-5D45-4B68-8D3B-4DF82D1DDAF0}" srcOrd="0" destOrd="0" presId="urn:microsoft.com/office/officeart/2018/5/layout/IconCircleLabelList"/>
    <dgm:cxn modelId="{9442A1BD-A956-48B2-A82E-505EB0FCEF72}" srcId="{C8984856-C146-484A-BA22-FB373DE99A0F}" destId="{9C2612E5-6E3F-4CCA-AE39-5FD9D8BABA47}" srcOrd="3" destOrd="0" parTransId="{811F6EF5-E281-4C44-BAD0-4E1E600CC0A0}" sibTransId="{817CFAAE-D2AE-416D-9E35-FE88D7914261}"/>
    <dgm:cxn modelId="{E8263F48-6922-4425-920E-458E6E66B62A}" type="presParOf" srcId="{BE6A7D4E-E383-46A6-8732-8A73380DB045}" destId="{C2587A36-43BC-49D0-B5FC-B888940C7C01}" srcOrd="0" destOrd="0" presId="urn:microsoft.com/office/officeart/2018/5/layout/IconCircleLabelList"/>
    <dgm:cxn modelId="{3EEE9A27-AB68-4D97-AD33-09B78A581854}" type="presParOf" srcId="{C2587A36-43BC-49D0-B5FC-B888940C7C01}" destId="{FE5D7EA7-7240-406A-A004-3C914543D492}" srcOrd="0" destOrd="0" presId="urn:microsoft.com/office/officeart/2018/5/layout/IconCircleLabelList"/>
    <dgm:cxn modelId="{F30D741B-E30B-479B-A1BE-AC941EB80FC4}" type="presParOf" srcId="{C2587A36-43BC-49D0-B5FC-B888940C7C01}" destId="{E16B014F-B34D-44EC-A18B-4007C2741617}" srcOrd="1" destOrd="0" presId="urn:microsoft.com/office/officeart/2018/5/layout/IconCircleLabelList"/>
    <dgm:cxn modelId="{AB84D24D-BE45-4751-8168-D617764CAC98}" type="presParOf" srcId="{C2587A36-43BC-49D0-B5FC-B888940C7C01}" destId="{BAE922F0-043A-4213-9EE3-269A8D769979}" srcOrd="2" destOrd="0" presId="urn:microsoft.com/office/officeart/2018/5/layout/IconCircleLabelList"/>
    <dgm:cxn modelId="{B1493C46-FB36-428F-A2E1-E988929C0200}" type="presParOf" srcId="{C2587A36-43BC-49D0-B5FC-B888940C7C01}" destId="{8123FAF2-B5E1-4019-A2FB-EB1270CE64CE}" srcOrd="3" destOrd="0" presId="urn:microsoft.com/office/officeart/2018/5/layout/IconCircleLabelList"/>
    <dgm:cxn modelId="{EB750C84-31BE-45B2-9AC9-B714DE1275BC}" type="presParOf" srcId="{BE6A7D4E-E383-46A6-8732-8A73380DB045}" destId="{0CE968AE-5165-46C1-BF66-2890EF3154CE}" srcOrd="1" destOrd="0" presId="urn:microsoft.com/office/officeart/2018/5/layout/IconCircleLabelList"/>
    <dgm:cxn modelId="{C82D2DD6-078F-4C57-A50E-A30A246E5510}" type="presParOf" srcId="{BE6A7D4E-E383-46A6-8732-8A73380DB045}" destId="{233D4D08-4827-4C0C-B5BC-6AD53D480B22}" srcOrd="2" destOrd="0" presId="urn:microsoft.com/office/officeart/2018/5/layout/IconCircleLabelList"/>
    <dgm:cxn modelId="{EF3C2AFD-AF5F-4A3F-8D91-1B0023084728}" type="presParOf" srcId="{233D4D08-4827-4C0C-B5BC-6AD53D480B22}" destId="{8F3153D6-17BF-48FB-99E8-8DC6F6F12F07}" srcOrd="0" destOrd="0" presId="urn:microsoft.com/office/officeart/2018/5/layout/IconCircleLabelList"/>
    <dgm:cxn modelId="{15BCCB20-AEBA-4119-AF40-1A7EE3BB7BEA}" type="presParOf" srcId="{233D4D08-4827-4C0C-B5BC-6AD53D480B22}" destId="{EB198BDB-9A5B-4CAB-BC19-D319168CBF43}" srcOrd="1" destOrd="0" presId="urn:microsoft.com/office/officeart/2018/5/layout/IconCircleLabelList"/>
    <dgm:cxn modelId="{F085C54E-7A11-42EC-8665-6D2D318221E7}" type="presParOf" srcId="{233D4D08-4827-4C0C-B5BC-6AD53D480B22}" destId="{B56492ED-2D27-4FF8-A68A-D7171749BC1D}" srcOrd="2" destOrd="0" presId="urn:microsoft.com/office/officeart/2018/5/layout/IconCircleLabelList"/>
    <dgm:cxn modelId="{C6A6DE0B-48A7-4685-903A-048854A528AC}" type="presParOf" srcId="{233D4D08-4827-4C0C-B5BC-6AD53D480B22}" destId="{42201FB0-5D45-4B68-8D3B-4DF82D1DDAF0}" srcOrd="3" destOrd="0" presId="urn:microsoft.com/office/officeart/2018/5/layout/IconCircleLabelList"/>
    <dgm:cxn modelId="{2F15FB52-2CDE-4B42-924D-7323CBE8D539}" type="presParOf" srcId="{BE6A7D4E-E383-46A6-8732-8A73380DB045}" destId="{BBCCA787-5584-4F3C-8A90-5634F3D07DCE}" srcOrd="3" destOrd="0" presId="urn:microsoft.com/office/officeart/2018/5/layout/IconCircleLabelList"/>
    <dgm:cxn modelId="{3707179B-CFC2-4E7F-BCED-DE96E892AFF6}" type="presParOf" srcId="{BE6A7D4E-E383-46A6-8732-8A73380DB045}" destId="{A5001CCD-3C33-466E-B5F8-B3D904C2DD21}" srcOrd="4" destOrd="0" presId="urn:microsoft.com/office/officeart/2018/5/layout/IconCircleLabelList"/>
    <dgm:cxn modelId="{A3185866-312D-47C7-8003-C53AE98BD398}" type="presParOf" srcId="{A5001CCD-3C33-466E-B5F8-B3D904C2DD21}" destId="{A16CE311-75FA-4221-BE5C-53B9FDC03A98}" srcOrd="0" destOrd="0" presId="urn:microsoft.com/office/officeart/2018/5/layout/IconCircleLabelList"/>
    <dgm:cxn modelId="{D0EA4D4B-D0A6-42E8-9247-4CE6E605EE08}" type="presParOf" srcId="{A5001CCD-3C33-466E-B5F8-B3D904C2DD21}" destId="{3FE9F119-436D-41BD-8074-7703CCF4B7AD}" srcOrd="1" destOrd="0" presId="urn:microsoft.com/office/officeart/2018/5/layout/IconCircleLabelList"/>
    <dgm:cxn modelId="{EB8AD7E8-3416-48B1-97DE-2897C987B9BC}" type="presParOf" srcId="{A5001CCD-3C33-466E-B5F8-B3D904C2DD21}" destId="{FBF6E730-FB4D-4AAC-A44A-F2469433AA73}" srcOrd="2" destOrd="0" presId="urn:microsoft.com/office/officeart/2018/5/layout/IconCircleLabelList"/>
    <dgm:cxn modelId="{E4FC7510-ED13-4B54-AE0B-B54E56E6F069}" type="presParOf" srcId="{A5001CCD-3C33-466E-B5F8-B3D904C2DD21}" destId="{755C83DB-55B3-45DA-888B-8F0A9C417612}" srcOrd="3" destOrd="0" presId="urn:microsoft.com/office/officeart/2018/5/layout/IconCircleLabelList"/>
    <dgm:cxn modelId="{EC2074F7-EB5A-4FCA-A321-2909D4CBF684}" type="presParOf" srcId="{BE6A7D4E-E383-46A6-8732-8A73380DB045}" destId="{A9703A05-9152-41E6-94BB-B9D22D8DD19E}" srcOrd="5" destOrd="0" presId="urn:microsoft.com/office/officeart/2018/5/layout/IconCircleLabelList"/>
    <dgm:cxn modelId="{689E045E-B788-4B05-8D14-B4F096214587}" type="presParOf" srcId="{BE6A7D4E-E383-46A6-8732-8A73380DB045}" destId="{31185485-5317-4AC1-95A6-5B487C6CD5A7}" srcOrd="6" destOrd="0" presId="urn:microsoft.com/office/officeart/2018/5/layout/IconCircleLabelList"/>
    <dgm:cxn modelId="{75918189-7864-4163-B745-F4CBB2B46E75}" type="presParOf" srcId="{31185485-5317-4AC1-95A6-5B487C6CD5A7}" destId="{BA9332E4-231D-4268-8AB8-E5772B6BA5D6}" srcOrd="0" destOrd="0" presId="urn:microsoft.com/office/officeart/2018/5/layout/IconCircleLabelList"/>
    <dgm:cxn modelId="{D94A20FB-F787-4E97-B99B-1726794D895B}" type="presParOf" srcId="{31185485-5317-4AC1-95A6-5B487C6CD5A7}" destId="{8A49CEBB-F3F9-4205-871B-285416267BE1}" srcOrd="1" destOrd="0" presId="urn:microsoft.com/office/officeart/2018/5/layout/IconCircleLabelList"/>
    <dgm:cxn modelId="{EA2FFC70-64B3-4F77-8258-CEE492AAB5E9}" type="presParOf" srcId="{31185485-5317-4AC1-95A6-5B487C6CD5A7}" destId="{82110ADB-3850-4BF4-A060-0466325C634E}" srcOrd="2" destOrd="0" presId="urn:microsoft.com/office/officeart/2018/5/layout/IconCircleLabelList"/>
    <dgm:cxn modelId="{2717903C-AA05-4D43-A780-BE6962B48FF3}" type="presParOf" srcId="{31185485-5317-4AC1-95A6-5B487C6CD5A7}" destId="{089703F3-96B4-4E46-9CC5-140E76EB1BD5}" srcOrd="3" destOrd="0" presId="urn:microsoft.com/office/officeart/2018/5/layout/IconCircleLabelList"/>
    <dgm:cxn modelId="{F33628EB-361C-49CB-B558-0390A05A8FC1}" type="presParOf" srcId="{BE6A7D4E-E383-46A6-8732-8A73380DB045}" destId="{BAABA80B-AFFC-4CC8-9A93-D85AEA5DB9EB}" srcOrd="7" destOrd="0" presId="urn:microsoft.com/office/officeart/2018/5/layout/IconCircleLabelList"/>
    <dgm:cxn modelId="{E67A7027-01F7-4D17-B66C-FA73EB402D53}" type="presParOf" srcId="{BE6A7D4E-E383-46A6-8732-8A73380DB045}" destId="{89054172-5E92-44CC-A9DB-15B48C31A55A}" srcOrd="8" destOrd="0" presId="urn:microsoft.com/office/officeart/2018/5/layout/IconCircleLabelList"/>
    <dgm:cxn modelId="{CF43EC3C-1CBC-435B-8F52-AA2720620551}" type="presParOf" srcId="{89054172-5E92-44CC-A9DB-15B48C31A55A}" destId="{646420CD-9578-4585-B2BD-E83BEFA9514F}" srcOrd="0" destOrd="0" presId="urn:microsoft.com/office/officeart/2018/5/layout/IconCircleLabelList"/>
    <dgm:cxn modelId="{C4C1792A-136C-4025-8AC1-5136CA10A9C9}" type="presParOf" srcId="{89054172-5E92-44CC-A9DB-15B48C31A55A}" destId="{D3C4B0AE-2E1A-4C73-B8A7-2590545C5FC1}" srcOrd="1" destOrd="0" presId="urn:microsoft.com/office/officeart/2018/5/layout/IconCircleLabelList"/>
    <dgm:cxn modelId="{6D760517-E8AE-4FB4-9916-F25FF9D7153B}" type="presParOf" srcId="{89054172-5E92-44CC-A9DB-15B48C31A55A}" destId="{0F99B063-376F-4A5B-9138-6CD516384055}" srcOrd="2" destOrd="0" presId="urn:microsoft.com/office/officeart/2018/5/layout/IconCircleLabelList"/>
    <dgm:cxn modelId="{608783C2-5358-4E2F-B85D-42848AE820F3}" type="presParOf" srcId="{89054172-5E92-44CC-A9DB-15B48C31A55A}" destId="{710D429A-868B-46A4-88DC-471F09FF7E4C}"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6BB60-7757-0C48-8C62-0E3D7F23427B}">
      <dsp:nvSpPr>
        <dsp:cNvPr id="0" name=""/>
        <dsp:cNvSpPr/>
      </dsp:nvSpPr>
      <dsp:spPr>
        <a:xfrm>
          <a:off x="0" y="8176"/>
          <a:ext cx="5913437" cy="1486484"/>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FR" sz="2800" kern="1200" dirty="0"/>
            <a:t>Préparation:  (écriture, relecture, </a:t>
          </a:r>
          <a:r>
            <a:rPr lang="fr-FR" sz="2800" kern="1200" dirty="0" err="1"/>
            <a:t>co-écriture</a:t>
          </a:r>
          <a:r>
            <a:rPr lang="fr-FR" sz="2800" kern="1200" dirty="0"/>
            <a:t>)</a:t>
          </a:r>
          <a:endParaRPr lang="en-US" sz="2800" kern="1200" dirty="0"/>
        </a:p>
      </dsp:txBody>
      <dsp:txXfrm>
        <a:off x="72564" y="80740"/>
        <a:ext cx="5768309" cy="1341356"/>
      </dsp:txXfrm>
    </dsp:sp>
    <dsp:sp modelId="{D5824E2C-3E12-C844-B779-D90633513B1E}">
      <dsp:nvSpPr>
        <dsp:cNvPr id="0" name=""/>
        <dsp:cNvSpPr/>
      </dsp:nvSpPr>
      <dsp:spPr>
        <a:xfrm>
          <a:off x="0" y="1575301"/>
          <a:ext cx="5913437" cy="1486484"/>
        </a:xfrm>
        <a:prstGeom prst="roundRect">
          <a:avLst/>
        </a:prstGeom>
        <a:gradFill rotWithShape="0">
          <a:gsLst>
            <a:gs pos="0">
              <a:schemeClr val="accent2">
                <a:hueOff val="316139"/>
                <a:satOff val="-27354"/>
                <a:lumOff val="4902"/>
                <a:alphaOff val="0"/>
                <a:tint val="98000"/>
                <a:satMod val="110000"/>
                <a:lumMod val="104000"/>
              </a:schemeClr>
            </a:gs>
            <a:gs pos="69000">
              <a:schemeClr val="accent2">
                <a:hueOff val="316139"/>
                <a:satOff val="-27354"/>
                <a:lumOff val="4902"/>
                <a:alphaOff val="0"/>
                <a:shade val="88000"/>
                <a:satMod val="130000"/>
                <a:lumMod val="92000"/>
              </a:schemeClr>
            </a:gs>
            <a:gs pos="100000">
              <a:schemeClr val="accent2">
                <a:hueOff val="316139"/>
                <a:satOff val="-27354"/>
                <a:lumOff val="4902"/>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FR" sz="2800" kern="1200" dirty="0"/>
            <a:t>Action : Intervention auprès des élèves  (observation, étayage, guidage (consigne)</a:t>
          </a:r>
          <a:endParaRPr lang="en-US" sz="2800" kern="1200" dirty="0"/>
        </a:p>
      </dsp:txBody>
      <dsp:txXfrm>
        <a:off x="72564" y="1647865"/>
        <a:ext cx="5768309" cy="1341356"/>
      </dsp:txXfrm>
    </dsp:sp>
    <dsp:sp modelId="{CC8405A9-B17F-1A48-A308-1AB6D4AEAC28}">
      <dsp:nvSpPr>
        <dsp:cNvPr id="0" name=""/>
        <dsp:cNvSpPr/>
      </dsp:nvSpPr>
      <dsp:spPr>
        <a:xfrm>
          <a:off x="0" y="3142426"/>
          <a:ext cx="5913437" cy="1486484"/>
        </a:xfrm>
        <a:prstGeom prst="roundRect">
          <a:avLst/>
        </a:prstGeom>
        <a:gradFill rotWithShape="0">
          <a:gsLst>
            <a:gs pos="0">
              <a:schemeClr val="accent2">
                <a:hueOff val="632278"/>
                <a:satOff val="-54709"/>
                <a:lumOff val="9804"/>
                <a:alphaOff val="0"/>
                <a:tint val="98000"/>
                <a:satMod val="110000"/>
                <a:lumMod val="104000"/>
              </a:schemeClr>
            </a:gs>
            <a:gs pos="69000">
              <a:schemeClr val="accent2">
                <a:hueOff val="632278"/>
                <a:satOff val="-54709"/>
                <a:lumOff val="9804"/>
                <a:alphaOff val="0"/>
                <a:shade val="88000"/>
                <a:satMod val="130000"/>
                <a:lumMod val="92000"/>
              </a:schemeClr>
            </a:gs>
            <a:gs pos="100000">
              <a:schemeClr val="accent2">
                <a:hueOff val="632278"/>
                <a:satOff val="-54709"/>
                <a:lumOff val="980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FR" sz="2800" kern="1200" dirty="0"/>
            <a:t>Evaluation des élèves et rédaction des bilans du cahier journal   </a:t>
          </a:r>
          <a:endParaRPr lang="en-US" sz="2800" kern="1200" dirty="0"/>
        </a:p>
      </dsp:txBody>
      <dsp:txXfrm>
        <a:off x="72564" y="3214990"/>
        <a:ext cx="5768309" cy="13413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E1D70-7608-4245-80E2-51AC88319E2A}">
      <dsp:nvSpPr>
        <dsp:cNvPr id="0" name=""/>
        <dsp:cNvSpPr/>
      </dsp:nvSpPr>
      <dsp:spPr>
        <a:xfrm>
          <a:off x="186662" y="742908"/>
          <a:ext cx="800214" cy="80021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653EE2-DDB0-41C3-A005-9C8ABF5A74A1}">
      <dsp:nvSpPr>
        <dsp:cNvPr id="0" name=""/>
        <dsp:cNvSpPr/>
      </dsp:nvSpPr>
      <dsp:spPr>
        <a:xfrm>
          <a:off x="354707" y="910953"/>
          <a:ext cx="464124" cy="4641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49EAFB-9D62-4BE5-A959-162290B93B20}">
      <dsp:nvSpPr>
        <dsp:cNvPr id="0" name=""/>
        <dsp:cNvSpPr/>
      </dsp:nvSpPr>
      <dsp:spPr>
        <a:xfrm>
          <a:off x="1158352" y="742908"/>
          <a:ext cx="1886220" cy="800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fr-FR" sz="1800" kern="1200"/>
            <a:t>Grammaire: trier catégoriser, jouer avec la langue </a:t>
          </a:r>
          <a:endParaRPr lang="en-US" sz="1800" kern="1200"/>
        </a:p>
      </dsp:txBody>
      <dsp:txXfrm>
        <a:off x="1158352" y="742908"/>
        <a:ext cx="1886220" cy="800214"/>
      </dsp:txXfrm>
    </dsp:sp>
    <dsp:sp modelId="{06AA15D3-E281-4AF9-8003-40B0299D6144}">
      <dsp:nvSpPr>
        <dsp:cNvPr id="0" name=""/>
        <dsp:cNvSpPr/>
      </dsp:nvSpPr>
      <dsp:spPr>
        <a:xfrm>
          <a:off x="3373232" y="742908"/>
          <a:ext cx="800214" cy="80021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1DBF1C-B2C6-4499-9231-B94E87517AB6}">
      <dsp:nvSpPr>
        <dsp:cNvPr id="0" name=""/>
        <dsp:cNvSpPr/>
      </dsp:nvSpPr>
      <dsp:spPr>
        <a:xfrm>
          <a:off x="3541277" y="910953"/>
          <a:ext cx="464124" cy="4641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1D4785-3E26-44CB-8336-F2F8FE7E6AA6}">
      <dsp:nvSpPr>
        <dsp:cNvPr id="0" name=""/>
        <dsp:cNvSpPr/>
      </dsp:nvSpPr>
      <dsp:spPr>
        <a:xfrm>
          <a:off x="4344921" y="742908"/>
          <a:ext cx="1886220" cy="800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fr-FR" sz="1800" kern="1200"/>
            <a:t>Plaisir de lire seul</a:t>
          </a:r>
          <a:endParaRPr lang="en-US" sz="1800" kern="1200"/>
        </a:p>
      </dsp:txBody>
      <dsp:txXfrm>
        <a:off x="4344921" y="742908"/>
        <a:ext cx="1886220" cy="800214"/>
      </dsp:txXfrm>
    </dsp:sp>
    <dsp:sp modelId="{20B5BF7F-69E6-4193-9F10-9C8E198F9B76}">
      <dsp:nvSpPr>
        <dsp:cNvPr id="0" name=""/>
        <dsp:cNvSpPr/>
      </dsp:nvSpPr>
      <dsp:spPr>
        <a:xfrm>
          <a:off x="6559802" y="742908"/>
          <a:ext cx="800214" cy="80021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DE666F-D90F-449D-87B2-EE116E1D7FED}">
      <dsp:nvSpPr>
        <dsp:cNvPr id="0" name=""/>
        <dsp:cNvSpPr/>
      </dsp:nvSpPr>
      <dsp:spPr>
        <a:xfrm>
          <a:off x="6727847" y="910953"/>
          <a:ext cx="464124" cy="4641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2697F0-BE2E-455E-9B64-14E800723F0E}">
      <dsp:nvSpPr>
        <dsp:cNvPr id="0" name=""/>
        <dsp:cNvSpPr/>
      </dsp:nvSpPr>
      <dsp:spPr>
        <a:xfrm>
          <a:off x="7531491" y="742908"/>
          <a:ext cx="1886220" cy="800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fr-FR" sz="1800" kern="1200"/>
            <a:t>Fluence </a:t>
          </a:r>
          <a:endParaRPr lang="en-US" sz="1800" kern="1200"/>
        </a:p>
      </dsp:txBody>
      <dsp:txXfrm>
        <a:off x="7531491" y="742908"/>
        <a:ext cx="1886220" cy="800214"/>
      </dsp:txXfrm>
    </dsp:sp>
    <dsp:sp modelId="{3F01D7C6-FF05-43E8-99ED-961C1F73ECA9}">
      <dsp:nvSpPr>
        <dsp:cNvPr id="0" name=""/>
        <dsp:cNvSpPr/>
      </dsp:nvSpPr>
      <dsp:spPr>
        <a:xfrm>
          <a:off x="186662" y="2175246"/>
          <a:ext cx="800214" cy="80021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0BCA13-65BD-4532-92C9-25A6FC10733A}">
      <dsp:nvSpPr>
        <dsp:cNvPr id="0" name=""/>
        <dsp:cNvSpPr/>
      </dsp:nvSpPr>
      <dsp:spPr>
        <a:xfrm>
          <a:off x="354707" y="2343291"/>
          <a:ext cx="464124" cy="4641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8F0F2F-F8E9-43E5-9E4C-1946C432382D}">
      <dsp:nvSpPr>
        <dsp:cNvPr id="0" name=""/>
        <dsp:cNvSpPr/>
      </dsp:nvSpPr>
      <dsp:spPr>
        <a:xfrm>
          <a:off x="1158352" y="2175246"/>
          <a:ext cx="1886220" cy="800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fr-FR" sz="1800" kern="1200"/>
            <a:t>Problème </a:t>
          </a:r>
          <a:endParaRPr lang="en-US" sz="1800" kern="1200"/>
        </a:p>
      </dsp:txBody>
      <dsp:txXfrm>
        <a:off x="1158352" y="2175246"/>
        <a:ext cx="1886220" cy="800214"/>
      </dsp:txXfrm>
    </dsp:sp>
    <dsp:sp modelId="{3C6FAA5B-8F1D-4449-878A-02864F442338}">
      <dsp:nvSpPr>
        <dsp:cNvPr id="0" name=""/>
        <dsp:cNvSpPr/>
      </dsp:nvSpPr>
      <dsp:spPr>
        <a:xfrm>
          <a:off x="3373232" y="2175246"/>
          <a:ext cx="800214" cy="80021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A5C3AD-A69E-4DA7-B177-29BA71BA7CED}">
      <dsp:nvSpPr>
        <dsp:cNvPr id="0" name=""/>
        <dsp:cNvSpPr/>
      </dsp:nvSpPr>
      <dsp:spPr>
        <a:xfrm>
          <a:off x="3541277" y="2343291"/>
          <a:ext cx="464124" cy="46412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8108DF-EC11-4701-A2BB-90CA13FB86F5}">
      <dsp:nvSpPr>
        <dsp:cNvPr id="0" name=""/>
        <dsp:cNvSpPr/>
      </dsp:nvSpPr>
      <dsp:spPr>
        <a:xfrm>
          <a:off x="4344921" y="2175246"/>
          <a:ext cx="1886220" cy="800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fr-FR" sz="1400" kern="1200" dirty="0"/>
            <a:t>LES ENSEIGNANTS DE CE2 seront réunis à la fin du premier trimestre pour procéder à l’analyse des effets des premières cohortes CP dédoublés. </a:t>
          </a:r>
          <a:endParaRPr lang="en-US" sz="1400" kern="1200" dirty="0"/>
        </a:p>
      </dsp:txBody>
      <dsp:txXfrm>
        <a:off x="4344921" y="2175246"/>
        <a:ext cx="1886220" cy="80021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9ECF6-6322-1040-9049-B10029FC9F38}">
      <dsp:nvSpPr>
        <dsp:cNvPr id="0" name=""/>
        <dsp:cNvSpPr/>
      </dsp:nvSpPr>
      <dsp:spPr>
        <a:xfrm>
          <a:off x="805759" y="2252"/>
          <a:ext cx="2400037" cy="1440022"/>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a:t>Lettres de l’alphabet </a:t>
          </a:r>
          <a:endParaRPr lang="en-US" sz="2300" kern="1200"/>
        </a:p>
      </dsp:txBody>
      <dsp:txXfrm>
        <a:off x="805759" y="2252"/>
        <a:ext cx="2400037" cy="1440022"/>
      </dsp:txXfrm>
    </dsp:sp>
    <dsp:sp modelId="{F4F20495-8001-D740-9264-8A93772F4B38}">
      <dsp:nvSpPr>
        <dsp:cNvPr id="0" name=""/>
        <dsp:cNvSpPr/>
      </dsp:nvSpPr>
      <dsp:spPr>
        <a:xfrm>
          <a:off x="3445800" y="2252"/>
          <a:ext cx="2400037" cy="1440022"/>
        </a:xfrm>
        <a:prstGeom prst="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a:t>Ne pas sonoriser les consonnes </a:t>
          </a:r>
          <a:endParaRPr lang="en-US" sz="2300" kern="1200"/>
        </a:p>
      </dsp:txBody>
      <dsp:txXfrm>
        <a:off x="3445800" y="2252"/>
        <a:ext cx="2400037" cy="1440022"/>
      </dsp:txXfrm>
    </dsp:sp>
    <dsp:sp modelId="{BEF2B9EF-1AE1-8F45-9DEC-C2482B1AF99C}">
      <dsp:nvSpPr>
        <dsp:cNvPr id="0" name=""/>
        <dsp:cNvSpPr/>
      </dsp:nvSpPr>
      <dsp:spPr>
        <a:xfrm>
          <a:off x="6085841" y="2252"/>
          <a:ext cx="2400037" cy="1440022"/>
        </a:xfrm>
        <a:prstGeom prst="rect">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a:t>Phono </a:t>
          </a:r>
          <a:endParaRPr lang="en-US" sz="2300" kern="1200"/>
        </a:p>
      </dsp:txBody>
      <dsp:txXfrm>
        <a:off x="6085841" y="2252"/>
        <a:ext cx="2400037" cy="1440022"/>
      </dsp:txXfrm>
    </dsp:sp>
    <dsp:sp modelId="{26CF2370-6929-0D4B-920F-6D0208045008}">
      <dsp:nvSpPr>
        <dsp:cNvPr id="0" name=""/>
        <dsp:cNvSpPr/>
      </dsp:nvSpPr>
      <dsp:spPr>
        <a:xfrm>
          <a:off x="2125779" y="1682278"/>
          <a:ext cx="2400037" cy="1440022"/>
        </a:xfrm>
        <a:prstGeom prst="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a:t>Jeux de reconnaissances lettres : discimination </a:t>
          </a:r>
          <a:endParaRPr lang="en-US" sz="2300" kern="1200"/>
        </a:p>
      </dsp:txBody>
      <dsp:txXfrm>
        <a:off x="2125779" y="1682278"/>
        <a:ext cx="2400037" cy="1440022"/>
      </dsp:txXfrm>
    </dsp:sp>
    <dsp:sp modelId="{1DF39CD4-B0E6-9A42-BB38-E39EB270951B}">
      <dsp:nvSpPr>
        <dsp:cNvPr id="0" name=""/>
        <dsp:cNvSpPr/>
      </dsp:nvSpPr>
      <dsp:spPr>
        <a:xfrm>
          <a:off x="4765820" y="1682278"/>
          <a:ext cx="2400037" cy="1440022"/>
        </a:xfrm>
        <a:prstGeom prst="rect">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a:t>Nombre: construire le sens du nombre : PAS DE FICHES</a:t>
          </a:r>
          <a:endParaRPr lang="en-US" sz="2300" kern="1200"/>
        </a:p>
      </dsp:txBody>
      <dsp:txXfrm>
        <a:off x="4765820" y="1682278"/>
        <a:ext cx="2400037" cy="144002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684AE-BCA2-4909-B0B1-F5BE9D088F94}">
      <dsp:nvSpPr>
        <dsp:cNvPr id="0" name=""/>
        <dsp:cNvSpPr/>
      </dsp:nvSpPr>
      <dsp:spPr>
        <a:xfrm>
          <a:off x="0" y="1202"/>
          <a:ext cx="9604375" cy="51254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3191CC-CDC4-480E-8287-B96C099C13AB}">
      <dsp:nvSpPr>
        <dsp:cNvPr id="0" name=""/>
        <dsp:cNvSpPr/>
      </dsp:nvSpPr>
      <dsp:spPr>
        <a:xfrm>
          <a:off x="155045" y="116525"/>
          <a:ext cx="281900" cy="2819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651601-8A56-4076-86D2-4448C80839E6}">
      <dsp:nvSpPr>
        <dsp:cNvPr id="0" name=""/>
        <dsp:cNvSpPr/>
      </dsp:nvSpPr>
      <dsp:spPr>
        <a:xfrm>
          <a:off x="591991" y="1202"/>
          <a:ext cx="9012383" cy="512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245" tIns="54245" rIns="54245" bIns="54245" numCol="1" spcCol="1270" anchor="ctr" anchorCtr="0">
          <a:noAutofit/>
        </a:bodyPr>
        <a:lstStyle/>
        <a:p>
          <a:pPr marL="0" lvl="0" indent="0" algn="l" defTabSz="666750">
            <a:lnSpc>
              <a:spcPct val="90000"/>
            </a:lnSpc>
            <a:spcBef>
              <a:spcPct val="0"/>
            </a:spcBef>
            <a:spcAft>
              <a:spcPct val="35000"/>
            </a:spcAft>
            <a:buNone/>
          </a:pPr>
          <a:r>
            <a:rPr lang="fr-FR" sz="1500" kern="1200"/>
            <a:t>RASED : concertations et conseils à privilégier . Le dédoublement permet de mettre en œuvre les conseils donnés par le RASED. </a:t>
          </a:r>
          <a:endParaRPr lang="en-US" sz="1500" kern="1200"/>
        </a:p>
      </dsp:txBody>
      <dsp:txXfrm>
        <a:off x="591991" y="1202"/>
        <a:ext cx="9012383" cy="512546"/>
      </dsp:txXfrm>
    </dsp:sp>
    <dsp:sp modelId="{CF62E55F-8123-429B-AAFD-87CEFC472C10}">
      <dsp:nvSpPr>
        <dsp:cNvPr id="0" name=""/>
        <dsp:cNvSpPr/>
      </dsp:nvSpPr>
      <dsp:spPr>
        <a:xfrm>
          <a:off x="0" y="641886"/>
          <a:ext cx="9604375" cy="51254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A7887B-71C9-4729-A8E3-1F8F0510B1C4}">
      <dsp:nvSpPr>
        <dsp:cNvPr id="0" name=""/>
        <dsp:cNvSpPr/>
      </dsp:nvSpPr>
      <dsp:spPr>
        <a:xfrm>
          <a:off x="155045" y="757209"/>
          <a:ext cx="281900" cy="2819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3E1918D-5A15-48A0-97C7-08A657D8E7A5}">
      <dsp:nvSpPr>
        <dsp:cNvPr id="0" name=""/>
        <dsp:cNvSpPr/>
      </dsp:nvSpPr>
      <dsp:spPr>
        <a:xfrm>
          <a:off x="591991" y="641886"/>
          <a:ext cx="9012383" cy="512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245" tIns="54245" rIns="54245" bIns="54245" numCol="1" spcCol="1270" anchor="ctr" anchorCtr="0">
          <a:noAutofit/>
        </a:bodyPr>
        <a:lstStyle/>
        <a:p>
          <a:pPr marL="0" lvl="0" indent="0" algn="l" defTabSz="666750">
            <a:lnSpc>
              <a:spcPct val="90000"/>
            </a:lnSpc>
            <a:spcBef>
              <a:spcPct val="0"/>
            </a:spcBef>
            <a:spcAft>
              <a:spcPct val="35000"/>
            </a:spcAft>
            <a:buNone/>
          </a:pPr>
          <a:r>
            <a:rPr lang="fr-FR" sz="1500" kern="1200"/>
            <a:t>Les prises en charges « E » seront favorisées sur le cycle 3</a:t>
          </a:r>
          <a:endParaRPr lang="en-US" sz="1500" kern="1200"/>
        </a:p>
      </dsp:txBody>
      <dsp:txXfrm>
        <a:off x="591991" y="641886"/>
        <a:ext cx="9012383" cy="512546"/>
      </dsp:txXfrm>
    </dsp:sp>
    <dsp:sp modelId="{282DF185-0FAB-4765-9517-B2B139D181AD}">
      <dsp:nvSpPr>
        <dsp:cNvPr id="0" name=""/>
        <dsp:cNvSpPr/>
      </dsp:nvSpPr>
      <dsp:spPr>
        <a:xfrm>
          <a:off x="0" y="1282569"/>
          <a:ext cx="9604375" cy="51254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CF76D9-30F7-431B-8F72-4A59DF929364}">
      <dsp:nvSpPr>
        <dsp:cNvPr id="0" name=""/>
        <dsp:cNvSpPr/>
      </dsp:nvSpPr>
      <dsp:spPr>
        <a:xfrm>
          <a:off x="155045" y="1397892"/>
          <a:ext cx="281900" cy="2819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018565-C56E-4E06-BECB-5D69B8BA6C85}">
      <dsp:nvSpPr>
        <dsp:cNvPr id="0" name=""/>
        <dsp:cNvSpPr/>
      </dsp:nvSpPr>
      <dsp:spPr>
        <a:xfrm>
          <a:off x="591991" y="1282569"/>
          <a:ext cx="9012383" cy="512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245" tIns="54245" rIns="54245" bIns="54245" numCol="1" spcCol="1270" anchor="ctr" anchorCtr="0">
          <a:noAutofit/>
        </a:bodyPr>
        <a:lstStyle/>
        <a:p>
          <a:pPr marL="0" lvl="0" indent="0" algn="l" defTabSz="666750">
            <a:lnSpc>
              <a:spcPct val="90000"/>
            </a:lnSpc>
            <a:spcBef>
              <a:spcPct val="0"/>
            </a:spcBef>
            <a:spcAft>
              <a:spcPct val="35000"/>
            </a:spcAft>
            <a:buNone/>
          </a:pPr>
          <a:r>
            <a:rPr lang="fr-FR" sz="1500" b="1" kern="1200"/>
            <a:t>Prévention   </a:t>
          </a:r>
          <a:r>
            <a:rPr lang="fr-FR" sz="1500" kern="1200"/>
            <a:t>en GS </a:t>
          </a:r>
          <a:endParaRPr lang="en-US" sz="1500" kern="1200"/>
        </a:p>
      </dsp:txBody>
      <dsp:txXfrm>
        <a:off x="591991" y="1282569"/>
        <a:ext cx="9012383" cy="512546"/>
      </dsp:txXfrm>
    </dsp:sp>
    <dsp:sp modelId="{BC4445EB-1FC8-4D29-9A27-E44ED8383A05}">
      <dsp:nvSpPr>
        <dsp:cNvPr id="0" name=""/>
        <dsp:cNvSpPr/>
      </dsp:nvSpPr>
      <dsp:spPr>
        <a:xfrm>
          <a:off x="0" y="1923253"/>
          <a:ext cx="9604375" cy="51254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3143C7-2D71-4020-9DCA-9E0D37F81D01}">
      <dsp:nvSpPr>
        <dsp:cNvPr id="0" name=""/>
        <dsp:cNvSpPr/>
      </dsp:nvSpPr>
      <dsp:spPr>
        <a:xfrm>
          <a:off x="155045" y="2038576"/>
          <a:ext cx="281900" cy="2819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4C0DDB-E76E-4FAA-829D-D93E0DF8C10F}">
      <dsp:nvSpPr>
        <dsp:cNvPr id="0" name=""/>
        <dsp:cNvSpPr/>
      </dsp:nvSpPr>
      <dsp:spPr>
        <a:xfrm>
          <a:off x="591991" y="1923253"/>
          <a:ext cx="9012383" cy="512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245" tIns="54245" rIns="54245" bIns="54245" numCol="1" spcCol="1270" anchor="ctr" anchorCtr="0">
          <a:noAutofit/>
        </a:bodyPr>
        <a:lstStyle/>
        <a:p>
          <a:pPr marL="0" lvl="0" indent="0" algn="l" defTabSz="666750">
            <a:lnSpc>
              <a:spcPct val="90000"/>
            </a:lnSpc>
            <a:spcBef>
              <a:spcPct val="0"/>
            </a:spcBef>
            <a:spcAft>
              <a:spcPct val="35000"/>
            </a:spcAft>
            <a:buNone/>
          </a:pPr>
          <a:r>
            <a:rPr lang="fr-FR" sz="1500" b="1" kern="1200"/>
            <a:t>Soutien  </a:t>
          </a:r>
          <a:r>
            <a:rPr lang="fr-FR" sz="1500" kern="1200"/>
            <a:t> en début de CP CE1 Période 1 sur des actions courtes de co-intervention   puis CE2 et cycle 3 </a:t>
          </a:r>
          <a:endParaRPr lang="en-US" sz="1500" kern="1200"/>
        </a:p>
      </dsp:txBody>
      <dsp:txXfrm>
        <a:off x="591991" y="1923253"/>
        <a:ext cx="9012383" cy="512546"/>
      </dsp:txXfrm>
    </dsp:sp>
    <dsp:sp modelId="{4008CB42-56B6-4565-9436-84A32C89B946}">
      <dsp:nvSpPr>
        <dsp:cNvPr id="0" name=""/>
        <dsp:cNvSpPr/>
      </dsp:nvSpPr>
      <dsp:spPr>
        <a:xfrm>
          <a:off x="0" y="2563936"/>
          <a:ext cx="9604375" cy="512546"/>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5BA63E-716F-4A54-981C-47100630FAF8}">
      <dsp:nvSpPr>
        <dsp:cNvPr id="0" name=""/>
        <dsp:cNvSpPr/>
      </dsp:nvSpPr>
      <dsp:spPr>
        <a:xfrm>
          <a:off x="155045" y="2679259"/>
          <a:ext cx="281900" cy="2819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E34D5D-5D26-4F5F-BDD8-54824E23E0E4}">
      <dsp:nvSpPr>
        <dsp:cNvPr id="0" name=""/>
        <dsp:cNvSpPr/>
      </dsp:nvSpPr>
      <dsp:spPr>
        <a:xfrm>
          <a:off x="591991" y="2563936"/>
          <a:ext cx="9012383" cy="512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245" tIns="54245" rIns="54245" bIns="54245" numCol="1" spcCol="1270" anchor="ctr" anchorCtr="0">
          <a:noAutofit/>
        </a:bodyPr>
        <a:lstStyle/>
        <a:p>
          <a:pPr marL="0" lvl="0" indent="0" algn="l" defTabSz="666750">
            <a:lnSpc>
              <a:spcPct val="90000"/>
            </a:lnSpc>
            <a:spcBef>
              <a:spcPct val="0"/>
            </a:spcBef>
            <a:spcAft>
              <a:spcPct val="35000"/>
            </a:spcAft>
            <a:buNone/>
          </a:pPr>
          <a:r>
            <a:rPr lang="fr-FR" sz="1500" b="1" kern="1200"/>
            <a:t>Remédiation </a:t>
          </a:r>
          <a:r>
            <a:rPr lang="fr-FR" sz="1500" kern="1200"/>
            <a:t>  CE2 et au cycle 3 </a:t>
          </a:r>
          <a:endParaRPr lang="en-US" sz="1500" kern="1200"/>
        </a:p>
      </dsp:txBody>
      <dsp:txXfrm>
        <a:off x="591991" y="2563936"/>
        <a:ext cx="9012383" cy="512546"/>
      </dsp:txXfrm>
    </dsp:sp>
    <dsp:sp modelId="{CF261E29-400D-4F66-9595-0291169BC291}">
      <dsp:nvSpPr>
        <dsp:cNvPr id="0" name=""/>
        <dsp:cNvSpPr/>
      </dsp:nvSpPr>
      <dsp:spPr>
        <a:xfrm>
          <a:off x="0" y="3204620"/>
          <a:ext cx="9604375" cy="51254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20F7A4-9E2C-4524-86C9-17227C563875}">
      <dsp:nvSpPr>
        <dsp:cNvPr id="0" name=""/>
        <dsp:cNvSpPr/>
      </dsp:nvSpPr>
      <dsp:spPr>
        <a:xfrm>
          <a:off x="155045" y="3319943"/>
          <a:ext cx="281900" cy="28190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DB2881-587B-4401-81FD-B3FD33FDB86E}">
      <dsp:nvSpPr>
        <dsp:cNvPr id="0" name=""/>
        <dsp:cNvSpPr/>
      </dsp:nvSpPr>
      <dsp:spPr>
        <a:xfrm>
          <a:off x="591991" y="3204620"/>
          <a:ext cx="9012383" cy="512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245" tIns="54245" rIns="54245" bIns="54245" numCol="1" spcCol="1270" anchor="ctr" anchorCtr="0">
          <a:noAutofit/>
        </a:bodyPr>
        <a:lstStyle/>
        <a:p>
          <a:pPr marL="0" lvl="0" indent="0" algn="l" defTabSz="666750">
            <a:lnSpc>
              <a:spcPct val="90000"/>
            </a:lnSpc>
            <a:spcBef>
              <a:spcPct val="0"/>
            </a:spcBef>
            <a:spcAft>
              <a:spcPct val="35000"/>
            </a:spcAft>
            <a:buNone/>
          </a:pPr>
          <a:r>
            <a:rPr lang="fr-FR" sz="1500" kern="1200"/>
            <a:t>APC: les PE de CP vont aider les maternelles, les PE de CE1 vont aider les élèves de CE2 sur la période 1. Ensuite prise en charge de ses élèves.    5h données pour les évaluations </a:t>
          </a:r>
          <a:endParaRPr lang="en-US" sz="1500" kern="1200"/>
        </a:p>
      </dsp:txBody>
      <dsp:txXfrm>
        <a:off x="591991" y="3204620"/>
        <a:ext cx="9012383" cy="51254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C4CF2-0684-49D5-9736-8910541A55FF}">
      <dsp:nvSpPr>
        <dsp:cNvPr id="0" name=""/>
        <dsp:cNvSpPr/>
      </dsp:nvSpPr>
      <dsp:spPr>
        <a:xfrm>
          <a:off x="1292187" y="40439"/>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051D3F-12B5-43D6-AFCB-BAA8D66EC5D7}">
      <dsp:nvSpPr>
        <dsp:cNvPr id="0" name=""/>
        <dsp:cNvSpPr/>
      </dsp:nvSpPr>
      <dsp:spPr>
        <a:xfrm>
          <a:off x="104187" y="2530430"/>
          <a:ext cx="4320000" cy="114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fr-FR" sz="1400" kern="1200" dirty="0"/>
            <a:t>L’équipe de circonscription est là pour vous aider et vous accompagner dans ce parcours vers la réussite de vos élèves.  L’objectif n’est pas de vous contraindre à modifier vos pratiques mais à vous convaincre du bien fondé des prescriptions au regard de la recherche.  </a:t>
          </a:r>
          <a:endParaRPr lang="en-US" sz="1400" kern="1200" dirty="0"/>
        </a:p>
      </dsp:txBody>
      <dsp:txXfrm>
        <a:off x="104187" y="2530430"/>
        <a:ext cx="4320000" cy="1147500"/>
      </dsp:txXfrm>
    </dsp:sp>
    <dsp:sp modelId="{34931B31-6C3C-47F8-9081-94DF1373D856}">
      <dsp:nvSpPr>
        <dsp:cNvPr id="0" name=""/>
        <dsp:cNvSpPr/>
      </dsp:nvSpPr>
      <dsp:spPr>
        <a:xfrm>
          <a:off x="6368187" y="40439"/>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11CB63-1CA3-47B3-BE3D-D6B5AAB67235}">
      <dsp:nvSpPr>
        <dsp:cNvPr id="0" name=""/>
        <dsp:cNvSpPr/>
      </dsp:nvSpPr>
      <dsp:spPr>
        <a:xfrm>
          <a:off x="5180187" y="2530430"/>
          <a:ext cx="4320000" cy="114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fr-FR" sz="1600" kern="1200" dirty="0"/>
            <a:t>N’oubliez pas : 100% de réussite à la hauteur des capacités de chacun. Tous les élèves peuvent réussir, tous les élèves peuvent apprendre à lire.  Pour certains entre 3 et 5% de vos classes, il faudra un peu plus de temps. </a:t>
          </a:r>
          <a:endParaRPr lang="en-US" sz="1600" kern="1200" dirty="0"/>
        </a:p>
      </dsp:txBody>
      <dsp:txXfrm>
        <a:off x="5180187" y="2530430"/>
        <a:ext cx="4320000" cy="1147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0BC71-3D19-4BF9-9924-E6F1276A20A0}">
      <dsp:nvSpPr>
        <dsp:cNvPr id="0" name=""/>
        <dsp:cNvSpPr/>
      </dsp:nvSpPr>
      <dsp:spPr>
        <a:xfrm>
          <a:off x="0" y="1202"/>
          <a:ext cx="9604375" cy="51254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A15BC0-BE1B-41A1-A1BE-9C50B08826DB}">
      <dsp:nvSpPr>
        <dsp:cNvPr id="0" name=""/>
        <dsp:cNvSpPr/>
      </dsp:nvSpPr>
      <dsp:spPr>
        <a:xfrm>
          <a:off x="155045" y="116525"/>
          <a:ext cx="281900" cy="2819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D7F0214-25E7-466C-9975-C736FB1A52C1}">
      <dsp:nvSpPr>
        <dsp:cNvPr id="0" name=""/>
        <dsp:cNvSpPr/>
      </dsp:nvSpPr>
      <dsp:spPr>
        <a:xfrm>
          <a:off x="591991" y="1202"/>
          <a:ext cx="9012383" cy="512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245" tIns="54245" rIns="54245" bIns="54245" numCol="1" spcCol="1270" anchor="ctr" anchorCtr="0">
          <a:noAutofit/>
        </a:bodyPr>
        <a:lstStyle/>
        <a:p>
          <a:pPr marL="0" lvl="0" indent="0" algn="l" defTabSz="800100">
            <a:lnSpc>
              <a:spcPct val="90000"/>
            </a:lnSpc>
            <a:spcBef>
              <a:spcPct val="0"/>
            </a:spcBef>
            <a:spcAft>
              <a:spcPct val="35000"/>
            </a:spcAft>
            <a:buNone/>
          </a:pPr>
          <a:r>
            <a:rPr lang="fr-FR" sz="1800" kern="1200"/>
            <a:t>Entrée grapho-phonétique</a:t>
          </a:r>
          <a:endParaRPr lang="en-US" sz="1800" kern="1200"/>
        </a:p>
      </dsp:txBody>
      <dsp:txXfrm>
        <a:off x="591991" y="1202"/>
        <a:ext cx="9012383" cy="512546"/>
      </dsp:txXfrm>
    </dsp:sp>
    <dsp:sp modelId="{EF71D0FD-99A0-4665-8D3B-B3A4CDBA250A}">
      <dsp:nvSpPr>
        <dsp:cNvPr id="0" name=""/>
        <dsp:cNvSpPr/>
      </dsp:nvSpPr>
      <dsp:spPr>
        <a:xfrm>
          <a:off x="0" y="641886"/>
          <a:ext cx="9604375" cy="51254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DAA57C-10C3-49DF-B370-EAA25D2AE50D}">
      <dsp:nvSpPr>
        <dsp:cNvPr id="0" name=""/>
        <dsp:cNvSpPr/>
      </dsp:nvSpPr>
      <dsp:spPr>
        <a:xfrm>
          <a:off x="155045" y="757209"/>
          <a:ext cx="281900" cy="2819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E294BE-1F19-4E85-B48B-ED32E53E932B}">
      <dsp:nvSpPr>
        <dsp:cNvPr id="0" name=""/>
        <dsp:cNvSpPr/>
      </dsp:nvSpPr>
      <dsp:spPr>
        <a:xfrm>
          <a:off x="591991" y="641886"/>
          <a:ext cx="9012383" cy="512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245" tIns="54245" rIns="54245" bIns="54245" numCol="1" spcCol="1270" anchor="ctr" anchorCtr="0">
          <a:noAutofit/>
        </a:bodyPr>
        <a:lstStyle/>
        <a:p>
          <a:pPr marL="0" lvl="0" indent="0" algn="l" defTabSz="800100">
            <a:lnSpc>
              <a:spcPct val="90000"/>
            </a:lnSpc>
            <a:spcBef>
              <a:spcPct val="0"/>
            </a:spcBef>
            <a:spcAft>
              <a:spcPct val="35000"/>
            </a:spcAft>
            <a:buNone/>
          </a:pPr>
          <a:r>
            <a:rPr lang="fr-FR" sz="1800" kern="1200"/>
            <a:t>Des textes 100% déchiffrables </a:t>
          </a:r>
          <a:endParaRPr lang="en-US" sz="1800" kern="1200"/>
        </a:p>
      </dsp:txBody>
      <dsp:txXfrm>
        <a:off x="591991" y="641886"/>
        <a:ext cx="9012383" cy="512546"/>
      </dsp:txXfrm>
    </dsp:sp>
    <dsp:sp modelId="{C45FD5A5-A2EF-4F39-AD6F-D1D1ADD0F706}">
      <dsp:nvSpPr>
        <dsp:cNvPr id="0" name=""/>
        <dsp:cNvSpPr/>
      </dsp:nvSpPr>
      <dsp:spPr>
        <a:xfrm>
          <a:off x="0" y="1282569"/>
          <a:ext cx="9604375" cy="51254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27FC07-CBBC-4536-89EF-01BBEF24B25F}">
      <dsp:nvSpPr>
        <dsp:cNvPr id="0" name=""/>
        <dsp:cNvSpPr/>
      </dsp:nvSpPr>
      <dsp:spPr>
        <a:xfrm>
          <a:off x="155045" y="1397892"/>
          <a:ext cx="281900" cy="2819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2F8599-EEA2-4537-8D9E-A45F1CC5AADB}">
      <dsp:nvSpPr>
        <dsp:cNvPr id="0" name=""/>
        <dsp:cNvSpPr/>
      </dsp:nvSpPr>
      <dsp:spPr>
        <a:xfrm>
          <a:off x="591991" y="1282569"/>
          <a:ext cx="9012383" cy="512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245" tIns="54245" rIns="54245" bIns="54245" numCol="1" spcCol="1270" anchor="ctr" anchorCtr="0">
          <a:noAutofit/>
        </a:bodyPr>
        <a:lstStyle/>
        <a:p>
          <a:pPr marL="0" lvl="0" indent="0" algn="l" defTabSz="800100">
            <a:lnSpc>
              <a:spcPct val="90000"/>
            </a:lnSpc>
            <a:spcBef>
              <a:spcPct val="0"/>
            </a:spcBef>
            <a:spcAft>
              <a:spcPct val="35000"/>
            </a:spcAft>
            <a:buNone/>
          </a:pPr>
          <a:r>
            <a:rPr lang="fr-FR" sz="1800" kern="1200"/>
            <a:t>De la systématisation de syllabes</a:t>
          </a:r>
          <a:endParaRPr lang="en-US" sz="1800" kern="1200"/>
        </a:p>
      </dsp:txBody>
      <dsp:txXfrm>
        <a:off x="591991" y="1282569"/>
        <a:ext cx="9012383" cy="512546"/>
      </dsp:txXfrm>
    </dsp:sp>
    <dsp:sp modelId="{FFF2BEF5-436A-44D0-A1F9-BA191C5EDF3C}">
      <dsp:nvSpPr>
        <dsp:cNvPr id="0" name=""/>
        <dsp:cNvSpPr/>
      </dsp:nvSpPr>
      <dsp:spPr>
        <a:xfrm>
          <a:off x="0" y="1923253"/>
          <a:ext cx="9604375" cy="51254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E6CE61-590F-4D0A-AF29-E958E99FA9AC}">
      <dsp:nvSpPr>
        <dsp:cNvPr id="0" name=""/>
        <dsp:cNvSpPr/>
      </dsp:nvSpPr>
      <dsp:spPr>
        <a:xfrm>
          <a:off x="155045" y="2038576"/>
          <a:ext cx="281900" cy="2819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19A321-426D-4AB1-88FB-75A4AA73C76A}">
      <dsp:nvSpPr>
        <dsp:cNvPr id="0" name=""/>
        <dsp:cNvSpPr/>
      </dsp:nvSpPr>
      <dsp:spPr>
        <a:xfrm>
          <a:off x="591991" y="1923253"/>
          <a:ext cx="9012383" cy="512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245" tIns="54245" rIns="54245" bIns="54245" numCol="1" spcCol="1270" anchor="ctr" anchorCtr="0">
          <a:noAutofit/>
        </a:bodyPr>
        <a:lstStyle/>
        <a:p>
          <a:pPr marL="0" lvl="0" indent="0" algn="l" defTabSz="800100">
            <a:lnSpc>
              <a:spcPct val="90000"/>
            </a:lnSpc>
            <a:spcBef>
              <a:spcPct val="0"/>
            </a:spcBef>
            <a:spcAft>
              <a:spcPct val="35000"/>
            </a:spcAft>
            <a:buNone/>
          </a:pPr>
          <a:r>
            <a:rPr lang="fr-FR" sz="1800" kern="1200"/>
            <a:t>Une progression rapide des graphèmes </a:t>
          </a:r>
          <a:endParaRPr lang="en-US" sz="1800" kern="1200"/>
        </a:p>
      </dsp:txBody>
      <dsp:txXfrm>
        <a:off x="591991" y="1923253"/>
        <a:ext cx="9012383" cy="512546"/>
      </dsp:txXfrm>
    </dsp:sp>
    <dsp:sp modelId="{102A4DC2-D97E-4753-8C2E-01092D43B72D}">
      <dsp:nvSpPr>
        <dsp:cNvPr id="0" name=""/>
        <dsp:cNvSpPr/>
      </dsp:nvSpPr>
      <dsp:spPr>
        <a:xfrm>
          <a:off x="0" y="2563936"/>
          <a:ext cx="9604375" cy="512546"/>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47050A-E0EE-4225-AE39-9BE50513262F}">
      <dsp:nvSpPr>
        <dsp:cNvPr id="0" name=""/>
        <dsp:cNvSpPr/>
      </dsp:nvSpPr>
      <dsp:spPr>
        <a:xfrm>
          <a:off x="155045" y="2679259"/>
          <a:ext cx="281900" cy="2819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2A7F33-1BEE-45A1-AEA4-65D7A19911D7}">
      <dsp:nvSpPr>
        <dsp:cNvPr id="0" name=""/>
        <dsp:cNvSpPr/>
      </dsp:nvSpPr>
      <dsp:spPr>
        <a:xfrm>
          <a:off x="591991" y="2563936"/>
          <a:ext cx="9012383" cy="512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245" tIns="54245" rIns="54245" bIns="54245" numCol="1" spcCol="1270" anchor="ctr" anchorCtr="0">
          <a:noAutofit/>
        </a:bodyPr>
        <a:lstStyle/>
        <a:p>
          <a:pPr marL="0" lvl="0" indent="0" algn="l" defTabSz="800100">
            <a:lnSpc>
              <a:spcPct val="90000"/>
            </a:lnSpc>
            <a:spcBef>
              <a:spcPct val="0"/>
            </a:spcBef>
            <a:spcAft>
              <a:spcPct val="35000"/>
            </a:spcAft>
            <a:buNone/>
          </a:pPr>
          <a:r>
            <a:rPr lang="fr-FR" sz="1800" kern="1200"/>
            <a:t>Peu d’images parasites</a:t>
          </a:r>
          <a:endParaRPr lang="en-US" sz="1800" kern="1200"/>
        </a:p>
      </dsp:txBody>
      <dsp:txXfrm>
        <a:off x="591991" y="2563936"/>
        <a:ext cx="9012383" cy="512546"/>
      </dsp:txXfrm>
    </dsp:sp>
    <dsp:sp modelId="{BB37D77F-6FE4-4939-AFF7-E112A4F625B7}">
      <dsp:nvSpPr>
        <dsp:cNvPr id="0" name=""/>
        <dsp:cNvSpPr/>
      </dsp:nvSpPr>
      <dsp:spPr>
        <a:xfrm>
          <a:off x="0" y="3204620"/>
          <a:ext cx="9604375" cy="51254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804515-1042-4015-9070-4DAAF6A57121}">
      <dsp:nvSpPr>
        <dsp:cNvPr id="0" name=""/>
        <dsp:cNvSpPr/>
      </dsp:nvSpPr>
      <dsp:spPr>
        <a:xfrm>
          <a:off x="155045" y="3319943"/>
          <a:ext cx="281900" cy="28190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BD8FC1-D9A6-472E-B34A-2E3CC8452670}">
      <dsp:nvSpPr>
        <dsp:cNvPr id="0" name=""/>
        <dsp:cNvSpPr/>
      </dsp:nvSpPr>
      <dsp:spPr>
        <a:xfrm>
          <a:off x="591991" y="3204620"/>
          <a:ext cx="9012383" cy="512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245" tIns="54245" rIns="54245" bIns="54245" numCol="1" spcCol="1270" anchor="ctr" anchorCtr="0">
          <a:noAutofit/>
        </a:bodyPr>
        <a:lstStyle/>
        <a:p>
          <a:pPr marL="0" lvl="0" indent="0" algn="l" defTabSz="800100">
            <a:lnSpc>
              <a:spcPct val="90000"/>
            </a:lnSpc>
            <a:spcBef>
              <a:spcPct val="0"/>
            </a:spcBef>
            <a:spcAft>
              <a:spcPct val="35000"/>
            </a:spcAft>
            <a:buNone/>
          </a:pPr>
          <a:r>
            <a:rPr lang="fr-FR" sz="1800" kern="1200"/>
            <a:t>Pour vous aider à questionner votre méthode de lecture: grille de Patrice GOURDET. </a:t>
          </a:r>
          <a:endParaRPr lang="en-US" sz="1800" kern="1200"/>
        </a:p>
      </dsp:txBody>
      <dsp:txXfrm>
        <a:off x="591991" y="3204620"/>
        <a:ext cx="9012383" cy="5125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2B1E9-9E6E-6946-B104-A6F1663BF344}">
      <dsp:nvSpPr>
        <dsp:cNvPr id="0" name=""/>
        <dsp:cNvSpPr/>
      </dsp:nvSpPr>
      <dsp:spPr>
        <a:xfrm>
          <a:off x="4473337" y="1552337"/>
          <a:ext cx="1897300" cy="1897300"/>
        </a:xfrm>
        <a:prstGeom prst="gear9">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FR" sz="900" kern="1200" dirty="0"/>
            <a:t>savoir se raconter</a:t>
          </a:r>
        </a:p>
      </dsp:txBody>
      <dsp:txXfrm>
        <a:off x="4854779" y="1996770"/>
        <a:ext cx="1134416" cy="975252"/>
      </dsp:txXfrm>
    </dsp:sp>
    <dsp:sp modelId="{29B94BF0-FA41-4D49-BFC7-4B3FAC7F929B}">
      <dsp:nvSpPr>
        <dsp:cNvPr id="0" name=""/>
        <dsp:cNvSpPr/>
      </dsp:nvSpPr>
      <dsp:spPr>
        <a:xfrm>
          <a:off x="3369452" y="1103884"/>
          <a:ext cx="1379855" cy="1379855"/>
        </a:xfrm>
        <a:prstGeom prst="gear6">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FR" sz="900" kern="1200" dirty="0"/>
            <a:t>stratégies autonomes: revenir, s'arrêter...</a:t>
          </a:r>
        </a:p>
      </dsp:txBody>
      <dsp:txXfrm>
        <a:off x="3716835" y="1453366"/>
        <a:ext cx="685089" cy="680891"/>
      </dsp:txXfrm>
    </dsp:sp>
    <dsp:sp modelId="{003029A9-8FC3-784A-96A4-649D250760CE}">
      <dsp:nvSpPr>
        <dsp:cNvPr id="0" name=""/>
        <dsp:cNvSpPr/>
      </dsp:nvSpPr>
      <dsp:spPr>
        <a:xfrm rot="20700000">
          <a:off x="4142312" y="151924"/>
          <a:ext cx="1351976" cy="1351976"/>
        </a:xfrm>
        <a:prstGeom prst="gear6">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FR" sz="900" kern="1200" dirty="0"/>
            <a:t>faire des inférences </a:t>
          </a:r>
        </a:p>
      </dsp:txBody>
      <dsp:txXfrm rot="-20700000">
        <a:off x="4438840" y="448452"/>
        <a:ext cx="758920" cy="758920"/>
      </dsp:txXfrm>
    </dsp:sp>
    <dsp:sp modelId="{DA4A9978-F339-0444-9DCD-BC1F8BDFD8F2}">
      <dsp:nvSpPr>
        <dsp:cNvPr id="0" name=""/>
        <dsp:cNvSpPr/>
      </dsp:nvSpPr>
      <dsp:spPr>
        <a:xfrm>
          <a:off x="4319443" y="1270561"/>
          <a:ext cx="2428545" cy="2428545"/>
        </a:xfrm>
        <a:prstGeom prst="circularArrow">
          <a:avLst>
            <a:gd name="adj1" fmla="val 4688"/>
            <a:gd name="adj2" fmla="val 299029"/>
            <a:gd name="adj3" fmla="val 2495444"/>
            <a:gd name="adj4" fmla="val 15906659"/>
            <a:gd name="adj5" fmla="val 5469"/>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36988D-E395-5144-A3E3-9D5527F43873}">
      <dsp:nvSpPr>
        <dsp:cNvPr id="0" name=""/>
        <dsp:cNvSpPr/>
      </dsp:nvSpPr>
      <dsp:spPr>
        <a:xfrm>
          <a:off x="3125083" y="801770"/>
          <a:ext cx="1764489" cy="1764489"/>
        </a:xfrm>
        <a:prstGeom prst="leftCircularArrow">
          <a:avLst>
            <a:gd name="adj1" fmla="val 6452"/>
            <a:gd name="adj2" fmla="val 429999"/>
            <a:gd name="adj3" fmla="val 10489124"/>
            <a:gd name="adj4" fmla="val 14837806"/>
            <a:gd name="adj5" fmla="val 752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3CE094-1DA3-8847-BB4B-C0DAB60BD7AE}">
      <dsp:nvSpPr>
        <dsp:cNvPr id="0" name=""/>
        <dsp:cNvSpPr/>
      </dsp:nvSpPr>
      <dsp:spPr>
        <a:xfrm>
          <a:off x="3829586" y="-141013"/>
          <a:ext cx="1902475" cy="1902475"/>
        </a:xfrm>
        <a:prstGeom prst="circularArrow">
          <a:avLst>
            <a:gd name="adj1" fmla="val 5984"/>
            <a:gd name="adj2" fmla="val 394124"/>
            <a:gd name="adj3" fmla="val 13313824"/>
            <a:gd name="adj4" fmla="val 10508221"/>
            <a:gd name="adj5" fmla="val 69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0D48C-B134-204B-892B-51F28242B280}">
      <dsp:nvSpPr>
        <dsp:cNvPr id="0" name=""/>
        <dsp:cNvSpPr/>
      </dsp:nvSpPr>
      <dsp:spPr>
        <a:xfrm rot="21300000">
          <a:off x="7801" y="945970"/>
          <a:ext cx="2526626" cy="289336"/>
        </a:xfrm>
        <a:prstGeom prst="mathMinus">
          <a:avLst/>
        </a:prstGeom>
        <a:gradFill rotWithShape="0">
          <a:gsLst>
            <a:gs pos="0">
              <a:schemeClr val="accent6">
                <a:tint val="60000"/>
                <a:hueOff val="0"/>
                <a:satOff val="0"/>
                <a:lumOff val="0"/>
                <a:alphaOff val="0"/>
                <a:tint val="98000"/>
                <a:satMod val="110000"/>
                <a:lumMod val="104000"/>
              </a:schemeClr>
            </a:gs>
            <a:gs pos="69000">
              <a:schemeClr val="accent6">
                <a:tint val="60000"/>
                <a:hueOff val="0"/>
                <a:satOff val="0"/>
                <a:lumOff val="0"/>
                <a:alphaOff val="0"/>
                <a:shade val="88000"/>
                <a:satMod val="130000"/>
                <a:lumMod val="92000"/>
              </a:schemeClr>
            </a:gs>
            <a:gs pos="100000">
              <a:schemeClr val="accent6">
                <a:tint val="60000"/>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dsp:style>
    </dsp:sp>
    <dsp:sp modelId="{85EE7438-F218-6C4E-82E2-27E02D8EFED0}">
      <dsp:nvSpPr>
        <dsp:cNvPr id="0" name=""/>
        <dsp:cNvSpPr/>
      </dsp:nvSpPr>
      <dsp:spPr>
        <a:xfrm>
          <a:off x="305067" y="109063"/>
          <a:ext cx="762668" cy="872511"/>
        </a:xfrm>
        <a:prstGeom prst="downArrow">
          <a:avLst/>
        </a:prstGeom>
        <a:gradFill rotWithShape="0">
          <a:gsLst>
            <a:gs pos="0">
              <a:srgbClr val="0070C0"/>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sp>
    <dsp:sp modelId="{CD54E2BF-7189-824E-BE09-66EE1C5AFDCD}">
      <dsp:nvSpPr>
        <dsp:cNvPr id="0" name=""/>
        <dsp:cNvSpPr/>
      </dsp:nvSpPr>
      <dsp:spPr>
        <a:xfrm>
          <a:off x="1347381" y="0"/>
          <a:ext cx="813513" cy="916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dirty="0"/>
            <a:t>2nd trimestre</a:t>
          </a:r>
        </a:p>
      </dsp:txBody>
      <dsp:txXfrm>
        <a:off x="1347381" y="0"/>
        <a:ext cx="813513" cy="916136"/>
      </dsp:txXfrm>
    </dsp:sp>
    <dsp:sp modelId="{487960A3-8DDA-3A46-B5A3-BDB44E41875B}">
      <dsp:nvSpPr>
        <dsp:cNvPr id="0" name=""/>
        <dsp:cNvSpPr/>
      </dsp:nvSpPr>
      <dsp:spPr>
        <a:xfrm>
          <a:off x="1474492" y="1199702"/>
          <a:ext cx="762668" cy="872511"/>
        </a:xfrm>
        <a:prstGeom prst="upArrow">
          <a:avLst/>
        </a:prstGeom>
        <a:gradFill rotWithShape="0">
          <a:gsLst>
            <a:gs pos="0">
              <a:srgbClr val="FF0000"/>
            </a:gs>
            <a:gs pos="100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sp>
    <dsp:sp modelId="{2EEDEBA2-DEA5-DD4B-8913-E1296AFD1DB6}">
      <dsp:nvSpPr>
        <dsp:cNvPr id="0" name=""/>
        <dsp:cNvSpPr/>
      </dsp:nvSpPr>
      <dsp:spPr>
        <a:xfrm>
          <a:off x="381334" y="1265141"/>
          <a:ext cx="813513" cy="916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dirty="0"/>
            <a:t>1er trimestre </a:t>
          </a:r>
        </a:p>
      </dsp:txBody>
      <dsp:txXfrm>
        <a:off x="381334" y="1265141"/>
        <a:ext cx="813513" cy="9161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0D48C-B134-204B-892B-51F28242B280}">
      <dsp:nvSpPr>
        <dsp:cNvPr id="0" name=""/>
        <dsp:cNvSpPr/>
      </dsp:nvSpPr>
      <dsp:spPr>
        <a:xfrm rot="21300000">
          <a:off x="7801" y="1091465"/>
          <a:ext cx="2526626" cy="289336"/>
        </a:xfrm>
        <a:prstGeom prst="mathMinus">
          <a:avLst/>
        </a:prstGeom>
        <a:gradFill rotWithShape="0">
          <a:gsLst>
            <a:gs pos="0">
              <a:schemeClr val="accent6">
                <a:tint val="60000"/>
                <a:hueOff val="0"/>
                <a:satOff val="0"/>
                <a:lumOff val="0"/>
                <a:alphaOff val="0"/>
                <a:tint val="98000"/>
                <a:satMod val="110000"/>
                <a:lumMod val="104000"/>
              </a:schemeClr>
            </a:gs>
            <a:gs pos="69000">
              <a:schemeClr val="accent6">
                <a:tint val="60000"/>
                <a:hueOff val="0"/>
                <a:satOff val="0"/>
                <a:lumOff val="0"/>
                <a:alphaOff val="0"/>
                <a:shade val="88000"/>
                <a:satMod val="130000"/>
                <a:lumMod val="92000"/>
              </a:schemeClr>
            </a:gs>
            <a:gs pos="100000">
              <a:schemeClr val="accent6">
                <a:tint val="60000"/>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dsp:style>
    </dsp:sp>
    <dsp:sp modelId="{85EE7438-F218-6C4E-82E2-27E02D8EFED0}">
      <dsp:nvSpPr>
        <dsp:cNvPr id="0" name=""/>
        <dsp:cNvSpPr/>
      </dsp:nvSpPr>
      <dsp:spPr>
        <a:xfrm>
          <a:off x="305067" y="123613"/>
          <a:ext cx="762668" cy="988906"/>
        </a:xfrm>
        <a:prstGeom prst="downArrow">
          <a:avLst/>
        </a:prstGeom>
        <a:gradFill rotWithShape="0">
          <a:gsLst>
            <a:gs pos="34000">
              <a:srgbClr val="FF0000"/>
            </a:gs>
            <a:gs pos="10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sp>
    <dsp:sp modelId="{CD54E2BF-7189-824E-BE09-66EE1C5AFDCD}">
      <dsp:nvSpPr>
        <dsp:cNvPr id="0" name=""/>
        <dsp:cNvSpPr/>
      </dsp:nvSpPr>
      <dsp:spPr>
        <a:xfrm>
          <a:off x="1347381" y="0"/>
          <a:ext cx="813513" cy="1038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dirty="0"/>
            <a:t>2nd trimestre</a:t>
          </a:r>
        </a:p>
      </dsp:txBody>
      <dsp:txXfrm>
        <a:off x="1347381" y="0"/>
        <a:ext cx="813513" cy="1038352"/>
      </dsp:txXfrm>
    </dsp:sp>
    <dsp:sp modelId="{487960A3-8DDA-3A46-B5A3-BDB44E41875B}">
      <dsp:nvSpPr>
        <dsp:cNvPr id="0" name=""/>
        <dsp:cNvSpPr/>
      </dsp:nvSpPr>
      <dsp:spPr>
        <a:xfrm>
          <a:off x="1474492" y="1359746"/>
          <a:ext cx="762668" cy="988906"/>
        </a:xfrm>
        <a:prstGeom prst="upArrow">
          <a:avLst/>
        </a:prstGeom>
        <a:gradFill rotWithShape="0">
          <a:gsLst>
            <a:gs pos="82000">
              <a:srgbClr val="FF0000"/>
            </a:gs>
            <a:gs pos="100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sp>
    <dsp:sp modelId="{2EEDEBA2-DEA5-DD4B-8913-E1296AFD1DB6}">
      <dsp:nvSpPr>
        <dsp:cNvPr id="0" name=""/>
        <dsp:cNvSpPr/>
      </dsp:nvSpPr>
      <dsp:spPr>
        <a:xfrm>
          <a:off x="381334" y="1433914"/>
          <a:ext cx="813513" cy="1038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dirty="0"/>
            <a:t>1er trimestre </a:t>
          </a:r>
        </a:p>
      </dsp:txBody>
      <dsp:txXfrm>
        <a:off x="381334" y="1433914"/>
        <a:ext cx="813513" cy="10383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9FC2D-5178-4AA5-9671-B3890CB789A2}">
      <dsp:nvSpPr>
        <dsp:cNvPr id="0" name=""/>
        <dsp:cNvSpPr/>
      </dsp:nvSpPr>
      <dsp:spPr>
        <a:xfrm>
          <a:off x="186662" y="742908"/>
          <a:ext cx="800214" cy="80021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322C21-074A-49FE-9205-BD60E59C807A}">
      <dsp:nvSpPr>
        <dsp:cNvPr id="0" name=""/>
        <dsp:cNvSpPr/>
      </dsp:nvSpPr>
      <dsp:spPr>
        <a:xfrm>
          <a:off x="354707" y="910953"/>
          <a:ext cx="464124" cy="4641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FF816F-887A-4A16-80F0-46CBB296CC43}">
      <dsp:nvSpPr>
        <dsp:cNvPr id="0" name=""/>
        <dsp:cNvSpPr/>
      </dsp:nvSpPr>
      <dsp:spPr>
        <a:xfrm>
          <a:off x="1158352" y="742908"/>
          <a:ext cx="1886220" cy="800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fr-FR" sz="1200" kern="1200"/>
            <a:t>Distinguer le décodage de la compréhension </a:t>
          </a:r>
          <a:endParaRPr lang="en-US" sz="1200" kern="1200"/>
        </a:p>
      </dsp:txBody>
      <dsp:txXfrm>
        <a:off x="1158352" y="742908"/>
        <a:ext cx="1886220" cy="800214"/>
      </dsp:txXfrm>
    </dsp:sp>
    <dsp:sp modelId="{92B925DD-1DCB-4E2C-AC19-D0DC366A2EFB}">
      <dsp:nvSpPr>
        <dsp:cNvPr id="0" name=""/>
        <dsp:cNvSpPr/>
      </dsp:nvSpPr>
      <dsp:spPr>
        <a:xfrm>
          <a:off x="3373232" y="742908"/>
          <a:ext cx="800214" cy="80021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E2EFB0-8F01-4433-B42A-B145B26BE038}">
      <dsp:nvSpPr>
        <dsp:cNvPr id="0" name=""/>
        <dsp:cNvSpPr/>
      </dsp:nvSpPr>
      <dsp:spPr>
        <a:xfrm>
          <a:off x="3541277" y="910953"/>
          <a:ext cx="464124" cy="4641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4C59AB-CB5F-4A72-A323-60C1A102BB1A}">
      <dsp:nvSpPr>
        <dsp:cNvPr id="0" name=""/>
        <dsp:cNvSpPr/>
      </dsp:nvSpPr>
      <dsp:spPr>
        <a:xfrm>
          <a:off x="4344921" y="742908"/>
          <a:ext cx="1886220" cy="800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fr-FR" sz="1200" kern="1200"/>
            <a:t>Entrée graphophonologique</a:t>
          </a:r>
          <a:endParaRPr lang="en-US" sz="1200" kern="1200"/>
        </a:p>
      </dsp:txBody>
      <dsp:txXfrm>
        <a:off x="4344921" y="742908"/>
        <a:ext cx="1886220" cy="800214"/>
      </dsp:txXfrm>
    </dsp:sp>
    <dsp:sp modelId="{A6533157-46AC-4BE4-9DF3-956566ED4FF9}">
      <dsp:nvSpPr>
        <dsp:cNvPr id="0" name=""/>
        <dsp:cNvSpPr/>
      </dsp:nvSpPr>
      <dsp:spPr>
        <a:xfrm>
          <a:off x="6559802" y="742908"/>
          <a:ext cx="800214" cy="80021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E71DDB-360F-4BC7-B9DA-F7DEC0144A59}">
      <dsp:nvSpPr>
        <dsp:cNvPr id="0" name=""/>
        <dsp:cNvSpPr/>
      </dsp:nvSpPr>
      <dsp:spPr>
        <a:xfrm>
          <a:off x="6727847" y="910953"/>
          <a:ext cx="464124" cy="4641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CDD062-043D-45EE-8CD2-BC45A976AA6E}">
      <dsp:nvSpPr>
        <dsp:cNvPr id="0" name=""/>
        <dsp:cNvSpPr/>
      </dsp:nvSpPr>
      <dsp:spPr>
        <a:xfrm>
          <a:off x="7531491" y="742908"/>
          <a:ext cx="1886220" cy="800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fr-FR" sz="1200" kern="1200"/>
            <a:t>Manipulation en maths </a:t>
          </a:r>
          <a:endParaRPr lang="en-US" sz="1200" kern="1200"/>
        </a:p>
      </dsp:txBody>
      <dsp:txXfrm>
        <a:off x="7531491" y="742908"/>
        <a:ext cx="1886220" cy="800214"/>
      </dsp:txXfrm>
    </dsp:sp>
    <dsp:sp modelId="{F3120D4F-7737-4B6F-B53B-CD7AF8DCF82E}">
      <dsp:nvSpPr>
        <dsp:cNvPr id="0" name=""/>
        <dsp:cNvSpPr/>
      </dsp:nvSpPr>
      <dsp:spPr>
        <a:xfrm>
          <a:off x="186662" y="2175246"/>
          <a:ext cx="800214" cy="80021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103FA6-4B24-402C-B691-2E189F496C80}">
      <dsp:nvSpPr>
        <dsp:cNvPr id="0" name=""/>
        <dsp:cNvSpPr/>
      </dsp:nvSpPr>
      <dsp:spPr>
        <a:xfrm>
          <a:off x="354707" y="2343291"/>
          <a:ext cx="464124" cy="4641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5282F9-2CCB-4BC6-92DD-3C03EF31F8A6}">
      <dsp:nvSpPr>
        <dsp:cNvPr id="0" name=""/>
        <dsp:cNvSpPr/>
      </dsp:nvSpPr>
      <dsp:spPr>
        <a:xfrm>
          <a:off x="1158352" y="2175246"/>
          <a:ext cx="1886220" cy="800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fr-FR" sz="1200" kern="1200"/>
            <a:t>Pas de fiches </a:t>
          </a:r>
          <a:endParaRPr lang="en-US" sz="1200" kern="1200"/>
        </a:p>
      </dsp:txBody>
      <dsp:txXfrm>
        <a:off x="1158352" y="2175246"/>
        <a:ext cx="1886220" cy="800214"/>
      </dsp:txXfrm>
    </dsp:sp>
    <dsp:sp modelId="{994039D7-512E-4C15-A444-843214A6D7B0}">
      <dsp:nvSpPr>
        <dsp:cNvPr id="0" name=""/>
        <dsp:cNvSpPr/>
      </dsp:nvSpPr>
      <dsp:spPr>
        <a:xfrm>
          <a:off x="3373232" y="2175246"/>
          <a:ext cx="800214" cy="80021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E1E2B4-98C7-4C80-B833-75F558FF5B24}">
      <dsp:nvSpPr>
        <dsp:cNvPr id="0" name=""/>
        <dsp:cNvSpPr/>
      </dsp:nvSpPr>
      <dsp:spPr>
        <a:xfrm>
          <a:off x="3541277" y="2343291"/>
          <a:ext cx="464124" cy="46412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E4E88B-943B-4024-AF3D-B6868AF603D2}">
      <dsp:nvSpPr>
        <dsp:cNvPr id="0" name=""/>
        <dsp:cNvSpPr/>
      </dsp:nvSpPr>
      <dsp:spPr>
        <a:xfrm>
          <a:off x="4344921" y="2175246"/>
          <a:ext cx="1886220" cy="800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fr-FR" sz="1200" kern="1200"/>
            <a:t>Systématiser </a:t>
          </a:r>
          <a:endParaRPr lang="en-US" sz="1200" kern="1200"/>
        </a:p>
      </dsp:txBody>
      <dsp:txXfrm>
        <a:off x="4344921" y="2175246"/>
        <a:ext cx="1886220" cy="800214"/>
      </dsp:txXfrm>
    </dsp:sp>
    <dsp:sp modelId="{28B9868E-D77F-4D5D-A6DB-8E26E26F770F}">
      <dsp:nvSpPr>
        <dsp:cNvPr id="0" name=""/>
        <dsp:cNvSpPr/>
      </dsp:nvSpPr>
      <dsp:spPr>
        <a:xfrm>
          <a:off x="6559802" y="2175246"/>
          <a:ext cx="800214" cy="80021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EB61BA-CCDB-47BD-BCD3-F0BBFBB998C3}">
      <dsp:nvSpPr>
        <dsp:cNvPr id="0" name=""/>
        <dsp:cNvSpPr/>
      </dsp:nvSpPr>
      <dsp:spPr>
        <a:xfrm>
          <a:off x="6727847" y="2343291"/>
          <a:ext cx="464124" cy="46412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380FF8-6D40-42D3-96E8-44449B5E0D97}">
      <dsp:nvSpPr>
        <dsp:cNvPr id="0" name=""/>
        <dsp:cNvSpPr/>
      </dsp:nvSpPr>
      <dsp:spPr>
        <a:xfrm>
          <a:off x="7531491" y="2175246"/>
          <a:ext cx="1886220" cy="800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fr-FR" sz="1200" kern="1200"/>
            <a:t>Revenir sur les difficultés, ne pas avancer trop vite. Quelques étapes sont nécessaires. </a:t>
          </a:r>
          <a:endParaRPr lang="en-US" sz="1200" kern="1200"/>
        </a:p>
      </dsp:txBody>
      <dsp:txXfrm>
        <a:off x="7531491" y="2175246"/>
        <a:ext cx="1886220" cy="8002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AE826-563D-4AE7-A433-DD2D89820BE4}">
      <dsp:nvSpPr>
        <dsp:cNvPr id="0" name=""/>
        <dsp:cNvSpPr/>
      </dsp:nvSpPr>
      <dsp:spPr>
        <a:xfrm>
          <a:off x="1077927" y="561"/>
          <a:ext cx="855667" cy="85566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234848-2372-490F-B89A-3F3B2E982338}">
      <dsp:nvSpPr>
        <dsp:cNvPr id="0" name=""/>
        <dsp:cNvSpPr/>
      </dsp:nvSpPr>
      <dsp:spPr>
        <a:xfrm>
          <a:off x="1260283" y="182917"/>
          <a:ext cx="490957" cy="4909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9BA7CD-DB85-42D1-9BEA-016516D355AE}">
      <dsp:nvSpPr>
        <dsp:cNvPr id="0" name=""/>
        <dsp:cNvSpPr/>
      </dsp:nvSpPr>
      <dsp:spPr>
        <a:xfrm>
          <a:off x="804394" y="1122749"/>
          <a:ext cx="1402734" cy="56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fr-FR" sz="1300" kern="1200"/>
            <a:t>Les affichages des sons </a:t>
          </a:r>
          <a:endParaRPr lang="en-US" sz="1300" kern="1200"/>
        </a:p>
      </dsp:txBody>
      <dsp:txXfrm>
        <a:off x="804394" y="1122749"/>
        <a:ext cx="1402734" cy="561093"/>
      </dsp:txXfrm>
    </dsp:sp>
    <dsp:sp modelId="{8402CE9A-9C6A-4510-AEC2-E2FF145D18B8}">
      <dsp:nvSpPr>
        <dsp:cNvPr id="0" name=""/>
        <dsp:cNvSpPr/>
      </dsp:nvSpPr>
      <dsp:spPr>
        <a:xfrm>
          <a:off x="2726140" y="561"/>
          <a:ext cx="855667" cy="85566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02EE40-C5B2-48E5-8064-2A5DC58462DE}">
      <dsp:nvSpPr>
        <dsp:cNvPr id="0" name=""/>
        <dsp:cNvSpPr/>
      </dsp:nvSpPr>
      <dsp:spPr>
        <a:xfrm>
          <a:off x="2908496" y="182917"/>
          <a:ext cx="490957" cy="4909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3B30EA-43D0-495C-9105-65DAE3C1AFBF}">
      <dsp:nvSpPr>
        <dsp:cNvPr id="0" name=""/>
        <dsp:cNvSpPr/>
      </dsp:nvSpPr>
      <dsp:spPr>
        <a:xfrm>
          <a:off x="2452607" y="1122749"/>
          <a:ext cx="1402734" cy="56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fr-FR" sz="1300" kern="1200"/>
            <a:t>Place du code et syllabes </a:t>
          </a:r>
          <a:endParaRPr lang="en-US" sz="1300" kern="1200"/>
        </a:p>
      </dsp:txBody>
      <dsp:txXfrm>
        <a:off x="2452607" y="1122749"/>
        <a:ext cx="1402734" cy="561093"/>
      </dsp:txXfrm>
    </dsp:sp>
    <dsp:sp modelId="{05CF805C-2744-4D6B-8C89-11F32156ECB8}">
      <dsp:nvSpPr>
        <dsp:cNvPr id="0" name=""/>
        <dsp:cNvSpPr/>
      </dsp:nvSpPr>
      <dsp:spPr>
        <a:xfrm>
          <a:off x="4374353" y="561"/>
          <a:ext cx="855667" cy="85566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6E6D6E-BFAB-42AB-A5BB-6EC4C285101E}">
      <dsp:nvSpPr>
        <dsp:cNvPr id="0" name=""/>
        <dsp:cNvSpPr/>
      </dsp:nvSpPr>
      <dsp:spPr>
        <a:xfrm>
          <a:off x="4556708" y="182917"/>
          <a:ext cx="490957" cy="4909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29250F-A064-4633-986C-B95FD51BA250}">
      <dsp:nvSpPr>
        <dsp:cNvPr id="0" name=""/>
        <dsp:cNvSpPr/>
      </dsp:nvSpPr>
      <dsp:spPr>
        <a:xfrm>
          <a:off x="4100820" y="1122749"/>
          <a:ext cx="1402734" cy="56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fr-FR" sz="1300" kern="1200"/>
            <a:t>Emploi du temps </a:t>
          </a:r>
          <a:endParaRPr lang="en-US" sz="1300" kern="1200"/>
        </a:p>
      </dsp:txBody>
      <dsp:txXfrm>
        <a:off x="4100820" y="1122749"/>
        <a:ext cx="1402734" cy="561093"/>
      </dsp:txXfrm>
    </dsp:sp>
    <dsp:sp modelId="{5BCC6BDE-A440-4D74-9877-5A20D5D5EDF9}">
      <dsp:nvSpPr>
        <dsp:cNvPr id="0" name=""/>
        <dsp:cNvSpPr/>
      </dsp:nvSpPr>
      <dsp:spPr>
        <a:xfrm>
          <a:off x="6022566" y="561"/>
          <a:ext cx="855667" cy="85566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6684E8-F02B-4040-9EA7-D46821E2BADD}">
      <dsp:nvSpPr>
        <dsp:cNvPr id="0" name=""/>
        <dsp:cNvSpPr/>
      </dsp:nvSpPr>
      <dsp:spPr>
        <a:xfrm>
          <a:off x="6204921" y="182917"/>
          <a:ext cx="490957" cy="4909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FA9595-EF16-4D0D-BD94-4D4E14561392}">
      <dsp:nvSpPr>
        <dsp:cNvPr id="0" name=""/>
        <dsp:cNvSpPr/>
      </dsp:nvSpPr>
      <dsp:spPr>
        <a:xfrm>
          <a:off x="5749033" y="1122749"/>
          <a:ext cx="1402734" cy="56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fr-FR" sz="1300" kern="1200"/>
            <a:t>Textes 100% déchiffrables</a:t>
          </a:r>
          <a:endParaRPr lang="en-US" sz="1300" kern="1200"/>
        </a:p>
      </dsp:txBody>
      <dsp:txXfrm>
        <a:off x="5749033" y="1122749"/>
        <a:ext cx="1402734" cy="561093"/>
      </dsp:txXfrm>
    </dsp:sp>
    <dsp:sp modelId="{1572D812-58ED-4EBE-B03A-F5B4528CA875}">
      <dsp:nvSpPr>
        <dsp:cNvPr id="0" name=""/>
        <dsp:cNvSpPr/>
      </dsp:nvSpPr>
      <dsp:spPr>
        <a:xfrm>
          <a:off x="7670779" y="561"/>
          <a:ext cx="855667" cy="855667"/>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C95306-AC58-4B63-8038-AA19B90EE350}">
      <dsp:nvSpPr>
        <dsp:cNvPr id="0" name=""/>
        <dsp:cNvSpPr/>
      </dsp:nvSpPr>
      <dsp:spPr>
        <a:xfrm>
          <a:off x="7853134" y="182917"/>
          <a:ext cx="490957" cy="49095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BA62BA-9A58-4136-8C3C-9D9557191B63}">
      <dsp:nvSpPr>
        <dsp:cNvPr id="0" name=""/>
        <dsp:cNvSpPr/>
      </dsp:nvSpPr>
      <dsp:spPr>
        <a:xfrm>
          <a:off x="7397246" y="1122749"/>
          <a:ext cx="1402734" cy="56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fr-FR" sz="1300" kern="1200"/>
            <a:t>Sens des nombres </a:t>
          </a:r>
          <a:endParaRPr lang="en-US" sz="1300" kern="1200"/>
        </a:p>
      </dsp:txBody>
      <dsp:txXfrm>
        <a:off x="7397246" y="1122749"/>
        <a:ext cx="1402734" cy="561093"/>
      </dsp:txXfrm>
    </dsp:sp>
    <dsp:sp modelId="{D5675F79-2E2F-487A-A16C-DF076AD8CBC0}">
      <dsp:nvSpPr>
        <dsp:cNvPr id="0" name=""/>
        <dsp:cNvSpPr/>
      </dsp:nvSpPr>
      <dsp:spPr>
        <a:xfrm>
          <a:off x="3550247" y="2034526"/>
          <a:ext cx="855667" cy="85566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7E69BA-7AEF-4B61-817A-02A27755A42D}">
      <dsp:nvSpPr>
        <dsp:cNvPr id="0" name=""/>
        <dsp:cNvSpPr/>
      </dsp:nvSpPr>
      <dsp:spPr>
        <a:xfrm>
          <a:off x="3732602" y="2216882"/>
          <a:ext cx="490957" cy="49095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7DD9C2-5939-4CFF-9F6D-D9127476D4C1}">
      <dsp:nvSpPr>
        <dsp:cNvPr id="0" name=""/>
        <dsp:cNvSpPr/>
      </dsp:nvSpPr>
      <dsp:spPr>
        <a:xfrm>
          <a:off x="3276713" y="3156714"/>
          <a:ext cx="1402734" cy="56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fr-FR" sz="1300" kern="1200"/>
            <a:t>Place de l’erreur </a:t>
          </a:r>
          <a:endParaRPr lang="en-US" sz="1300" kern="1200"/>
        </a:p>
      </dsp:txBody>
      <dsp:txXfrm>
        <a:off x="3276713" y="3156714"/>
        <a:ext cx="1402734" cy="561093"/>
      </dsp:txXfrm>
    </dsp:sp>
    <dsp:sp modelId="{6950604A-E0C4-4B64-BBA8-59043E79FE4E}">
      <dsp:nvSpPr>
        <dsp:cNvPr id="0" name=""/>
        <dsp:cNvSpPr/>
      </dsp:nvSpPr>
      <dsp:spPr>
        <a:xfrm>
          <a:off x="5198459" y="2034526"/>
          <a:ext cx="855667" cy="85566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86A5DE-C4A0-4DCD-A0B5-41A825637972}">
      <dsp:nvSpPr>
        <dsp:cNvPr id="0" name=""/>
        <dsp:cNvSpPr/>
      </dsp:nvSpPr>
      <dsp:spPr>
        <a:xfrm>
          <a:off x="5380815" y="2216882"/>
          <a:ext cx="490957" cy="49095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9377CE5-1C9B-433B-8FE7-5C3DA1F6938F}">
      <dsp:nvSpPr>
        <dsp:cNvPr id="0" name=""/>
        <dsp:cNvSpPr/>
      </dsp:nvSpPr>
      <dsp:spPr>
        <a:xfrm>
          <a:off x="4924926" y="3156714"/>
          <a:ext cx="1402734" cy="56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fr-FR" sz="1300" kern="1200"/>
            <a:t>Le travail en équipe</a:t>
          </a:r>
          <a:endParaRPr lang="en-US" sz="1300" kern="1200"/>
        </a:p>
      </dsp:txBody>
      <dsp:txXfrm>
        <a:off x="4924926" y="3156714"/>
        <a:ext cx="1402734" cy="5610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BEB1B-7283-4BE4-9AE8-A2457FCC6943}">
      <dsp:nvSpPr>
        <dsp:cNvPr id="0" name=""/>
        <dsp:cNvSpPr/>
      </dsp:nvSpPr>
      <dsp:spPr>
        <a:xfrm>
          <a:off x="57854" y="286940"/>
          <a:ext cx="1256182" cy="125618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0A0EC5-19DB-4316-A097-F88CC3170ED7}">
      <dsp:nvSpPr>
        <dsp:cNvPr id="0" name=""/>
        <dsp:cNvSpPr/>
      </dsp:nvSpPr>
      <dsp:spPr>
        <a:xfrm>
          <a:off x="321652" y="550739"/>
          <a:ext cx="728586" cy="728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06D54A-C294-45A9-8B89-DA78A5466BE3}">
      <dsp:nvSpPr>
        <dsp:cNvPr id="0" name=""/>
        <dsp:cNvSpPr/>
      </dsp:nvSpPr>
      <dsp:spPr>
        <a:xfrm>
          <a:off x="1583219" y="286940"/>
          <a:ext cx="2961002" cy="125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fr-FR" sz="2300" kern="1200"/>
            <a:t>Lexique : réseau sémantique et morphologique </a:t>
          </a:r>
          <a:endParaRPr lang="en-US" sz="2300" kern="1200"/>
        </a:p>
      </dsp:txBody>
      <dsp:txXfrm>
        <a:off x="1583219" y="286940"/>
        <a:ext cx="2961002" cy="1256182"/>
      </dsp:txXfrm>
    </dsp:sp>
    <dsp:sp modelId="{9AC8BA54-AE01-42CB-8D84-8D587D75A015}">
      <dsp:nvSpPr>
        <dsp:cNvPr id="0" name=""/>
        <dsp:cNvSpPr/>
      </dsp:nvSpPr>
      <dsp:spPr>
        <a:xfrm>
          <a:off x="5060153" y="286940"/>
          <a:ext cx="1256182" cy="125618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F44364-2D6D-473D-A44D-A8AC108027A9}">
      <dsp:nvSpPr>
        <dsp:cNvPr id="0" name=""/>
        <dsp:cNvSpPr/>
      </dsp:nvSpPr>
      <dsp:spPr>
        <a:xfrm>
          <a:off x="5323952" y="550739"/>
          <a:ext cx="728586" cy="728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1D5B7B5-F182-4877-A156-E6304D084362}">
      <dsp:nvSpPr>
        <dsp:cNvPr id="0" name=""/>
        <dsp:cNvSpPr/>
      </dsp:nvSpPr>
      <dsp:spPr>
        <a:xfrm>
          <a:off x="6585518" y="286940"/>
          <a:ext cx="2961002" cy="125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fr-FR" sz="2300" kern="1200"/>
            <a:t>Fluence </a:t>
          </a:r>
          <a:endParaRPr lang="en-US" sz="2300" kern="1200"/>
        </a:p>
      </dsp:txBody>
      <dsp:txXfrm>
        <a:off x="6585518" y="286940"/>
        <a:ext cx="2961002" cy="1256182"/>
      </dsp:txXfrm>
    </dsp:sp>
    <dsp:sp modelId="{60BD5BAA-AC8E-4E6E-BECF-CAE79F585CD9}">
      <dsp:nvSpPr>
        <dsp:cNvPr id="0" name=""/>
        <dsp:cNvSpPr/>
      </dsp:nvSpPr>
      <dsp:spPr>
        <a:xfrm>
          <a:off x="57854" y="2175246"/>
          <a:ext cx="1256182" cy="125618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18D1A3-46C4-4B23-A38A-7CB8133F7BF4}">
      <dsp:nvSpPr>
        <dsp:cNvPr id="0" name=""/>
        <dsp:cNvSpPr/>
      </dsp:nvSpPr>
      <dsp:spPr>
        <a:xfrm>
          <a:off x="321652" y="2439044"/>
          <a:ext cx="728586" cy="728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78AF16-E80B-4B36-BD01-A160486D1D2A}">
      <dsp:nvSpPr>
        <dsp:cNvPr id="0" name=""/>
        <dsp:cNvSpPr/>
      </dsp:nvSpPr>
      <dsp:spPr>
        <a:xfrm>
          <a:off x="1583219" y="2175246"/>
          <a:ext cx="2961002" cy="125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fr-FR" sz="2300" kern="1200"/>
            <a:t>Revenir sur le décodage  pour les plus en difficulté</a:t>
          </a:r>
          <a:endParaRPr lang="en-US" sz="2300" kern="1200"/>
        </a:p>
      </dsp:txBody>
      <dsp:txXfrm>
        <a:off x="1583219" y="2175246"/>
        <a:ext cx="2961002" cy="1256182"/>
      </dsp:txXfrm>
    </dsp:sp>
    <dsp:sp modelId="{A2B3D8C2-DA49-4875-ACB2-8E1275A35FBA}">
      <dsp:nvSpPr>
        <dsp:cNvPr id="0" name=""/>
        <dsp:cNvSpPr/>
      </dsp:nvSpPr>
      <dsp:spPr>
        <a:xfrm>
          <a:off x="5060153" y="2175246"/>
          <a:ext cx="1256182" cy="125618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02A94F-3C02-4622-8548-0B7EA617460A}">
      <dsp:nvSpPr>
        <dsp:cNvPr id="0" name=""/>
        <dsp:cNvSpPr/>
      </dsp:nvSpPr>
      <dsp:spPr>
        <a:xfrm>
          <a:off x="5323952" y="2439044"/>
          <a:ext cx="728586" cy="7285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87088C-F349-4FDB-BDB8-3157E31005A4}">
      <dsp:nvSpPr>
        <dsp:cNvPr id="0" name=""/>
        <dsp:cNvSpPr/>
      </dsp:nvSpPr>
      <dsp:spPr>
        <a:xfrm>
          <a:off x="6585518" y="2175246"/>
          <a:ext cx="2961002" cy="125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fr-FR" sz="2300" kern="1200"/>
            <a:t>Grammaire : observation des régularités : le S, le TU , le vous …</a:t>
          </a:r>
          <a:endParaRPr lang="en-US" sz="2300" kern="1200"/>
        </a:p>
      </dsp:txBody>
      <dsp:txXfrm>
        <a:off x="6585518" y="2175246"/>
        <a:ext cx="2961002" cy="12561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D7EA7-7240-406A-A004-3C914543D492}">
      <dsp:nvSpPr>
        <dsp:cNvPr id="0" name=""/>
        <dsp:cNvSpPr/>
      </dsp:nvSpPr>
      <dsp:spPr>
        <a:xfrm>
          <a:off x="331208" y="848794"/>
          <a:ext cx="1027230" cy="102723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6B014F-B34D-44EC-A18B-4007C2741617}">
      <dsp:nvSpPr>
        <dsp:cNvPr id="0" name=""/>
        <dsp:cNvSpPr/>
      </dsp:nvSpPr>
      <dsp:spPr>
        <a:xfrm>
          <a:off x="550126" y="1067712"/>
          <a:ext cx="589394" cy="5893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23FAF2-B5E1-4019-A2FB-EB1270CE64CE}">
      <dsp:nvSpPr>
        <dsp:cNvPr id="0" name=""/>
        <dsp:cNvSpPr/>
      </dsp:nvSpPr>
      <dsp:spPr>
        <a:xfrm>
          <a:off x="2832" y="2195981"/>
          <a:ext cx="1683984" cy="67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fr-FR" sz="1500" kern="1200"/>
            <a:t>Les affichages</a:t>
          </a:r>
          <a:endParaRPr lang="en-US" sz="1500" kern="1200"/>
        </a:p>
      </dsp:txBody>
      <dsp:txXfrm>
        <a:off x="2832" y="2195981"/>
        <a:ext cx="1683984" cy="673593"/>
      </dsp:txXfrm>
    </dsp:sp>
    <dsp:sp modelId="{8F3153D6-17BF-48FB-99E8-8DC6F6F12F07}">
      <dsp:nvSpPr>
        <dsp:cNvPr id="0" name=""/>
        <dsp:cNvSpPr/>
      </dsp:nvSpPr>
      <dsp:spPr>
        <a:xfrm>
          <a:off x="2309890" y="848794"/>
          <a:ext cx="1027230" cy="102723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198BDB-9A5B-4CAB-BC19-D319168CBF43}">
      <dsp:nvSpPr>
        <dsp:cNvPr id="0" name=""/>
        <dsp:cNvSpPr/>
      </dsp:nvSpPr>
      <dsp:spPr>
        <a:xfrm>
          <a:off x="2528808" y="1067712"/>
          <a:ext cx="589394" cy="5893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2201FB0-5D45-4B68-8D3B-4DF82D1DDAF0}">
      <dsp:nvSpPr>
        <dsp:cNvPr id="0" name=""/>
        <dsp:cNvSpPr/>
      </dsp:nvSpPr>
      <dsp:spPr>
        <a:xfrm>
          <a:off x="1981513" y="2195981"/>
          <a:ext cx="1683984" cy="67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fr-FR" sz="1500" kern="1200"/>
            <a:t>Fluidité </a:t>
          </a:r>
          <a:endParaRPr lang="en-US" sz="1500" kern="1200"/>
        </a:p>
      </dsp:txBody>
      <dsp:txXfrm>
        <a:off x="1981513" y="2195981"/>
        <a:ext cx="1683984" cy="673593"/>
      </dsp:txXfrm>
    </dsp:sp>
    <dsp:sp modelId="{A16CE311-75FA-4221-BE5C-53B9FDC03A98}">
      <dsp:nvSpPr>
        <dsp:cNvPr id="0" name=""/>
        <dsp:cNvSpPr/>
      </dsp:nvSpPr>
      <dsp:spPr>
        <a:xfrm>
          <a:off x="4288572" y="848794"/>
          <a:ext cx="1027230" cy="102723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E9F119-436D-41BD-8074-7703CCF4B7AD}">
      <dsp:nvSpPr>
        <dsp:cNvPr id="0" name=""/>
        <dsp:cNvSpPr/>
      </dsp:nvSpPr>
      <dsp:spPr>
        <a:xfrm>
          <a:off x="4507490" y="1067712"/>
          <a:ext cx="589394" cy="5893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5C83DB-55B3-45DA-888B-8F0A9C417612}">
      <dsp:nvSpPr>
        <dsp:cNvPr id="0" name=""/>
        <dsp:cNvSpPr/>
      </dsp:nvSpPr>
      <dsp:spPr>
        <a:xfrm>
          <a:off x="3960195" y="2195981"/>
          <a:ext cx="1683984" cy="67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fr-FR" sz="1500" kern="1200"/>
            <a:t>Le lexique </a:t>
          </a:r>
          <a:endParaRPr lang="en-US" sz="1500" kern="1200"/>
        </a:p>
      </dsp:txBody>
      <dsp:txXfrm>
        <a:off x="3960195" y="2195981"/>
        <a:ext cx="1683984" cy="673593"/>
      </dsp:txXfrm>
    </dsp:sp>
    <dsp:sp modelId="{BA9332E4-231D-4268-8AB8-E5772B6BA5D6}">
      <dsp:nvSpPr>
        <dsp:cNvPr id="0" name=""/>
        <dsp:cNvSpPr/>
      </dsp:nvSpPr>
      <dsp:spPr>
        <a:xfrm>
          <a:off x="6267253" y="848794"/>
          <a:ext cx="1027230" cy="102723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49CEBB-F3F9-4205-871B-285416267BE1}">
      <dsp:nvSpPr>
        <dsp:cNvPr id="0" name=""/>
        <dsp:cNvSpPr/>
      </dsp:nvSpPr>
      <dsp:spPr>
        <a:xfrm>
          <a:off x="6486171" y="1067712"/>
          <a:ext cx="589394" cy="5893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9703F3-96B4-4E46-9CC5-140E76EB1BD5}">
      <dsp:nvSpPr>
        <dsp:cNvPr id="0" name=""/>
        <dsp:cNvSpPr/>
      </dsp:nvSpPr>
      <dsp:spPr>
        <a:xfrm>
          <a:off x="5938876" y="2195981"/>
          <a:ext cx="1683984" cy="67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fr-FR" sz="1500" kern="1200"/>
            <a:t>Les activités de compréhension</a:t>
          </a:r>
          <a:endParaRPr lang="en-US" sz="1500" kern="1200"/>
        </a:p>
      </dsp:txBody>
      <dsp:txXfrm>
        <a:off x="5938876" y="2195981"/>
        <a:ext cx="1683984" cy="673593"/>
      </dsp:txXfrm>
    </dsp:sp>
    <dsp:sp modelId="{646420CD-9578-4585-B2BD-E83BEFA9514F}">
      <dsp:nvSpPr>
        <dsp:cNvPr id="0" name=""/>
        <dsp:cNvSpPr/>
      </dsp:nvSpPr>
      <dsp:spPr>
        <a:xfrm>
          <a:off x="8245935" y="848794"/>
          <a:ext cx="1027230" cy="102723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C4B0AE-2E1A-4C73-B8A7-2590545C5FC1}">
      <dsp:nvSpPr>
        <dsp:cNvPr id="0" name=""/>
        <dsp:cNvSpPr/>
      </dsp:nvSpPr>
      <dsp:spPr>
        <a:xfrm>
          <a:off x="8464853" y="1067712"/>
          <a:ext cx="589394" cy="58939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0D429A-868B-46A4-88DC-471F09FF7E4C}">
      <dsp:nvSpPr>
        <dsp:cNvPr id="0" name=""/>
        <dsp:cNvSpPr/>
      </dsp:nvSpPr>
      <dsp:spPr>
        <a:xfrm>
          <a:off x="7917558" y="2195981"/>
          <a:ext cx="1683984" cy="67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fr-FR" sz="1500" kern="1200"/>
            <a:t>Place du code  </a:t>
          </a:r>
          <a:endParaRPr lang="en-US" sz="1500" kern="1200"/>
        </a:p>
      </dsp:txBody>
      <dsp:txXfrm>
        <a:off x="7917558" y="2195981"/>
        <a:ext cx="1683984" cy="67359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fr-FR"/>
              <a:t>Modifiez le style du titre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C1AA886-2DAB-FF4C-8E62-7950572E1B58}" type="datetimeFigureOut">
              <a:rPr lang="fr-FR" smtClean="0"/>
              <a:t>13/10/2019</a:t>
            </a:fld>
            <a:endParaRPr lang="fr-FR"/>
          </a:p>
        </p:txBody>
      </p:sp>
      <p:sp>
        <p:nvSpPr>
          <p:cNvPr id="5" name="Footer Placeholder 4"/>
          <p:cNvSpPr>
            <a:spLocks noGrp="1"/>
          </p:cNvSpPr>
          <p:nvPr>
            <p:ph type="ftr" sz="quarter" idx="11"/>
          </p:nvPr>
        </p:nvSpPr>
        <p:spPr>
          <a:xfrm>
            <a:off x="1451579" y="329307"/>
            <a:ext cx="5626774" cy="309201"/>
          </a:xfrm>
        </p:spPr>
        <p:txBody>
          <a:bodyPr/>
          <a:lstStyle/>
          <a:p>
            <a:endParaRPr lang="fr-FR"/>
          </a:p>
        </p:txBody>
      </p:sp>
      <p:sp>
        <p:nvSpPr>
          <p:cNvPr id="6" name="Slide Number Placeholder 5"/>
          <p:cNvSpPr>
            <a:spLocks noGrp="1"/>
          </p:cNvSpPr>
          <p:nvPr>
            <p:ph type="sldNum" sz="quarter" idx="12"/>
          </p:nvPr>
        </p:nvSpPr>
        <p:spPr>
          <a:xfrm>
            <a:off x="476834" y="798973"/>
            <a:ext cx="811019" cy="503578"/>
          </a:xfrm>
        </p:spPr>
        <p:txBody>
          <a:bodyPr/>
          <a:lstStyle/>
          <a:p>
            <a:fld id="{012CBAA5-F838-3647-9983-E93B91EB06B9}" type="slidenum">
              <a:rPr lang="fr-FR" smtClean="0"/>
              <a:t>‹N°›</a:t>
            </a:fld>
            <a:endParaRPr lang="fr-FR"/>
          </a:p>
        </p:txBody>
      </p:sp>
    </p:spTree>
    <p:extLst>
      <p:ext uri="{BB962C8B-B14F-4D97-AF65-F5344CB8AC3E}">
        <p14:creationId xmlns:p14="http://schemas.microsoft.com/office/powerpoint/2010/main" val="3646526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FC1AA886-2DAB-FF4C-8E62-7950572E1B58}" type="datetimeFigureOut">
              <a:rPr lang="fr-FR" smtClean="0"/>
              <a:t>13/10/2019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12CBAA5-F838-3647-9983-E93B91EB06B9}" type="slidenum">
              <a:rPr lang="fr-FR" smtClean="0"/>
              <a:t>‹N°›</a:t>
            </a:fld>
            <a:endParaRPr lang="fr-FR"/>
          </a:p>
        </p:txBody>
      </p:sp>
    </p:spTree>
    <p:extLst>
      <p:ext uri="{BB962C8B-B14F-4D97-AF65-F5344CB8AC3E}">
        <p14:creationId xmlns:p14="http://schemas.microsoft.com/office/powerpoint/2010/main" val="1689377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FC1AA886-2DAB-FF4C-8E62-7950572E1B58}" type="datetimeFigureOut">
              <a:rPr lang="fr-FR" smtClean="0"/>
              <a:t>13/10/2019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12CBAA5-F838-3647-9983-E93B91EB06B9}" type="slidenum">
              <a:rPr lang="fr-FR" smtClean="0"/>
              <a:t>‹N°›</a:t>
            </a:fld>
            <a:endParaRPr lang="fr-FR"/>
          </a:p>
        </p:txBody>
      </p:sp>
    </p:spTree>
    <p:extLst>
      <p:ext uri="{BB962C8B-B14F-4D97-AF65-F5344CB8AC3E}">
        <p14:creationId xmlns:p14="http://schemas.microsoft.com/office/powerpoint/2010/main" val="3359464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FC1AA886-2DAB-FF4C-8E62-7950572E1B58}" type="datetimeFigureOut">
              <a:rPr lang="fr-FR" smtClean="0"/>
              <a:t>13/10/2019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12CBAA5-F838-3647-9983-E93B91EB06B9}" type="slidenum">
              <a:rPr lang="fr-FR" smtClean="0"/>
              <a:t>‹N°›</a:t>
            </a:fld>
            <a:endParaRPr lang="fr-FR"/>
          </a:p>
        </p:txBody>
      </p:sp>
    </p:spTree>
    <p:extLst>
      <p:ext uri="{BB962C8B-B14F-4D97-AF65-F5344CB8AC3E}">
        <p14:creationId xmlns:p14="http://schemas.microsoft.com/office/powerpoint/2010/main" val="204301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fr-FR"/>
              <a:t>Modifiez le style du titre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FC1AA886-2DAB-FF4C-8E62-7950572E1B58}" type="datetimeFigureOut">
              <a:rPr lang="fr-FR" smtClean="0"/>
              <a:t>13/10/2019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12CBAA5-F838-3647-9983-E93B91EB06B9}" type="slidenum">
              <a:rPr lang="fr-FR" smtClean="0"/>
              <a:t>‹N°›</a:t>
            </a:fld>
            <a:endParaRPr lang="fr-FR"/>
          </a:p>
        </p:txBody>
      </p:sp>
    </p:spTree>
    <p:extLst>
      <p:ext uri="{BB962C8B-B14F-4D97-AF65-F5344CB8AC3E}">
        <p14:creationId xmlns:p14="http://schemas.microsoft.com/office/powerpoint/2010/main" val="124150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fr-FR"/>
              <a:t>Modifiez le style du titre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FC1AA886-2DAB-FF4C-8E62-7950572E1B58}" type="datetimeFigureOut">
              <a:rPr lang="fr-FR" smtClean="0"/>
              <a:t>13/10/2019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12CBAA5-F838-3647-9983-E93B91EB06B9}" type="slidenum">
              <a:rPr lang="fr-FR" smtClean="0"/>
              <a:t>‹N°›</a:t>
            </a:fld>
            <a:endParaRPr lang="fr-FR"/>
          </a:p>
        </p:txBody>
      </p:sp>
    </p:spTree>
    <p:extLst>
      <p:ext uri="{BB962C8B-B14F-4D97-AF65-F5344CB8AC3E}">
        <p14:creationId xmlns:p14="http://schemas.microsoft.com/office/powerpoint/2010/main" val="822993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fr-FR"/>
              <a:t>Modifiez le style du titre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1447191" y="2824269"/>
            <a:ext cx="4488794" cy="2644457"/>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6256025" y="2821491"/>
            <a:ext cx="4488794" cy="2637371"/>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FC1AA886-2DAB-FF4C-8E62-7950572E1B58}" type="datetimeFigureOut">
              <a:rPr lang="fr-FR" smtClean="0"/>
              <a:t>13/10/2019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12CBAA5-F838-3647-9983-E93B91EB06B9}" type="slidenum">
              <a:rPr lang="fr-FR" smtClean="0"/>
              <a:t>‹N°›</a:t>
            </a:fld>
            <a:endParaRPr lang="fr-FR"/>
          </a:p>
        </p:txBody>
      </p:sp>
    </p:spTree>
    <p:extLst>
      <p:ext uri="{BB962C8B-B14F-4D97-AF65-F5344CB8AC3E}">
        <p14:creationId xmlns:p14="http://schemas.microsoft.com/office/powerpoint/2010/main" val="1864854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C1AA886-2DAB-FF4C-8E62-7950572E1B58}" type="datetimeFigureOut">
              <a:rPr lang="fr-FR" smtClean="0"/>
              <a:t>13/10/2019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12CBAA5-F838-3647-9983-E93B91EB06B9}" type="slidenum">
              <a:rPr lang="fr-FR" smtClean="0"/>
              <a:t>‹N°›</a:t>
            </a:fld>
            <a:endParaRPr lang="fr-FR"/>
          </a:p>
        </p:txBody>
      </p:sp>
    </p:spTree>
    <p:extLst>
      <p:ext uri="{BB962C8B-B14F-4D97-AF65-F5344CB8AC3E}">
        <p14:creationId xmlns:p14="http://schemas.microsoft.com/office/powerpoint/2010/main" val="1029064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1AA886-2DAB-FF4C-8E62-7950572E1B58}" type="datetimeFigureOut">
              <a:rPr lang="fr-FR" smtClean="0"/>
              <a:t>13/10/2019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12CBAA5-F838-3647-9983-E93B91EB06B9}" type="slidenum">
              <a:rPr lang="fr-FR" smtClean="0"/>
              <a:t>‹N°›</a:t>
            </a:fld>
            <a:endParaRPr lang="fr-FR"/>
          </a:p>
        </p:txBody>
      </p:sp>
    </p:spTree>
    <p:extLst>
      <p:ext uri="{BB962C8B-B14F-4D97-AF65-F5344CB8AC3E}">
        <p14:creationId xmlns:p14="http://schemas.microsoft.com/office/powerpoint/2010/main" val="4227376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FC1AA886-2DAB-FF4C-8E62-7950572E1B58}" type="datetimeFigureOut">
              <a:rPr lang="fr-FR" smtClean="0"/>
              <a:t>13/10/2019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12CBAA5-F838-3647-9983-E93B91EB06B9}" type="slidenum">
              <a:rPr lang="fr-FR" smtClean="0"/>
              <a:t>‹N°›</a:t>
            </a:fld>
            <a:endParaRPr lang="fr-FR"/>
          </a:p>
        </p:txBody>
      </p:sp>
    </p:spTree>
    <p:extLst>
      <p:ext uri="{BB962C8B-B14F-4D97-AF65-F5344CB8AC3E}">
        <p14:creationId xmlns:p14="http://schemas.microsoft.com/office/powerpoint/2010/main" val="2028220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fr-FR"/>
              <a:t>Cliquez sur l'icône pour ajouter une image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FC1AA886-2DAB-FF4C-8E62-7950572E1B58}" type="datetimeFigureOut">
              <a:rPr lang="fr-FR" smtClean="0"/>
              <a:t>13/10/2019</a:t>
            </a:fld>
            <a:endParaRPr lang="fr-FR"/>
          </a:p>
        </p:txBody>
      </p:sp>
      <p:sp>
        <p:nvSpPr>
          <p:cNvPr id="6" name="Footer Placeholder 5"/>
          <p:cNvSpPr>
            <a:spLocks noGrp="1"/>
          </p:cNvSpPr>
          <p:nvPr>
            <p:ph type="ftr" sz="quarter" idx="11"/>
          </p:nvPr>
        </p:nvSpPr>
        <p:spPr>
          <a:xfrm>
            <a:off x="1447382" y="318640"/>
            <a:ext cx="5541004" cy="320931"/>
          </a:xfrm>
        </p:spPr>
        <p:txBody>
          <a:bodyPr/>
          <a:lstStyle/>
          <a:p>
            <a:endParaRPr lang="fr-FR"/>
          </a:p>
        </p:txBody>
      </p:sp>
      <p:sp>
        <p:nvSpPr>
          <p:cNvPr id="7" name="Slide Number Placeholder 6"/>
          <p:cNvSpPr>
            <a:spLocks noGrp="1"/>
          </p:cNvSpPr>
          <p:nvPr>
            <p:ph type="sldNum" sz="quarter" idx="12"/>
          </p:nvPr>
        </p:nvSpPr>
        <p:spPr/>
        <p:txBody>
          <a:bodyPr/>
          <a:lstStyle/>
          <a:p>
            <a:fld id="{012CBAA5-F838-3647-9983-E93B91EB06B9}" type="slidenum">
              <a:rPr lang="fr-FR" smtClean="0"/>
              <a:t>‹N°›</a:t>
            </a:fld>
            <a:endParaRPr lang="fr-FR"/>
          </a:p>
        </p:txBody>
      </p:sp>
    </p:spTree>
    <p:extLst>
      <p:ext uri="{BB962C8B-B14F-4D97-AF65-F5344CB8AC3E}">
        <p14:creationId xmlns:p14="http://schemas.microsoft.com/office/powerpoint/2010/main" val="2674109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C1AA886-2DAB-FF4C-8E62-7950572E1B58}" type="datetimeFigureOut">
              <a:rPr lang="fr-FR" smtClean="0"/>
              <a:t>13/10/2019</a:t>
            </a:fld>
            <a:endParaRPr lang="fr-FR"/>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12CBAA5-F838-3647-9983-E93B91EB06B9}" type="slidenum">
              <a:rPr lang="fr-FR" smtClean="0"/>
              <a:t>‹N°›</a:t>
            </a:fld>
            <a:endParaRPr lang="fr-FR"/>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0652276"/>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tiff"/><Relationship Id="rId5" Type="http://schemas.openxmlformats.org/officeDocument/2006/relationships/image" Target="../media/image23.tiff"/><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hyperlink" Target="https://cache.media.eduscol.education.fr/file/Reussite/40/4/RA16_C2_FRA_Exemples_progressions_CGP3_843404.pdf"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image" Target="../media/image46.tiff"/><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duscol.education.fr/cid117919/100-de-reussite-en-cp.html#lien1" TargetMode="External"/><Relationship Id="rId1" Type="http://schemas.openxmlformats.org/officeDocument/2006/relationships/slideLayout" Target="../slideLayouts/slideLayout4.xml"/><Relationship Id="rId5" Type="http://schemas.openxmlformats.org/officeDocument/2006/relationships/image" Target="../media/image6.tiff"/><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7.svg"/><Relationship Id="rId5" Type="http://schemas.openxmlformats.org/officeDocument/2006/relationships/diagramQuickStyle" Target="../diagrams/quickStyle1.xml"/><Relationship Id="rId10" Type="http://schemas.openxmlformats.org/officeDocument/2006/relationships/image" Target="../media/image16.png"/><Relationship Id="rId4" Type="http://schemas.openxmlformats.org/officeDocument/2006/relationships/diagramLayout" Target="../diagrams/layout1.xml"/><Relationship Id="rId9" Type="http://schemas.openxmlformats.org/officeDocument/2006/relationships/image" Target="../media/image15.sv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A12CCE-6CCF-D348-9B46-A2E7A300DA79}"/>
              </a:ext>
            </a:extLst>
          </p:cNvPr>
          <p:cNvSpPr>
            <a:spLocks noGrp="1"/>
          </p:cNvSpPr>
          <p:nvPr>
            <p:ph type="ctrTitle"/>
          </p:nvPr>
        </p:nvSpPr>
        <p:spPr/>
        <p:txBody>
          <a:bodyPr/>
          <a:lstStyle/>
          <a:p>
            <a:r>
              <a:rPr lang="fr-FR" dirty="0">
                <a:solidFill>
                  <a:schemeClr val="tx1"/>
                </a:solidFill>
              </a:rPr>
              <a:t>Plan cycle 2</a:t>
            </a:r>
          </a:p>
        </p:txBody>
      </p:sp>
      <p:sp>
        <p:nvSpPr>
          <p:cNvPr id="3" name="Sous-titre 2">
            <a:extLst>
              <a:ext uri="{FF2B5EF4-FFF2-40B4-BE49-F238E27FC236}">
                <a16:creationId xmlns:a16="http://schemas.microsoft.com/office/drawing/2014/main" id="{7A5DEF42-5E6D-6A4B-8B06-1C7FB19A43B6}"/>
              </a:ext>
            </a:extLst>
          </p:cNvPr>
          <p:cNvSpPr>
            <a:spLocks noGrp="1"/>
          </p:cNvSpPr>
          <p:nvPr>
            <p:ph type="subTitle" idx="1"/>
          </p:nvPr>
        </p:nvSpPr>
        <p:spPr/>
        <p:txBody>
          <a:bodyPr/>
          <a:lstStyle/>
          <a:p>
            <a:r>
              <a:rPr lang="fr-FR" dirty="0"/>
              <a:t>Circonscription des Mureaux </a:t>
            </a:r>
          </a:p>
          <a:p>
            <a:r>
              <a:rPr lang="fr-FR" dirty="0"/>
              <a:t>Pour la rentrée </a:t>
            </a:r>
            <a:r>
              <a:rPr lang="fr-FR" b="1" dirty="0"/>
              <a:t>2019</a:t>
            </a:r>
          </a:p>
        </p:txBody>
      </p:sp>
      <p:pic>
        <p:nvPicPr>
          <p:cNvPr id="5" name="Image 4">
            <a:extLst>
              <a:ext uri="{FF2B5EF4-FFF2-40B4-BE49-F238E27FC236}">
                <a16:creationId xmlns:a16="http://schemas.microsoft.com/office/drawing/2014/main" id="{273B01E2-1927-0449-89B9-1E49CA30CE69}"/>
              </a:ext>
            </a:extLst>
          </p:cNvPr>
          <p:cNvPicPr>
            <a:picLocks noChangeAspect="1"/>
          </p:cNvPicPr>
          <p:nvPr/>
        </p:nvPicPr>
        <p:blipFill>
          <a:blip r:embed="rId2"/>
          <a:stretch>
            <a:fillRect/>
          </a:stretch>
        </p:blipFill>
        <p:spPr>
          <a:xfrm>
            <a:off x="1077567" y="652853"/>
            <a:ext cx="2739059" cy="1047727"/>
          </a:xfrm>
          <a:prstGeom prst="rect">
            <a:avLst/>
          </a:prstGeom>
        </p:spPr>
      </p:pic>
      <p:sp>
        <p:nvSpPr>
          <p:cNvPr id="4" name="ZoneTexte 3">
            <a:extLst>
              <a:ext uri="{FF2B5EF4-FFF2-40B4-BE49-F238E27FC236}">
                <a16:creationId xmlns:a16="http://schemas.microsoft.com/office/drawing/2014/main" id="{4C9672C0-4153-224C-9157-A15DFEA64648}"/>
              </a:ext>
            </a:extLst>
          </p:cNvPr>
          <p:cNvSpPr txBox="1"/>
          <p:nvPr/>
        </p:nvSpPr>
        <p:spPr>
          <a:xfrm>
            <a:off x="1417624" y="5435600"/>
            <a:ext cx="8993872" cy="646331"/>
          </a:xfrm>
          <a:prstGeom prst="rect">
            <a:avLst/>
          </a:prstGeom>
          <a:noFill/>
        </p:spPr>
        <p:txBody>
          <a:bodyPr wrap="square" rtlCol="0">
            <a:spAutoFit/>
          </a:bodyPr>
          <a:lstStyle/>
          <a:p>
            <a:r>
              <a:rPr lang="fr-FR" dirty="0"/>
              <a:t>Ce diaporama a été présenté en comité élargi CP CE1 n° 1</a:t>
            </a:r>
          </a:p>
          <a:p>
            <a:r>
              <a:rPr lang="fr-FR" dirty="0"/>
              <a:t>Il servira de support d’échange lors du  1</a:t>
            </a:r>
            <a:r>
              <a:rPr lang="fr-FR" baseline="30000" dirty="0"/>
              <a:t>er</a:t>
            </a:r>
            <a:r>
              <a:rPr lang="fr-FR" dirty="0"/>
              <a:t> conseil de cycle 2 de l’année. </a:t>
            </a:r>
          </a:p>
        </p:txBody>
      </p:sp>
    </p:spTree>
    <p:extLst>
      <p:ext uri="{BB962C8B-B14F-4D97-AF65-F5344CB8AC3E}">
        <p14:creationId xmlns:p14="http://schemas.microsoft.com/office/powerpoint/2010/main" val="275287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B79D9B-2364-D241-AB74-306535749D99}"/>
              </a:ext>
            </a:extLst>
          </p:cNvPr>
          <p:cNvSpPr>
            <a:spLocks noGrp="1"/>
          </p:cNvSpPr>
          <p:nvPr>
            <p:ph type="title" idx="4294967295"/>
          </p:nvPr>
        </p:nvSpPr>
        <p:spPr>
          <a:xfrm>
            <a:off x="2900363" y="804863"/>
            <a:ext cx="9291637" cy="1049337"/>
          </a:xfrm>
        </p:spPr>
        <p:txBody>
          <a:bodyPr/>
          <a:lstStyle/>
          <a:p>
            <a:r>
              <a:rPr lang="fr-FR" dirty="0"/>
              <a:t>DES OUTILS A PRIVILEGIER </a:t>
            </a:r>
          </a:p>
        </p:txBody>
      </p:sp>
      <p:pic>
        <p:nvPicPr>
          <p:cNvPr id="6" name="Espace réservé du contenu 5">
            <a:extLst>
              <a:ext uri="{FF2B5EF4-FFF2-40B4-BE49-F238E27FC236}">
                <a16:creationId xmlns:a16="http://schemas.microsoft.com/office/drawing/2014/main" id="{02914B11-9888-564C-9DBA-D57610BD04C9}"/>
              </a:ext>
            </a:extLst>
          </p:cNvPr>
          <p:cNvPicPr>
            <a:picLocks noGrp="1" noChangeAspect="1"/>
          </p:cNvPicPr>
          <p:nvPr>
            <p:ph idx="4294967295"/>
          </p:nvPr>
        </p:nvPicPr>
        <p:blipFill>
          <a:blip r:embed="rId2"/>
          <a:stretch>
            <a:fillRect/>
          </a:stretch>
        </p:blipFill>
        <p:spPr>
          <a:xfrm>
            <a:off x="6096000" y="2998259"/>
            <a:ext cx="5324475" cy="2779713"/>
          </a:xfrm>
        </p:spPr>
      </p:pic>
      <p:pic>
        <p:nvPicPr>
          <p:cNvPr id="8" name="Image 7">
            <a:extLst>
              <a:ext uri="{FF2B5EF4-FFF2-40B4-BE49-F238E27FC236}">
                <a16:creationId xmlns:a16="http://schemas.microsoft.com/office/drawing/2014/main" id="{5857D3C2-BFB3-0248-BC72-256186C1E016}"/>
              </a:ext>
            </a:extLst>
          </p:cNvPr>
          <p:cNvPicPr>
            <a:picLocks noChangeAspect="1"/>
          </p:cNvPicPr>
          <p:nvPr/>
        </p:nvPicPr>
        <p:blipFill>
          <a:blip r:embed="rId3"/>
          <a:stretch>
            <a:fillRect/>
          </a:stretch>
        </p:blipFill>
        <p:spPr>
          <a:xfrm>
            <a:off x="3010767" y="3159305"/>
            <a:ext cx="1957640" cy="2778586"/>
          </a:xfrm>
          <a:prstGeom prst="rect">
            <a:avLst/>
          </a:prstGeom>
        </p:spPr>
      </p:pic>
      <p:pic>
        <p:nvPicPr>
          <p:cNvPr id="10" name="Image 9">
            <a:extLst>
              <a:ext uri="{FF2B5EF4-FFF2-40B4-BE49-F238E27FC236}">
                <a16:creationId xmlns:a16="http://schemas.microsoft.com/office/drawing/2014/main" id="{1A2B1675-C2BE-B84B-A289-17C902B65F98}"/>
              </a:ext>
            </a:extLst>
          </p:cNvPr>
          <p:cNvPicPr>
            <a:picLocks noChangeAspect="1"/>
          </p:cNvPicPr>
          <p:nvPr/>
        </p:nvPicPr>
        <p:blipFill>
          <a:blip r:embed="rId4"/>
          <a:stretch>
            <a:fillRect/>
          </a:stretch>
        </p:blipFill>
        <p:spPr>
          <a:xfrm>
            <a:off x="453212" y="3159305"/>
            <a:ext cx="1957640" cy="2970209"/>
          </a:xfrm>
          <a:prstGeom prst="rect">
            <a:avLst/>
          </a:prstGeom>
        </p:spPr>
      </p:pic>
      <p:pic>
        <p:nvPicPr>
          <p:cNvPr id="4" name="Image 3">
            <a:extLst>
              <a:ext uri="{FF2B5EF4-FFF2-40B4-BE49-F238E27FC236}">
                <a16:creationId xmlns:a16="http://schemas.microsoft.com/office/drawing/2014/main" id="{89C2650F-75A5-AB4C-8953-1EC709E319B7}"/>
              </a:ext>
            </a:extLst>
          </p:cNvPr>
          <p:cNvPicPr>
            <a:picLocks noChangeAspect="1"/>
          </p:cNvPicPr>
          <p:nvPr/>
        </p:nvPicPr>
        <p:blipFill>
          <a:blip r:embed="rId5"/>
          <a:stretch>
            <a:fillRect/>
          </a:stretch>
        </p:blipFill>
        <p:spPr>
          <a:xfrm>
            <a:off x="136368" y="698175"/>
            <a:ext cx="1200913" cy="1728143"/>
          </a:xfrm>
          <a:prstGeom prst="rect">
            <a:avLst/>
          </a:prstGeom>
        </p:spPr>
      </p:pic>
      <p:pic>
        <p:nvPicPr>
          <p:cNvPr id="5" name="Image 4">
            <a:extLst>
              <a:ext uri="{FF2B5EF4-FFF2-40B4-BE49-F238E27FC236}">
                <a16:creationId xmlns:a16="http://schemas.microsoft.com/office/drawing/2014/main" id="{D97357C4-B5B4-234C-BEBF-A59D1EF635E0}"/>
              </a:ext>
            </a:extLst>
          </p:cNvPr>
          <p:cNvPicPr>
            <a:picLocks noChangeAspect="1"/>
          </p:cNvPicPr>
          <p:nvPr/>
        </p:nvPicPr>
        <p:blipFill>
          <a:blip r:embed="rId6"/>
          <a:stretch>
            <a:fillRect/>
          </a:stretch>
        </p:blipFill>
        <p:spPr>
          <a:xfrm>
            <a:off x="1810395" y="698176"/>
            <a:ext cx="1200913" cy="1728143"/>
          </a:xfrm>
          <a:prstGeom prst="rect">
            <a:avLst/>
          </a:prstGeom>
        </p:spPr>
      </p:pic>
    </p:spTree>
    <p:extLst>
      <p:ext uri="{BB962C8B-B14F-4D97-AF65-F5344CB8AC3E}">
        <p14:creationId xmlns:p14="http://schemas.microsoft.com/office/powerpoint/2010/main" val="270450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8D0F52-4818-FC4A-B050-B7AA0E34D4FD}"/>
              </a:ext>
            </a:extLst>
          </p:cNvPr>
          <p:cNvSpPr>
            <a:spLocks noGrp="1"/>
          </p:cNvSpPr>
          <p:nvPr>
            <p:ph type="title"/>
          </p:nvPr>
        </p:nvSpPr>
        <p:spPr/>
        <p:txBody>
          <a:bodyPr/>
          <a:lstStyle/>
          <a:p>
            <a:r>
              <a:rPr lang="fr-FR" dirty="0"/>
              <a:t>DES RECOMMANDATIONS PEDAGOGIQUES </a:t>
            </a:r>
          </a:p>
        </p:txBody>
      </p:sp>
      <p:sp>
        <p:nvSpPr>
          <p:cNvPr id="3" name="Espace réservé du contenu 2">
            <a:extLst>
              <a:ext uri="{FF2B5EF4-FFF2-40B4-BE49-F238E27FC236}">
                <a16:creationId xmlns:a16="http://schemas.microsoft.com/office/drawing/2014/main" id="{E19BE4F9-14C7-C649-8238-DA7A34BF3E6B}"/>
              </a:ext>
            </a:extLst>
          </p:cNvPr>
          <p:cNvSpPr>
            <a:spLocks noGrp="1"/>
          </p:cNvSpPr>
          <p:nvPr>
            <p:ph sz="half" idx="1"/>
          </p:nvPr>
        </p:nvSpPr>
        <p:spPr/>
        <p:txBody>
          <a:bodyPr/>
          <a:lstStyle/>
          <a:p>
            <a:r>
              <a:rPr lang="fr-FR" dirty="0"/>
              <a:t>Choisir des référents sons communs au cycle </a:t>
            </a:r>
          </a:p>
          <a:p>
            <a:r>
              <a:rPr lang="fr-FR" dirty="0"/>
              <a:t>Retirer l’API des affichages</a:t>
            </a:r>
          </a:p>
          <a:p>
            <a:r>
              <a:rPr lang="fr-FR" dirty="0"/>
              <a:t>Rituels de réactivation à faire apparaître dans les EDT</a:t>
            </a:r>
          </a:p>
          <a:p>
            <a:r>
              <a:rPr lang="fr-FR" dirty="0"/>
              <a:t>Clarifier en début de CP ce que cela veut dire LIRE (pensée magique/ l’enjeu (plaisir, utile)</a:t>
            </a:r>
          </a:p>
        </p:txBody>
      </p:sp>
      <p:sp>
        <p:nvSpPr>
          <p:cNvPr id="4" name="Espace réservé du contenu 3">
            <a:extLst>
              <a:ext uri="{FF2B5EF4-FFF2-40B4-BE49-F238E27FC236}">
                <a16:creationId xmlns:a16="http://schemas.microsoft.com/office/drawing/2014/main" id="{F41C5412-E265-064A-A014-5B7A5D9392FF}"/>
              </a:ext>
            </a:extLst>
          </p:cNvPr>
          <p:cNvSpPr>
            <a:spLocks noGrp="1"/>
          </p:cNvSpPr>
          <p:nvPr>
            <p:ph sz="half" idx="2"/>
          </p:nvPr>
        </p:nvSpPr>
        <p:spPr/>
        <p:txBody>
          <a:bodyPr/>
          <a:lstStyle/>
          <a:p>
            <a:pPr marL="0" indent="0">
              <a:buNone/>
            </a:pPr>
            <a:r>
              <a:rPr lang="fr-FR" dirty="0"/>
              <a:t> </a:t>
            </a:r>
          </a:p>
        </p:txBody>
      </p:sp>
      <p:sp>
        <p:nvSpPr>
          <p:cNvPr id="5" name="ZoneTexte 4">
            <a:extLst>
              <a:ext uri="{FF2B5EF4-FFF2-40B4-BE49-F238E27FC236}">
                <a16:creationId xmlns:a16="http://schemas.microsoft.com/office/drawing/2014/main" id="{80E60959-1788-6943-AFEC-24BA21ABA913}"/>
              </a:ext>
            </a:extLst>
          </p:cNvPr>
          <p:cNvSpPr txBox="1"/>
          <p:nvPr/>
        </p:nvSpPr>
        <p:spPr>
          <a:xfrm>
            <a:off x="6096000" y="2274838"/>
            <a:ext cx="4351867" cy="3139321"/>
          </a:xfrm>
          <a:prstGeom prst="rect">
            <a:avLst/>
          </a:prstGeom>
          <a:noFill/>
        </p:spPr>
        <p:txBody>
          <a:bodyPr wrap="square" rtlCol="0">
            <a:spAutoFit/>
          </a:bodyPr>
          <a:lstStyle/>
          <a:p>
            <a:r>
              <a:rPr lang="fr-FR" dirty="0"/>
              <a:t>Une entrée  </a:t>
            </a:r>
            <a:r>
              <a:rPr lang="fr-FR" dirty="0" err="1"/>
              <a:t>graphémique</a:t>
            </a:r>
            <a:r>
              <a:rPr lang="fr-FR" dirty="0"/>
              <a:t>:   montrer un graphème et y associer les sons qu’il peut faire quand on lit.  Avantage: être proche de l’acte de lire. </a:t>
            </a:r>
          </a:p>
          <a:p>
            <a:endParaRPr lang="fr-FR" dirty="0"/>
          </a:p>
          <a:p>
            <a:endParaRPr lang="fr-FR" dirty="0"/>
          </a:p>
          <a:p>
            <a:r>
              <a:rPr lang="fr-FR" dirty="0"/>
              <a:t> </a:t>
            </a:r>
          </a:p>
          <a:p>
            <a:r>
              <a:rPr lang="fr-FR" dirty="0">
                <a:hlinkClick r:id="rId2"/>
              </a:rPr>
              <a:t>https://cache.media.eduscol.education.fr/file/Reussite/40/4/RA16_C2_FRA_Exemples_progressions_CGP3_843404.pdf</a:t>
            </a:r>
            <a:r>
              <a:rPr lang="fr-FR" dirty="0"/>
              <a:t>  (progression exemple 2)</a:t>
            </a:r>
          </a:p>
        </p:txBody>
      </p:sp>
    </p:spTree>
    <p:extLst>
      <p:ext uri="{BB962C8B-B14F-4D97-AF65-F5344CB8AC3E}">
        <p14:creationId xmlns:p14="http://schemas.microsoft.com/office/powerpoint/2010/main" val="360600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0BE500-1851-464B-9D70-361668D55A46}"/>
              </a:ext>
            </a:extLst>
          </p:cNvPr>
          <p:cNvSpPr>
            <a:spLocks noGrp="1"/>
          </p:cNvSpPr>
          <p:nvPr>
            <p:ph type="title"/>
          </p:nvPr>
        </p:nvSpPr>
        <p:spPr/>
        <p:txBody>
          <a:bodyPr/>
          <a:lstStyle/>
          <a:p>
            <a:r>
              <a:rPr lang="fr-FR" dirty="0"/>
              <a:t>REFLECHIR EN EQUIPE SUR </a:t>
            </a:r>
          </a:p>
        </p:txBody>
      </p:sp>
      <p:sp>
        <p:nvSpPr>
          <p:cNvPr id="3" name="Espace réservé du contenu 2">
            <a:extLst>
              <a:ext uri="{FF2B5EF4-FFF2-40B4-BE49-F238E27FC236}">
                <a16:creationId xmlns:a16="http://schemas.microsoft.com/office/drawing/2014/main" id="{E4BBEF1B-0E06-A141-85F7-2B76E6609209}"/>
              </a:ext>
            </a:extLst>
          </p:cNvPr>
          <p:cNvSpPr>
            <a:spLocks noGrp="1"/>
          </p:cNvSpPr>
          <p:nvPr>
            <p:ph sz="half" idx="1"/>
          </p:nvPr>
        </p:nvSpPr>
        <p:spPr/>
        <p:txBody>
          <a:bodyPr>
            <a:normAutofit fontScale="85000" lnSpcReduction="10000"/>
          </a:bodyPr>
          <a:lstStyle/>
          <a:p>
            <a:r>
              <a:rPr lang="fr-FR" dirty="0"/>
              <a:t>Les affichages </a:t>
            </a:r>
          </a:p>
          <a:p>
            <a:r>
              <a:rPr lang="fr-FR" dirty="0"/>
              <a:t>Le fichier? </a:t>
            </a:r>
          </a:p>
          <a:p>
            <a:r>
              <a:rPr lang="fr-FR" dirty="0"/>
              <a:t>Les cahiers</a:t>
            </a:r>
          </a:p>
          <a:p>
            <a:r>
              <a:rPr lang="fr-FR" dirty="0"/>
              <a:t>Les progressions des sons  </a:t>
            </a:r>
          </a:p>
          <a:p>
            <a:r>
              <a:rPr lang="fr-FR" dirty="0"/>
              <a:t>Forme de syllabogrammes</a:t>
            </a:r>
          </a:p>
          <a:p>
            <a:r>
              <a:rPr lang="fr-FR" dirty="0"/>
              <a:t>Le parcours du lecteur:  son entrée dans le monde de la lecture: que veut-on qu’il rencontre et comment rendre l’élève autonome sur ces textes? </a:t>
            </a:r>
          </a:p>
        </p:txBody>
      </p:sp>
      <p:pic>
        <p:nvPicPr>
          <p:cNvPr id="6" name="Espace réservé du contenu 5">
            <a:extLst>
              <a:ext uri="{FF2B5EF4-FFF2-40B4-BE49-F238E27FC236}">
                <a16:creationId xmlns:a16="http://schemas.microsoft.com/office/drawing/2014/main" id="{8E6A2390-4CD4-F340-8083-72DBCAC08AD7}"/>
              </a:ext>
            </a:extLst>
          </p:cNvPr>
          <p:cNvPicPr>
            <a:picLocks noGrp="1" noChangeAspect="1"/>
          </p:cNvPicPr>
          <p:nvPr>
            <p:ph sz="half" idx="2"/>
          </p:nvPr>
        </p:nvPicPr>
        <p:blipFill>
          <a:blip r:embed="rId2"/>
          <a:stretch>
            <a:fillRect/>
          </a:stretch>
        </p:blipFill>
        <p:spPr>
          <a:xfrm>
            <a:off x="7069931" y="2271713"/>
            <a:ext cx="2857500" cy="2933700"/>
          </a:xfrm>
        </p:spPr>
      </p:pic>
    </p:spTree>
    <p:extLst>
      <p:ext uri="{BB962C8B-B14F-4D97-AF65-F5344CB8AC3E}">
        <p14:creationId xmlns:p14="http://schemas.microsoft.com/office/powerpoint/2010/main" val="1702108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3" name="Rectangle 20">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9DE2947-F75C-8647-815E-23AE944E4B34}"/>
              </a:ext>
            </a:extLst>
          </p:cNvPr>
          <p:cNvSpPr>
            <a:spLocks noGrp="1"/>
          </p:cNvSpPr>
          <p:nvPr>
            <p:ph type="title"/>
          </p:nvPr>
        </p:nvSpPr>
        <p:spPr>
          <a:xfrm>
            <a:off x="1451579" y="804519"/>
            <a:ext cx="9291215" cy="1049235"/>
          </a:xfrm>
        </p:spPr>
        <p:txBody>
          <a:bodyPr>
            <a:normAutofit/>
          </a:bodyPr>
          <a:lstStyle/>
          <a:p>
            <a:r>
              <a:rPr lang="fr-FR"/>
              <a:t>Choix du manuel </a:t>
            </a:r>
          </a:p>
        </p:txBody>
      </p:sp>
      <p:cxnSp>
        <p:nvCxnSpPr>
          <p:cNvPr id="34" name="Straight Connector 22">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5" name="Rectangle 24">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36" name="Espace réservé du contenu 4">
            <a:extLst>
              <a:ext uri="{FF2B5EF4-FFF2-40B4-BE49-F238E27FC236}">
                <a16:creationId xmlns:a16="http://schemas.microsoft.com/office/drawing/2014/main" id="{367A7EAA-2CBC-4EB8-B70F-957A15B8A1F2}"/>
              </a:ext>
            </a:extLst>
          </p:cNvPr>
          <p:cNvGraphicFramePr>
            <a:graphicFrameLocks noGrp="1"/>
          </p:cNvGraphicFramePr>
          <p:nvPr>
            <p:ph idx="1"/>
            <p:extLst>
              <p:ext uri="{D42A27DB-BD31-4B8C-83A1-F6EECF244321}">
                <p14:modId xmlns:p14="http://schemas.microsoft.com/office/powerpoint/2010/main" val="2874706498"/>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6380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37FE6B-AC36-B842-88AE-9920019B08EF}"/>
              </a:ext>
            </a:extLst>
          </p:cNvPr>
          <p:cNvSpPr>
            <a:spLocks noGrp="1"/>
          </p:cNvSpPr>
          <p:nvPr>
            <p:ph type="title"/>
          </p:nvPr>
        </p:nvSpPr>
        <p:spPr/>
        <p:txBody>
          <a:bodyPr/>
          <a:lstStyle/>
          <a:p>
            <a:r>
              <a:rPr lang="fr-FR" dirty="0"/>
              <a:t>Des outils pour les </a:t>
            </a:r>
            <a:r>
              <a:rPr lang="fr-FR" dirty="0" err="1"/>
              <a:t>eleves</a:t>
            </a:r>
            <a:r>
              <a:rPr lang="fr-FR" dirty="0"/>
              <a:t> </a:t>
            </a:r>
          </a:p>
        </p:txBody>
      </p:sp>
      <p:sp>
        <p:nvSpPr>
          <p:cNvPr id="3" name="Espace réservé du contenu 2">
            <a:extLst>
              <a:ext uri="{FF2B5EF4-FFF2-40B4-BE49-F238E27FC236}">
                <a16:creationId xmlns:a16="http://schemas.microsoft.com/office/drawing/2014/main" id="{59C08CC6-62D7-5840-88CC-6C66E477C2A8}"/>
              </a:ext>
            </a:extLst>
          </p:cNvPr>
          <p:cNvSpPr>
            <a:spLocks noGrp="1"/>
          </p:cNvSpPr>
          <p:nvPr>
            <p:ph sz="half" idx="1"/>
          </p:nvPr>
        </p:nvSpPr>
        <p:spPr/>
        <p:txBody>
          <a:bodyPr/>
          <a:lstStyle/>
          <a:p>
            <a:r>
              <a:rPr lang="fr-FR" dirty="0"/>
              <a:t>Cahiers d’essais /erreur </a:t>
            </a:r>
          </a:p>
          <a:p>
            <a:r>
              <a:rPr lang="fr-FR" dirty="0"/>
              <a:t>Distinguer sens et code </a:t>
            </a:r>
          </a:p>
          <a:p>
            <a:r>
              <a:rPr lang="fr-FR" dirty="0"/>
              <a:t>Frises numériques parallèles </a:t>
            </a:r>
          </a:p>
          <a:p>
            <a:r>
              <a:rPr lang="fr-FR" dirty="0"/>
              <a:t>Frises à trous </a:t>
            </a:r>
          </a:p>
          <a:p>
            <a:r>
              <a:rPr lang="fr-FR" dirty="0"/>
              <a:t>Cartes mentales </a:t>
            </a:r>
          </a:p>
          <a:p>
            <a:r>
              <a:rPr lang="fr-FR" dirty="0"/>
              <a:t>Pas de leçons collées dans les cahiers: privilégier les schémas </a:t>
            </a:r>
          </a:p>
        </p:txBody>
      </p:sp>
      <p:sp>
        <p:nvSpPr>
          <p:cNvPr id="4" name="Espace réservé du contenu 3">
            <a:extLst>
              <a:ext uri="{FF2B5EF4-FFF2-40B4-BE49-F238E27FC236}">
                <a16:creationId xmlns:a16="http://schemas.microsoft.com/office/drawing/2014/main" id="{8BED720E-4578-B24B-B2B4-1AF69E255706}"/>
              </a:ext>
            </a:extLst>
          </p:cNvPr>
          <p:cNvSpPr>
            <a:spLocks noGrp="1"/>
          </p:cNvSpPr>
          <p:nvPr>
            <p:ph sz="half" idx="2"/>
          </p:nvPr>
        </p:nvSpPr>
        <p:spPr/>
        <p:txBody>
          <a:bodyPr/>
          <a:lstStyle/>
          <a:p>
            <a:pPr marL="0" indent="0">
              <a:buNone/>
            </a:pPr>
            <a:r>
              <a:rPr lang="fr-FR" dirty="0"/>
              <a:t>LIMITER : </a:t>
            </a:r>
          </a:p>
          <a:p>
            <a:r>
              <a:rPr lang="fr-FR" dirty="0"/>
              <a:t>les alphas </a:t>
            </a:r>
          </a:p>
          <a:p>
            <a:r>
              <a:rPr lang="fr-FR" dirty="0"/>
              <a:t>Borel </a:t>
            </a:r>
            <a:r>
              <a:rPr lang="fr-FR" dirty="0" err="1"/>
              <a:t>Maisonny</a:t>
            </a:r>
            <a:endParaRPr lang="fr-FR" dirty="0"/>
          </a:p>
        </p:txBody>
      </p:sp>
      <p:pic>
        <p:nvPicPr>
          <p:cNvPr id="6" name="Image 5">
            <a:extLst>
              <a:ext uri="{FF2B5EF4-FFF2-40B4-BE49-F238E27FC236}">
                <a16:creationId xmlns:a16="http://schemas.microsoft.com/office/drawing/2014/main" id="{7F699A58-6A5D-EC4F-A438-30BB37AFC37C}"/>
              </a:ext>
            </a:extLst>
          </p:cNvPr>
          <p:cNvPicPr>
            <a:picLocks noChangeAspect="1"/>
          </p:cNvPicPr>
          <p:nvPr/>
        </p:nvPicPr>
        <p:blipFill>
          <a:blip r:embed="rId2"/>
          <a:stretch>
            <a:fillRect/>
          </a:stretch>
        </p:blipFill>
        <p:spPr>
          <a:xfrm>
            <a:off x="9040283" y="1864194"/>
            <a:ext cx="2679700" cy="1917700"/>
          </a:xfrm>
          <a:prstGeom prst="rect">
            <a:avLst/>
          </a:prstGeom>
        </p:spPr>
      </p:pic>
      <p:sp>
        <p:nvSpPr>
          <p:cNvPr id="7" name="Bulle rectangulaire à coins arrondis 6">
            <a:extLst>
              <a:ext uri="{FF2B5EF4-FFF2-40B4-BE49-F238E27FC236}">
                <a16:creationId xmlns:a16="http://schemas.microsoft.com/office/drawing/2014/main" id="{25B0BEF6-F36D-DF44-BC0C-CE05164086BC}"/>
              </a:ext>
            </a:extLst>
          </p:cNvPr>
          <p:cNvSpPr/>
          <p:nvPr/>
        </p:nvSpPr>
        <p:spPr>
          <a:xfrm>
            <a:off x="8890356" y="4364272"/>
            <a:ext cx="2679700" cy="953853"/>
          </a:xfrm>
          <a:prstGeom prst="wedgeRoundRectCallout">
            <a:avLst>
              <a:gd name="adj1" fmla="val -7003"/>
              <a:gd name="adj2" fmla="val -9106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Pas systématique !  </a:t>
            </a:r>
          </a:p>
        </p:txBody>
      </p:sp>
    </p:spTree>
    <p:extLst>
      <p:ext uri="{BB962C8B-B14F-4D97-AF65-F5344CB8AC3E}">
        <p14:creationId xmlns:p14="http://schemas.microsoft.com/office/powerpoint/2010/main" val="283085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CB277D-63FE-C044-8E89-26571614AD93}"/>
              </a:ext>
            </a:extLst>
          </p:cNvPr>
          <p:cNvSpPr>
            <a:spLocks noGrp="1"/>
          </p:cNvSpPr>
          <p:nvPr>
            <p:ph type="title"/>
          </p:nvPr>
        </p:nvSpPr>
        <p:spPr/>
        <p:txBody>
          <a:bodyPr/>
          <a:lstStyle/>
          <a:p>
            <a:r>
              <a:rPr lang="fr-FR" dirty="0"/>
              <a:t>Principes didactiques et </a:t>
            </a:r>
            <a:r>
              <a:rPr lang="fr-FR" dirty="0" err="1"/>
              <a:t>pedagogiques</a:t>
            </a:r>
            <a:r>
              <a:rPr lang="fr-FR" dirty="0"/>
              <a:t> fondamentaux </a:t>
            </a:r>
          </a:p>
        </p:txBody>
      </p:sp>
      <p:sp>
        <p:nvSpPr>
          <p:cNvPr id="3" name="Espace réservé du contenu 2">
            <a:extLst>
              <a:ext uri="{FF2B5EF4-FFF2-40B4-BE49-F238E27FC236}">
                <a16:creationId xmlns:a16="http://schemas.microsoft.com/office/drawing/2014/main" id="{68E08EF3-E23C-9248-9608-1FA3D48D45A7}"/>
              </a:ext>
            </a:extLst>
          </p:cNvPr>
          <p:cNvSpPr>
            <a:spLocks noGrp="1"/>
          </p:cNvSpPr>
          <p:nvPr>
            <p:ph sz="half" idx="1"/>
          </p:nvPr>
        </p:nvSpPr>
        <p:spPr/>
        <p:txBody>
          <a:bodyPr>
            <a:normAutofit lnSpcReduction="10000"/>
          </a:bodyPr>
          <a:lstStyle/>
          <a:p>
            <a:r>
              <a:rPr lang="fr-FR" dirty="0"/>
              <a:t>Explicitation </a:t>
            </a:r>
          </a:p>
          <a:p>
            <a:r>
              <a:rPr lang="fr-FR" dirty="0"/>
              <a:t>Différenciation </a:t>
            </a:r>
          </a:p>
          <a:p>
            <a:r>
              <a:rPr lang="fr-FR" dirty="0"/>
              <a:t>Dictée tous les jours (aide de la </a:t>
            </a:r>
            <a:r>
              <a:rPr lang="fr-FR" dirty="0" err="1"/>
              <a:t>circo</a:t>
            </a:r>
            <a:r>
              <a:rPr lang="fr-FR" dirty="0"/>
              <a:t>)</a:t>
            </a:r>
          </a:p>
        </p:txBody>
      </p:sp>
      <p:sp>
        <p:nvSpPr>
          <p:cNvPr id="4" name="Espace réservé du contenu 3">
            <a:extLst>
              <a:ext uri="{FF2B5EF4-FFF2-40B4-BE49-F238E27FC236}">
                <a16:creationId xmlns:a16="http://schemas.microsoft.com/office/drawing/2014/main" id="{5C74952C-6684-6E42-ABEA-5AA8CDAA67B4}"/>
              </a:ext>
            </a:extLst>
          </p:cNvPr>
          <p:cNvSpPr>
            <a:spLocks noGrp="1"/>
          </p:cNvSpPr>
          <p:nvPr>
            <p:ph sz="half" idx="2"/>
          </p:nvPr>
        </p:nvSpPr>
        <p:spPr/>
        <p:txBody>
          <a:bodyPr>
            <a:normAutofit lnSpcReduction="10000"/>
          </a:bodyPr>
          <a:lstStyle/>
          <a:p>
            <a:r>
              <a:rPr lang="fr-FR" dirty="0"/>
              <a:t>Espaces classe: des espaces comme en maternelle </a:t>
            </a:r>
          </a:p>
          <a:p>
            <a:r>
              <a:rPr lang="fr-FR" dirty="0"/>
              <a:t>Un emploi du temps précis  qui évolue (aide de la </a:t>
            </a:r>
            <a:r>
              <a:rPr lang="fr-FR" dirty="0" err="1"/>
              <a:t>circo</a:t>
            </a:r>
            <a:r>
              <a:rPr lang="fr-FR" dirty="0"/>
              <a:t>)</a:t>
            </a:r>
          </a:p>
          <a:p>
            <a:r>
              <a:rPr lang="fr-FR" dirty="0"/>
              <a:t>Des temps à respecter dans vos progressions de séquence: manipulation, découverte, structuration, consolidation (les 4fois 1) 11   1   1 </a:t>
            </a:r>
          </a:p>
        </p:txBody>
      </p:sp>
    </p:spTree>
    <p:extLst>
      <p:ext uri="{BB962C8B-B14F-4D97-AF65-F5344CB8AC3E}">
        <p14:creationId xmlns:p14="http://schemas.microsoft.com/office/powerpoint/2010/main" val="314655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4" name="Rectangle 64">
            <a:extLst>
              <a:ext uri="{FF2B5EF4-FFF2-40B4-BE49-F238E27FC236}">
                <a16:creationId xmlns:a16="http://schemas.microsoft.com/office/drawing/2014/main" id="{6B25638D-3D06-41D1-8060-4D2707C60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6" name="Picture 66">
            <a:extLst>
              <a:ext uri="{FF2B5EF4-FFF2-40B4-BE49-F238E27FC236}">
                <a16:creationId xmlns:a16="http://schemas.microsoft.com/office/drawing/2014/main" id="{8161BB1E-0062-4056-AB94-121EF614D5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77" name="Straight Connector 68">
            <a:extLst>
              <a:ext uri="{FF2B5EF4-FFF2-40B4-BE49-F238E27FC236}">
                <a16:creationId xmlns:a16="http://schemas.microsoft.com/office/drawing/2014/main" id="{8FBC01E2-D629-4319-B5CB-BFA461B8CF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7F99F0F9-C84E-9E47-81B3-6C1E22568E48}"/>
              </a:ext>
            </a:extLst>
          </p:cNvPr>
          <p:cNvSpPr txBox="1"/>
          <p:nvPr/>
        </p:nvSpPr>
        <p:spPr>
          <a:xfrm>
            <a:off x="659301" y="1474968"/>
            <a:ext cx="2823919" cy="1959037"/>
          </a:xfrm>
          <a:prstGeom prst="rect">
            <a:avLst/>
          </a:prstGeom>
        </p:spPr>
        <p:txBody>
          <a:bodyPr vert="horz" lIns="91440" tIns="45720" rIns="91440" bIns="0" rtlCol="0" anchor="b">
            <a:normAutofit/>
          </a:bodyPr>
          <a:lstStyle/>
          <a:p>
            <a:pPr algn="ctr">
              <a:lnSpc>
                <a:spcPct val="90000"/>
              </a:lnSpc>
              <a:spcBef>
                <a:spcPct val="0"/>
              </a:spcBef>
              <a:spcAft>
                <a:spcPts val="600"/>
              </a:spcAft>
            </a:pPr>
            <a:r>
              <a:rPr lang="en-US" sz="2300" cap="all">
                <a:solidFill>
                  <a:schemeClr val="accent1"/>
                </a:solidFill>
                <a:latin typeface="+mj-lt"/>
                <a:ea typeface="+mj-ea"/>
                <a:cs typeface="+mj-cs"/>
              </a:rPr>
              <a:t>Les mots clés des programmes qui guident votre pédagogie </a:t>
            </a:r>
          </a:p>
        </p:txBody>
      </p:sp>
      <p:grpSp>
        <p:nvGrpSpPr>
          <p:cNvPr id="78" name="Group 70">
            <a:extLst>
              <a:ext uri="{FF2B5EF4-FFF2-40B4-BE49-F238E27FC236}">
                <a16:creationId xmlns:a16="http://schemas.microsoft.com/office/drawing/2014/main" id="{2A7F3A7D-1232-4BDE-ACB6-F7CDEF0668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72" name="Rectangle 71">
              <a:extLst>
                <a:ext uri="{FF2B5EF4-FFF2-40B4-BE49-F238E27FC236}">
                  <a16:creationId xmlns:a16="http://schemas.microsoft.com/office/drawing/2014/main" id="{EBC09455-A53B-4264-85C6-E119FCA7F0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blipFill dpi="0" rotWithShape="1">
              <a:blip r:embed="rId3">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1446D1B-DF15-4E6B-A24E-4148357B99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5" name="Rectangle 74">
            <a:extLst>
              <a:ext uri="{FF2B5EF4-FFF2-40B4-BE49-F238E27FC236}">
                <a16:creationId xmlns:a16="http://schemas.microsoft.com/office/drawing/2014/main" id="{773D9643-4BC8-486D-8267-3577C8F08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6174" y="977099"/>
            <a:ext cx="6620836" cy="4137268"/>
          </a:xfrm>
          <a:prstGeom prst="rect">
            <a:avLst/>
          </a:prstGeom>
          <a:solidFill>
            <a:srgbClr val="FFFFFE"/>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Image 17">
            <a:extLst>
              <a:ext uri="{FF2B5EF4-FFF2-40B4-BE49-F238E27FC236}">
                <a16:creationId xmlns:a16="http://schemas.microsoft.com/office/drawing/2014/main" id="{D880711E-200E-DD46-A811-FF6579BE27AB}"/>
              </a:ext>
            </a:extLst>
          </p:cNvPr>
          <p:cNvPicPr>
            <a:picLocks noChangeAspect="1"/>
          </p:cNvPicPr>
          <p:nvPr/>
        </p:nvPicPr>
        <p:blipFill rotWithShape="1">
          <a:blip r:embed="rId4"/>
          <a:srcRect t="7831" r="-1" b="4957"/>
          <a:stretch/>
        </p:blipFill>
        <p:spPr>
          <a:xfrm>
            <a:off x="4618374" y="1282323"/>
            <a:ext cx="6282919" cy="3534216"/>
          </a:xfrm>
          <a:prstGeom prst="rect">
            <a:avLst/>
          </a:prstGeom>
        </p:spPr>
      </p:pic>
    </p:spTree>
    <p:extLst>
      <p:ext uri="{BB962C8B-B14F-4D97-AF65-F5344CB8AC3E}">
        <p14:creationId xmlns:p14="http://schemas.microsoft.com/office/powerpoint/2010/main" val="3468151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8E7AFF-BC0A-0B48-80F0-72880B44A001}"/>
              </a:ext>
            </a:extLst>
          </p:cNvPr>
          <p:cNvSpPr>
            <a:spLocks noGrp="1"/>
          </p:cNvSpPr>
          <p:nvPr>
            <p:ph type="title"/>
          </p:nvPr>
        </p:nvSpPr>
        <p:spPr/>
        <p:txBody>
          <a:bodyPr>
            <a:normAutofit fontScale="90000"/>
          </a:bodyPr>
          <a:lstStyle/>
          <a:p>
            <a:r>
              <a:rPr lang="fr-FR" dirty="0"/>
              <a:t>LECTURE: Zoom sur LES 3 ACTIVITES A DISTINGUER et A FAIRE APPARAÎTRE DANS LES EMPLOI DU TEMPS </a:t>
            </a:r>
          </a:p>
        </p:txBody>
      </p:sp>
      <p:graphicFrame>
        <p:nvGraphicFramePr>
          <p:cNvPr id="7" name="Espace réservé du contenu 6">
            <a:extLst>
              <a:ext uri="{FF2B5EF4-FFF2-40B4-BE49-F238E27FC236}">
                <a16:creationId xmlns:a16="http://schemas.microsoft.com/office/drawing/2014/main" id="{4A9F1D4C-DE43-D94C-AA4B-AC7BEDFD2643}"/>
              </a:ext>
            </a:extLst>
          </p:cNvPr>
          <p:cNvGraphicFramePr>
            <a:graphicFrameLocks noGrp="1"/>
          </p:cNvGraphicFramePr>
          <p:nvPr>
            <p:ph idx="1"/>
            <p:extLst>
              <p:ext uri="{D42A27DB-BD31-4B8C-83A1-F6EECF244321}">
                <p14:modId xmlns:p14="http://schemas.microsoft.com/office/powerpoint/2010/main" val="1648180315"/>
              </p:ext>
            </p:extLst>
          </p:nvPr>
        </p:nvGraphicFramePr>
        <p:xfrm>
          <a:off x="1450975" y="2016125"/>
          <a:ext cx="9291638" cy="3449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Ellipse 7">
            <a:extLst>
              <a:ext uri="{FF2B5EF4-FFF2-40B4-BE49-F238E27FC236}">
                <a16:creationId xmlns:a16="http://schemas.microsoft.com/office/drawing/2014/main" id="{BE383F52-87ED-9744-9FAE-75E0D0BCFD23}"/>
              </a:ext>
            </a:extLst>
          </p:cNvPr>
          <p:cNvSpPr/>
          <p:nvPr/>
        </p:nvSpPr>
        <p:spPr>
          <a:xfrm>
            <a:off x="1629879" y="3815867"/>
            <a:ext cx="2604052" cy="164989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DECODER: faire des gammes  et encoder  </a:t>
            </a:r>
          </a:p>
        </p:txBody>
      </p:sp>
      <p:sp>
        <p:nvSpPr>
          <p:cNvPr id="9" name="Ellipse 8">
            <a:extLst>
              <a:ext uri="{FF2B5EF4-FFF2-40B4-BE49-F238E27FC236}">
                <a16:creationId xmlns:a16="http://schemas.microsoft.com/office/drawing/2014/main" id="{9FAB0919-E970-EB49-A06B-1FFF124DAF69}"/>
              </a:ext>
            </a:extLst>
          </p:cNvPr>
          <p:cNvSpPr/>
          <p:nvPr/>
        </p:nvSpPr>
        <p:spPr>
          <a:xfrm>
            <a:off x="1629879" y="1862934"/>
            <a:ext cx="2604052" cy="164989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Lexique et syntaxe: étudier la langue  </a:t>
            </a:r>
          </a:p>
        </p:txBody>
      </p:sp>
      <p:sp>
        <p:nvSpPr>
          <p:cNvPr id="3" name="ZoneTexte 2">
            <a:extLst>
              <a:ext uri="{FF2B5EF4-FFF2-40B4-BE49-F238E27FC236}">
                <a16:creationId xmlns:a16="http://schemas.microsoft.com/office/drawing/2014/main" id="{FC16C671-E93C-634F-9620-E8648AAEE8A5}"/>
              </a:ext>
            </a:extLst>
          </p:cNvPr>
          <p:cNvSpPr txBox="1"/>
          <p:nvPr/>
        </p:nvSpPr>
        <p:spPr>
          <a:xfrm>
            <a:off x="9087729" y="2700997"/>
            <a:ext cx="2138289" cy="923330"/>
          </a:xfrm>
          <a:prstGeom prst="rect">
            <a:avLst/>
          </a:prstGeom>
          <a:noFill/>
        </p:spPr>
        <p:txBody>
          <a:bodyPr wrap="square" rtlCol="0">
            <a:spAutoFit/>
          </a:bodyPr>
          <a:lstStyle/>
          <a:p>
            <a:r>
              <a:rPr lang="fr-FR" dirty="0"/>
              <a:t>3 temps bien distincts dans les EDT</a:t>
            </a:r>
          </a:p>
        </p:txBody>
      </p:sp>
      <p:sp>
        <p:nvSpPr>
          <p:cNvPr id="4" name="ZoneTexte 3">
            <a:extLst>
              <a:ext uri="{FF2B5EF4-FFF2-40B4-BE49-F238E27FC236}">
                <a16:creationId xmlns:a16="http://schemas.microsoft.com/office/drawing/2014/main" id="{B36138A5-BA7F-424D-94C2-F4035AF0B3D9}"/>
              </a:ext>
            </a:extLst>
          </p:cNvPr>
          <p:cNvSpPr txBox="1"/>
          <p:nvPr/>
        </p:nvSpPr>
        <p:spPr>
          <a:xfrm>
            <a:off x="6502400" y="5825067"/>
            <a:ext cx="1781257" cy="369332"/>
          </a:xfrm>
          <a:prstGeom prst="rect">
            <a:avLst/>
          </a:prstGeom>
          <a:noFill/>
        </p:spPr>
        <p:txBody>
          <a:bodyPr wrap="none" rtlCol="0">
            <a:spAutoFit/>
          </a:bodyPr>
          <a:lstStyle/>
          <a:p>
            <a:r>
              <a:rPr lang="fr-FR" dirty="0"/>
              <a:t>COMPRENDRE</a:t>
            </a:r>
          </a:p>
        </p:txBody>
      </p:sp>
    </p:spTree>
    <p:extLst>
      <p:ext uri="{BB962C8B-B14F-4D97-AF65-F5344CB8AC3E}">
        <p14:creationId xmlns:p14="http://schemas.microsoft.com/office/powerpoint/2010/main" val="4090357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F816AE-8F5B-E240-B778-C42395B85FB0}"/>
              </a:ext>
            </a:extLst>
          </p:cNvPr>
          <p:cNvSpPr>
            <a:spLocks noGrp="1"/>
          </p:cNvSpPr>
          <p:nvPr>
            <p:ph type="title"/>
          </p:nvPr>
        </p:nvSpPr>
        <p:spPr>
          <a:xfrm>
            <a:off x="1451580" y="804520"/>
            <a:ext cx="4176815" cy="1049235"/>
          </a:xfrm>
        </p:spPr>
        <p:txBody>
          <a:bodyPr>
            <a:normAutofit fontScale="90000"/>
          </a:bodyPr>
          <a:lstStyle/>
          <a:p>
            <a:r>
              <a:rPr lang="fr-FR" dirty="0"/>
              <a:t>DECODER/</a:t>
            </a:r>
            <a:br>
              <a:rPr lang="fr-FR" dirty="0"/>
            </a:br>
            <a:r>
              <a:rPr lang="fr-FR" dirty="0"/>
              <a:t>COMPRENDRE </a:t>
            </a:r>
            <a:br>
              <a:rPr lang="fr-FR" dirty="0"/>
            </a:br>
            <a:r>
              <a:rPr lang="fr-FR" dirty="0"/>
              <a:t>AU </a:t>
            </a:r>
            <a:br>
              <a:rPr lang="fr-FR" dirty="0"/>
            </a:br>
            <a:r>
              <a:rPr lang="fr-FR" dirty="0"/>
              <a:t>CP  puis CE1 </a:t>
            </a:r>
          </a:p>
        </p:txBody>
      </p:sp>
      <p:pic>
        <p:nvPicPr>
          <p:cNvPr id="4" name="Espace réservé du contenu 3">
            <a:extLst>
              <a:ext uri="{FF2B5EF4-FFF2-40B4-BE49-F238E27FC236}">
                <a16:creationId xmlns:a16="http://schemas.microsoft.com/office/drawing/2014/main" id="{06D7B091-A7FC-6F4F-A8A0-9D1E40A1B34C}"/>
              </a:ext>
            </a:extLst>
          </p:cNvPr>
          <p:cNvPicPr>
            <a:picLocks noGrp="1" noChangeAspect="1"/>
          </p:cNvPicPr>
          <p:nvPr>
            <p:ph idx="1"/>
          </p:nvPr>
        </p:nvPicPr>
        <p:blipFill rotWithShape="1">
          <a:blip r:embed="rId2"/>
          <a:srcRect l="11879" t="7080" r="12039" b="647"/>
          <a:stretch/>
        </p:blipFill>
        <p:spPr>
          <a:xfrm>
            <a:off x="6094411" y="508000"/>
            <a:ext cx="6218882" cy="5723467"/>
          </a:xfrm>
          <a:prstGeom prst="rect">
            <a:avLst/>
          </a:prstGeom>
        </p:spPr>
      </p:pic>
      <p:graphicFrame>
        <p:nvGraphicFramePr>
          <p:cNvPr id="5" name="Diagramme 4">
            <a:extLst>
              <a:ext uri="{FF2B5EF4-FFF2-40B4-BE49-F238E27FC236}">
                <a16:creationId xmlns:a16="http://schemas.microsoft.com/office/drawing/2014/main" id="{5BE22C5A-3367-244B-858A-2DDE2FB69DE2}"/>
              </a:ext>
            </a:extLst>
          </p:cNvPr>
          <p:cNvGraphicFramePr/>
          <p:nvPr>
            <p:extLst>
              <p:ext uri="{D42A27DB-BD31-4B8C-83A1-F6EECF244321}">
                <p14:modId xmlns:p14="http://schemas.microsoft.com/office/powerpoint/2010/main" val="814001668"/>
              </p:ext>
            </p:extLst>
          </p:nvPr>
        </p:nvGraphicFramePr>
        <p:xfrm>
          <a:off x="282650" y="2822968"/>
          <a:ext cx="2542229" cy="2181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me 6">
            <a:extLst>
              <a:ext uri="{FF2B5EF4-FFF2-40B4-BE49-F238E27FC236}">
                <a16:creationId xmlns:a16="http://schemas.microsoft.com/office/drawing/2014/main" id="{AD5FC974-D34E-F24F-8895-F6399D28F252}"/>
              </a:ext>
            </a:extLst>
          </p:cNvPr>
          <p:cNvGraphicFramePr/>
          <p:nvPr>
            <p:extLst>
              <p:ext uri="{D42A27DB-BD31-4B8C-83A1-F6EECF244321}">
                <p14:modId xmlns:p14="http://schemas.microsoft.com/office/powerpoint/2010/main" val="1956818200"/>
              </p:ext>
            </p:extLst>
          </p:nvPr>
        </p:nvGraphicFramePr>
        <p:xfrm>
          <a:off x="3188530" y="2822968"/>
          <a:ext cx="2542229" cy="24722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86267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85C054C-CE14-8A47-AD31-509D6CE9620E}"/>
              </a:ext>
            </a:extLst>
          </p:cNvPr>
          <p:cNvSpPr>
            <a:spLocks noGrp="1"/>
          </p:cNvSpPr>
          <p:nvPr>
            <p:ph type="title"/>
          </p:nvPr>
        </p:nvSpPr>
        <p:spPr>
          <a:xfrm>
            <a:off x="1451579" y="804519"/>
            <a:ext cx="9291215" cy="1049235"/>
          </a:xfrm>
        </p:spPr>
        <p:txBody>
          <a:bodyPr>
            <a:normAutofit/>
          </a:bodyPr>
          <a:lstStyle/>
          <a:p>
            <a:r>
              <a:rPr lang="fr-FR" dirty="0"/>
              <a:t>En </a:t>
            </a:r>
            <a:r>
              <a:rPr lang="fr-FR" dirty="0" err="1"/>
              <a:t>cp</a:t>
            </a:r>
            <a:endParaRPr lang="fr-FR" dirty="0"/>
          </a:p>
        </p:txBody>
      </p:sp>
      <p:cxnSp>
        <p:nvCxnSpPr>
          <p:cNvPr id="12" name="Straight Connector 11">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Espace réservé du contenu 2">
            <a:extLst>
              <a:ext uri="{FF2B5EF4-FFF2-40B4-BE49-F238E27FC236}">
                <a16:creationId xmlns:a16="http://schemas.microsoft.com/office/drawing/2014/main" id="{2572289A-196C-4F07-B6C8-F90489881A00}"/>
              </a:ext>
            </a:extLst>
          </p:cNvPr>
          <p:cNvGraphicFramePr>
            <a:graphicFrameLocks noGrp="1"/>
          </p:cNvGraphicFramePr>
          <p:nvPr>
            <p:ph idx="1"/>
            <p:extLst>
              <p:ext uri="{D42A27DB-BD31-4B8C-83A1-F6EECF244321}">
                <p14:modId xmlns:p14="http://schemas.microsoft.com/office/powerpoint/2010/main" val="83159480"/>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5313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177E3C-5B1D-184D-BCCA-D8A20B6C8DAC}"/>
              </a:ext>
            </a:extLst>
          </p:cNvPr>
          <p:cNvSpPr>
            <a:spLocks noGrp="1"/>
          </p:cNvSpPr>
          <p:nvPr>
            <p:ph type="title"/>
          </p:nvPr>
        </p:nvSpPr>
        <p:spPr/>
        <p:txBody>
          <a:bodyPr/>
          <a:lstStyle/>
          <a:p>
            <a:r>
              <a:rPr lang="fr-FR" dirty="0"/>
              <a:t>Des </a:t>
            </a:r>
            <a:r>
              <a:rPr lang="fr-FR" dirty="0" err="1"/>
              <a:t>reperes</a:t>
            </a:r>
            <a:r>
              <a:rPr lang="fr-FR" dirty="0"/>
              <a:t>  des </a:t>
            </a:r>
            <a:r>
              <a:rPr lang="fr-FR" dirty="0" err="1"/>
              <a:t>evaluations</a:t>
            </a:r>
            <a:r>
              <a:rPr lang="fr-FR" dirty="0"/>
              <a:t> </a:t>
            </a:r>
          </a:p>
        </p:txBody>
      </p:sp>
      <p:sp>
        <p:nvSpPr>
          <p:cNvPr id="3" name="Espace réservé du contenu 2">
            <a:extLst>
              <a:ext uri="{FF2B5EF4-FFF2-40B4-BE49-F238E27FC236}">
                <a16:creationId xmlns:a16="http://schemas.microsoft.com/office/drawing/2014/main" id="{57E3B0B6-C351-1340-8FC4-E202494300AA}"/>
              </a:ext>
            </a:extLst>
          </p:cNvPr>
          <p:cNvSpPr>
            <a:spLocks noGrp="1"/>
          </p:cNvSpPr>
          <p:nvPr>
            <p:ph sz="half" idx="1"/>
          </p:nvPr>
        </p:nvSpPr>
        <p:spPr/>
        <p:txBody>
          <a:bodyPr/>
          <a:lstStyle/>
          <a:p>
            <a:r>
              <a:rPr lang="fr-FR" dirty="0"/>
              <a:t>EDUSCOL</a:t>
            </a:r>
          </a:p>
          <a:p>
            <a:r>
              <a:rPr lang="fr-FR" dirty="0">
                <a:hlinkClick r:id="rId2"/>
              </a:rPr>
              <a:t>https://eduscol.education.fr/cid117919/100-de-reussite-en-cp.html#lien1</a:t>
            </a:r>
            <a:endParaRPr lang="fr-FR" dirty="0"/>
          </a:p>
          <a:p>
            <a:pPr marL="0" indent="0">
              <a:buNone/>
            </a:pPr>
            <a:endParaRPr lang="fr-FR" dirty="0"/>
          </a:p>
        </p:txBody>
      </p:sp>
      <p:sp>
        <p:nvSpPr>
          <p:cNvPr id="4" name="Espace réservé du contenu 3">
            <a:extLst>
              <a:ext uri="{FF2B5EF4-FFF2-40B4-BE49-F238E27FC236}">
                <a16:creationId xmlns:a16="http://schemas.microsoft.com/office/drawing/2014/main" id="{E7F38FBB-1D81-EC49-8E20-E71A2A9B2F92}"/>
              </a:ext>
            </a:extLst>
          </p:cNvPr>
          <p:cNvSpPr>
            <a:spLocks noGrp="1"/>
          </p:cNvSpPr>
          <p:nvPr>
            <p:ph sz="half" idx="2"/>
          </p:nvPr>
        </p:nvSpPr>
        <p:spPr/>
        <p:txBody>
          <a:bodyPr/>
          <a:lstStyle/>
          <a:p>
            <a:r>
              <a:rPr lang="fr-FR" dirty="0"/>
              <a:t>Grille de positionnement pour les </a:t>
            </a:r>
            <a:r>
              <a:rPr lang="fr-FR" dirty="0" err="1"/>
              <a:t>cp</a:t>
            </a:r>
            <a:r>
              <a:rPr lang="fr-FR" dirty="0"/>
              <a:t> </a:t>
            </a:r>
          </a:p>
        </p:txBody>
      </p:sp>
      <p:pic>
        <p:nvPicPr>
          <p:cNvPr id="6" name="Image 5">
            <a:extLst>
              <a:ext uri="{FF2B5EF4-FFF2-40B4-BE49-F238E27FC236}">
                <a16:creationId xmlns:a16="http://schemas.microsoft.com/office/drawing/2014/main" id="{28B3721A-A30A-F249-A77E-5BEE07095196}"/>
              </a:ext>
            </a:extLst>
          </p:cNvPr>
          <p:cNvPicPr>
            <a:picLocks noChangeAspect="1"/>
          </p:cNvPicPr>
          <p:nvPr/>
        </p:nvPicPr>
        <p:blipFill>
          <a:blip r:embed="rId3"/>
          <a:stretch>
            <a:fillRect/>
          </a:stretch>
        </p:blipFill>
        <p:spPr>
          <a:xfrm>
            <a:off x="6739686" y="3079160"/>
            <a:ext cx="4800930" cy="2720060"/>
          </a:xfrm>
          <a:prstGeom prst="rect">
            <a:avLst/>
          </a:prstGeom>
        </p:spPr>
      </p:pic>
      <p:pic>
        <p:nvPicPr>
          <p:cNvPr id="8" name="Image 7">
            <a:extLst>
              <a:ext uri="{FF2B5EF4-FFF2-40B4-BE49-F238E27FC236}">
                <a16:creationId xmlns:a16="http://schemas.microsoft.com/office/drawing/2014/main" id="{3BCEF40C-5042-054C-BA46-CED4DB5D47AC}"/>
              </a:ext>
            </a:extLst>
          </p:cNvPr>
          <p:cNvPicPr>
            <a:picLocks noChangeAspect="1"/>
          </p:cNvPicPr>
          <p:nvPr/>
        </p:nvPicPr>
        <p:blipFill>
          <a:blip r:embed="rId4"/>
          <a:stretch>
            <a:fillRect/>
          </a:stretch>
        </p:blipFill>
        <p:spPr>
          <a:xfrm>
            <a:off x="3943175" y="4046507"/>
            <a:ext cx="2068192" cy="2405093"/>
          </a:xfrm>
          <a:prstGeom prst="rect">
            <a:avLst/>
          </a:prstGeom>
        </p:spPr>
      </p:pic>
      <p:pic>
        <p:nvPicPr>
          <p:cNvPr id="7" name="Image 6">
            <a:extLst>
              <a:ext uri="{FF2B5EF4-FFF2-40B4-BE49-F238E27FC236}">
                <a16:creationId xmlns:a16="http://schemas.microsoft.com/office/drawing/2014/main" id="{AA7A202A-A192-4F49-B279-6A45B8F43E97}"/>
              </a:ext>
            </a:extLst>
          </p:cNvPr>
          <p:cNvPicPr>
            <a:picLocks noChangeAspect="1"/>
          </p:cNvPicPr>
          <p:nvPr/>
        </p:nvPicPr>
        <p:blipFill>
          <a:blip r:embed="rId5"/>
          <a:stretch>
            <a:fillRect/>
          </a:stretch>
        </p:blipFill>
        <p:spPr>
          <a:xfrm>
            <a:off x="880595" y="4046507"/>
            <a:ext cx="2671334" cy="2026529"/>
          </a:xfrm>
          <a:prstGeom prst="rect">
            <a:avLst/>
          </a:prstGeom>
        </p:spPr>
      </p:pic>
    </p:spTree>
    <p:extLst>
      <p:ext uri="{BB962C8B-B14F-4D97-AF65-F5344CB8AC3E}">
        <p14:creationId xmlns:p14="http://schemas.microsoft.com/office/powerpoint/2010/main" val="2843488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1069648-AEDA-4441-8003-973241832983}"/>
              </a:ext>
            </a:extLst>
          </p:cNvPr>
          <p:cNvSpPr>
            <a:spLocks noGrp="1"/>
          </p:cNvSpPr>
          <p:nvPr>
            <p:ph type="title"/>
          </p:nvPr>
        </p:nvSpPr>
        <p:spPr>
          <a:xfrm>
            <a:off x="1451579" y="804519"/>
            <a:ext cx="9291215" cy="1049235"/>
          </a:xfrm>
        </p:spPr>
        <p:txBody>
          <a:bodyPr>
            <a:normAutofit/>
          </a:bodyPr>
          <a:lstStyle/>
          <a:p>
            <a:r>
              <a:rPr lang="fr-FR" dirty="0"/>
              <a:t>Ce qui sera observe en CP</a:t>
            </a:r>
          </a:p>
        </p:txBody>
      </p:sp>
      <p:cxnSp>
        <p:nvCxnSpPr>
          <p:cNvPr id="19" name="Straight Connector 18">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1" name="Rectangle 20">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12" name="Espace réservé du contenu 2">
            <a:extLst>
              <a:ext uri="{FF2B5EF4-FFF2-40B4-BE49-F238E27FC236}">
                <a16:creationId xmlns:a16="http://schemas.microsoft.com/office/drawing/2014/main" id="{CB91DC4D-356B-45F7-9D2E-959689FDC4E2}"/>
              </a:ext>
            </a:extLst>
          </p:cNvPr>
          <p:cNvGraphicFramePr>
            <a:graphicFrameLocks noGrp="1"/>
          </p:cNvGraphicFramePr>
          <p:nvPr>
            <p:ph idx="1"/>
            <p:extLst>
              <p:ext uri="{D42A27DB-BD31-4B8C-83A1-F6EECF244321}">
                <p14:modId xmlns:p14="http://schemas.microsoft.com/office/powerpoint/2010/main" val="1600660163"/>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4475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0963BB2-B17D-5349-BB8D-5B87F2223A6B}"/>
              </a:ext>
            </a:extLst>
          </p:cNvPr>
          <p:cNvSpPr>
            <a:spLocks noGrp="1"/>
          </p:cNvSpPr>
          <p:nvPr>
            <p:ph type="title"/>
          </p:nvPr>
        </p:nvSpPr>
        <p:spPr>
          <a:xfrm>
            <a:off x="1451579" y="804519"/>
            <a:ext cx="9291215" cy="1049235"/>
          </a:xfrm>
        </p:spPr>
        <p:txBody>
          <a:bodyPr>
            <a:normAutofit/>
          </a:bodyPr>
          <a:lstStyle/>
          <a:p>
            <a:r>
              <a:rPr lang="fr-FR" dirty="0"/>
              <a:t>En CE1</a:t>
            </a:r>
          </a:p>
        </p:txBody>
      </p:sp>
      <p:cxnSp>
        <p:nvCxnSpPr>
          <p:cNvPr id="12" name="Straight Connector 11">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Espace réservé du contenu 2">
            <a:extLst>
              <a:ext uri="{FF2B5EF4-FFF2-40B4-BE49-F238E27FC236}">
                <a16:creationId xmlns:a16="http://schemas.microsoft.com/office/drawing/2014/main" id="{20311C1B-6FEE-4A4E-AF3F-2A02BA7E24AB}"/>
              </a:ext>
            </a:extLst>
          </p:cNvPr>
          <p:cNvGraphicFramePr>
            <a:graphicFrameLocks noGrp="1"/>
          </p:cNvGraphicFramePr>
          <p:nvPr>
            <p:ph idx="1"/>
            <p:extLst>
              <p:ext uri="{D42A27DB-BD31-4B8C-83A1-F6EECF244321}">
                <p14:modId xmlns:p14="http://schemas.microsoft.com/office/powerpoint/2010/main" val="911801990"/>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6879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8571487-2642-D742-912A-E1A60FD102CC}"/>
              </a:ext>
            </a:extLst>
          </p:cNvPr>
          <p:cNvSpPr>
            <a:spLocks noGrp="1"/>
          </p:cNvSpPr>
          <p:nvPr>
            <p:ph type="title"/>
          </p:nvPr>
        </p:nvSpPr>
        <p:spPr>
          <a:xfrm>
            <a:off x="1451579" y="804519"/>
            <a:ext cx="9291215" cy="1049235"/>
          </a:xfrm>
        </p:spPr>
        <p:txBody>
          <a:bodyPr>
            <a:normAutofit/>
          </a:bodyPr>
          <a:lstStyle/>
          <a:p>
            <a:r>
              <a:rPr lang="fr-FR" dirty="0"/>
              <a:t>Ce qui sera observe en ce1</a:t>
            </a:r>
          </a:p>
        </p:txBody>
      </p:sp>
      <p:cxnSp>
        <p:nvCxnSpPr>
          <p:cNvPr id="12" name="Straight Connector 11">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Espace réservé du contenu 2">
            <a:extLst>
              <a:ext uri="{FF2B5EF4-FFF2-40B4-BE49-F238E27FC236}">
                <a16:creationId xmlns:a16="http://schemas.microsoft.com/office/drawing/2014/main" id="{60B34FAD-9657-403B-BF4A-2E5C153B4B81}"/>
              </a:ext>
            </a:extLst>
          </p:cNvPr>
          <p:cNvGraphicFramePr>
            <a:graphicFrameLocks noGrp="1"/>
          </p:cNvGraphicFramePr>
          <p:nvPr>
            <p:ph idx="1"/>
            <p:extLst>
              <p:ext uri="{D42A27DB-BD31-4B8C-83A1-F6EECF244321}">
                <p14:modId xmlns:p14="http://schemas.microsoft.com/office/powerpoint/2010/main" val="1768841945"/>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0253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821131B-8975-4B45-A108-B0ABD2CA28B9}"/>
              </a:ext>
            </a:extLst>
          </p:cNvPr>
          <p:cNvSpPr>
            <a:spLocks noGrp="1"/>
          </p:cNvSpPr>
          <p:nvPr>
            <p:ph type="title"/>
          </p:nvPr>
        </p:nvSpPr>
        <p:spPr>
          <a:xfrm>
            <a:off x="1451579" y="804519"/>
            <a:ext cx="9291215" cy="1049235"/>
          </a:xfrm>
        </p:spPr>
        <p:txBody>
          <a:bodyPr>
            <a:normAutofit/>
          </a:bodyPr>
          <a:lstStyle/>
          <a:p>
            <a:r>
              <a:rPr lang="fr-FR" dirty="0"/>
              <a:t>En CE2 </a:t>
            </a:r>
          </a:p>
        </p:txBody>
      </p:sp>
      <p:cxnSp>
        <p:nvCxnSpPr>
          <p:cNvPr id="12" name="Straight Connector 11">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Espace réservé du contenu 2">
            <a:extLst>
              <a:ext uri="{FF2B5EF4-FFF2-40B4-BE49-F238E27FC236}">
                <a16:creationId xmlns:a16="http://schemas.microsoft.com/office/drawing/2014/main" id="{D0C7665F-7E73-44A3-821F-20DE8E0F79FD}"/>
              </a:ext>
            </a:extLst>
          </p:cNvPr>
          <p:cNvGraphicFramePr>
            <a:graphicFrameLocks noGrp="1"/>
          </p:cNvGraphicFramePr>
          <p:nvPr>
            <p:ph idx="1"/>
            <p:extLst>
              <p:ext uri="{D42A27DB-BD31-4B8C-83A1-F6EECF244321}">
                <p14:modId xmlns:p14="http://schemas.microsoft.com/office/powerpoint/2010/main" val="1815093982"/>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5409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03D4E0-1C15-3B43-B28E-BC13DFE2DF72}"/>
              </a:ext>
            </a:extLst>
          </p:cNvPr>
          <p:cNvSpPr>
            <a:spLocks noGrp="1"/>
          </p:cNvSpPr>
          <p:nvPr>
            <p:ph type="title"/>
          </p:nvPr>
        </p:nvSpPr>
        <p:spPr>
          <a:xfrm>
            <a:off x="1451579" y="804519"/>
            <a:ext cx="9291215" cy="1049235"/>
          </a:xfrm>
        </p:spPr>
        <p:txBody>
          <a:bodyPr>
            <a:normAutofit/>
          </a:bodyPr>
          <a:lstStyle/>
          <a:p>
            <a:r>
              <a:rPr lang="fr-FR" dirty="0"/>
              <a:t>GS </a:t>
            </a:r>
          </a:p>
        </p:txBody>
      </p:sp>
      <p:graphicFrame>
        <p:nvGraphicFramePr>
          <p:cNvPr id="5" name="Espace réservé du contenu 2">
            <a:extLst>
              <a:ext uri="{FF2B5EF4-FFF2-40B4-BE49-F238E27FC236}">
                <a16:creationId xmlns:a16="http://schemas.microsoft.com/office/drawing/2014/main" id="{306B87DC-7383-4BC4-9FCB-C38D9CB7FFDC}"/>
              </a:ext>
            </a:extLst>
          </p:cNvPr>
          <p:cNvGraphicFramePr>
            <a:graphicFrameLocks noGrp="1"/>
          </p:cNvGraphicFramePr>
          <p:nvPr>
            <p:ph idx="1"/>
            <p:extLst>
              <p:ext uri="{D42A27DB-BD31-4B8C-83A1-F6EECF244321}">
                <p14:modId xmlns:p14="http://schemas.microsoft.com/office/powerpoint/2010/main" val="3418906741"/>
              </p:ext>
            </p:extLst>
          </p:nvPr>
        </p:nvGraphicFramePr>
        <p:xfrm>
          <a:off x="1450975" y="2341209"/>
          <a:ext cx="9291638" cy="3124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7832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23A72C9-0DCD-A241-8505-2FC87A6226FA}"/>
              </a:ext>
            </a:extLst>
          </p:cNvPr>
          <p:cNvSpPr>
            <a:spLocks noGrp="1"/>
          </p:cNvSpPr>
          <p:nvPr>
            <p:ph type="title"/>
          </p:nvPr>
        </p:nvSpPr>
        <p:spPr>
          <a:xfrm>
            <a:off x="1451579" y="804519"/>
            <a:ext cx="9291215" cy="1049235"/>
          </a:xfrm>
        </p:spPr>
        <p:txBody>
          <a:bodyPr>
            <a:normAutofit/>
          </a:bodyPr>
          <a:lstStyle/>
          <a:p>
            <a:r>
              <a:rPr lang="fr-FR" dirty="0"/>
              <a:t>DISPOSITIFS D’AIDE </a:t>
            </a:r>
          </a:p>
        </p:txBody>
      </p:sp>
      <p:cxnSp>
        <p:nvCxnSpPr>
          <p:cNvPr id="12" name="Straight Connector 11">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Espace réservé du contenu 2">
            <a:extLst>
              <a:ext uri="{FF2B5EF4-FFF2-40B4-BE49-F238E27FC236}">
                <a16:creationId xmlns:a16="http://schemas.microsoft.com/office/drawing/2014/main" id="{70731753-5312-4D37-B940-F42BF1BCC309}"/>
              </a:ext>
            </a:extLst>
          </p:cNvPr>
          <p:cNvGraphicFramePr>
            <a:graphicFrameLocks noGrp="1"/>
          </p:cNvGraphicFramePr>
          <p:nvPr>
            <p:ph idx="1"/>
            <p:extLst>
              <p:ext uri="{D42A27DB-BD31-4B8C-83A1-F6EECF244321}">
                <p14:modId xmlns:p14="http://schemas.microsoft.com/office/powerpoint/2010/main" val="2733802339"/>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7095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a:extLst>
              <a:ext uri="{FF2B5EF4-FFF2-40B4-BE49-F238E27FC236}">
                <a16:creationId xmlns:a16="http://schemas.microsoft.com/office/drawing/2014/main" id="{6E6CB3C1-3FB6-CA4C-95D5-26155BC6EBE2}"/>
              </a:ext>
            </a:extLst>
          </p:cNvPr>
          <p:cNvPicPr>
            <a:picLocks noGrp="1" noChangeAspect="1"/>
          </p:cNvPicPr>
          <p:nvPr>
            <p:ph idx="1"/>
          </p:nvPr>
        </p:nvPicPr>
        <p:blipFill rotWithShape="1">
          <a:blip r:embed="rId2">
            <a:alphaModFix amt="50000"/>
          </a:blip>
          <a:srcRect l="12002" r="-1" b="-1"/>
          <a:stretch/>
        </p:blipFill>
        <p:spPr>
          <a:xfrm>
            <a:off x="305" y="10"/>
            <a:ext cx="12191695" cy="6857990"/>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8" name="Rectangle 17">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re 1">
            <a:extLst>
              <a:ext uri="{FF2B5EF4-FFF2-40B4-BE49-F238E27FC236}">
                <a16:creationId xmlns:a16="http://schemas.microsoft.com/office/drawing/2014/main" id="{F95AD78A-8145-9349-B54F-4183A6D08A97}"/>
              </a:ext>
            </a:extLst>
          </p:cNvPr>
          <p:cNvSpPr>
            <a:spLocks noGrp="1"/>
          </p:cNvSpPr>
          <p:nvPr>
            <p:ph type="title"/>
          </p:nvPr>
        </p:nvSpPr>
        <p:spPr>
          <a:xfrm>
            <a:off x="1130271" y="1193800"/>
            <a:ext cx="3193050" cy="4699000"/>
          </a:xfrm>
        </p:spPr>
        <p:txBody>
          <a:bodyPr vert="horz" lIns="91440" tIns="45720" rIns="91440" bIns="45720" rtlCol="0" anchor="ctr">
            <a:normAutofit/>
          </a:bodyPr>
          <a:lstStyle/>
          <a:p>
            <a:r>
              <a:rPr lang="en-US">
                <a:solidFill>
                  <a:schemeClr val="tx1"/>
                </a:solidFill>
              </a:rPr>
              <a:t>Un padlet pour partager les idees </a:t>
            </a:r>
          </a:p>
        </p:txBody>
      </p:sp>
      <p:cxnSp>
        <p:nvCxnSpPr>
          <p:cNvPr id="20" name="Straight Connector 19">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7C15D07D-DC5E-C74B-A627-C166597FAB23}"/>
              </a:ext>
            </a:extLst>
          </p:cNvPr>
          <p:cNvSpPr txBox="1"/>
          <p:nvPr/>
        </p:nvSpPr>
        <p:spPr>
          <a:xfrm>
            <a:off x="4976636" y="1193800"/>
            <a:ext cx="6085091" cy="4699000"/>
          </a:xfrm>
          <a:prstGeom prst="rect">
            <a:avLst/>
          </a:prstGeom>
        </p:spPr>
        <p:txBody>
          <a:bodyPr vert="horz" lIns="91440" tIns="45720" rIns="91440" bIns="45720" rtlCol="0" anchor="ctr">
            <a:normAutofit/>
          </a:bodyPr>
          <a:lstStyle/>
          <a:p>
            <a:pPr indent="-228600">
              <a:lnSpc>
                <a:spcPct val="120000"/>
              </a:lnSpc>
              <a:spcAft>
                <a:spcPts val="600"/>
              </a:spcAft>
              <a:buClr>
                <a:schemeClr val="accent1"/>
              </a:buClr>
              <a:buSzPct val="100000"/>
              <a:buFont typeface="Arial" panose="020B0604020202020204" pitchFamily="34" charset="0"/>
              <a:buChar char="•"/>
            </a:pPr>
            <a:r>
              <a:rPr lang="en-US"/>
              <a:t>https://fr.padlet.com/MarieGOETZ/b2goezgcritd</a:t>
            </a:r>
          </a:p>
        </p:txBody>
      </p:sp>
      <p:sp>
        <p:nvSpPr>
          <p:cNvPr id="22"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541132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B0F5798-AFAA-8946-AEC4-5586C8B71691}"/>
              </a:ext>
            </a:extLst>
          </p:cNvPr>
          <p:cNvSpPr>
            <a:spLocks noGrp="1"/>
          </p:cNvSpPr>
          <p:nvPr>
            <p:ph type="title"/>
          </p:nvPr>
        </p:nvSpPr>
        <p:spPr>
          <a:xfrm>
            <a:off x="1451579" y="804519"/>
            <a:ext cx="9291215" cy="1049235"/>
          </a:xfrm>
        </p:spPr>
        <p:txBody>
          <a:bodyPr>
            <a:normAutofit/>
          </a:bodyPr>
          <a:lstStyle/>
          <a:p>
            <a:r>
              <a:rPr lang="fr-FR" dirty="0"/>
              <a:t>Bonne année scolaire ! </a:t>
            </a:r>
          </a:p>
        </p:txBody>
      </p:sp>
      <p:cxnSp>
        <p:nvCxnSpPr>
          <p:cNvPr id="12" name="Straight Connector 11">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Espace réservé du contenu 2">
            <a:extLst>
              <a:ext uri="{FF2B5EF4-FFF2-40B4-BE49-F238E27FC236}">
                <a16:creationId xmlns:a16="http://schemas.microsoft.com/office/drawing/2014/main" id="{9C718833-331A-45B9-8253-52BC2E8E8FDA}"/>
              </a:ext>
            </a:extLst>
          </p:cNvPr>
          <p:cNvGraphicFramePr>
            <a:graphicFrameLocks noGrp="1"/>
          </p:cNvGraphicFramePr>
          <p:nvPr>
            <p:ph idx="1"/>
            <p:extLst>
              <p:ext uri="{D42A27DB-BD31-4B8C-83A1-F6EECF244321}">
                <p14:modId xmlns:p14="http://schemas.microsoft.com/office/powerpoint/2010/main" val="3593325671"/>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289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7670DA-A88B-AD4C-A68A-F68CB87C8D25}"/>
              </a:ext>
            </a:extLst>
          </p:cNvPr>
          <p:cNvSpPr>
            <a:spLocks noGrp="1"/>
          </p:cNvSpPr>
          <p:nvPr>
            <p:ph type="title"/>
          </p:nvPr>
        </p:nvSpPr>
        <p:spPr>
          <a:xfrm>
            <a:off x="340567" y="923329"/>
            <a:ext cx="2275737" cy="4698537"/>
          </a:xfrm>
        </p:spPr>
        <p:txBody>
          <a:bodyPr>
            <a:normAutofit/>
          </a:bodyPr>
          <a:lstStyle/>
          <a:p>
            <a:r>
              <a:rPr lang="fr-FR" dirty="0"/>
              <a:t>Rappel des objectifs  (4 notes)</a:t>
            </a:r>
          </a:p>
        </p:txBody>
      </p:sp>
      <p:sp>
        <p:nvSpPr>
          <p:cNvPr id="20" name="Espace réservé du contenu 19">
            <a:extLst>
              <a:ext uri="{FF2B5EF4-FFF2-40B4-BE49-F238E27FC236}">
                <a16:creationId xmlns:a16="http://schemas.microsoft.com/office/drawing/2014/main" id="{FCAF6D75-275F-CD40-B0BE-73DF7BEE7D55}"/>
              </a:ext>
            </a:extLst>
          </p:cNvPr>
          <p:cNvSpPr>
            <a:spLocks noGrp="1"/>
          </p:cNvSpPr>
          <p:nvPr>
            <p:ph idx="1"/>
          </p:nvPr>
        </p:nvSpPr>
        <p:spPr/>
        <p:txBody>
          <a:bodyPr/>
          <a:lstStyle/>
          <a:p>
            <a:endParaRPr lang="fr-FR"/>
          </a:p>
        </p:txBody>
      </p:sp>
      <p:sp>
        <p:nvSpPr>
          <p:cNvPr id="5" name="Rectangle 4">
            <a:extLst>
              <a:ext uri="{FF2B5EF4-FFF2-40B4-BE49-F238E27FC236}">
                <a16:creationId xmlns:a16="http://schemas.microsoft.com/office/drawing/2014/main" id="{6447F625-BC5F-9045-AF82-7B3C3EDF0D0C}"/>
              </a:ext>
            </a:extLst>
          </p:cNvPr>
          <p:cNvSpPr/>
          <p:nvPr/>
        </p:nvSpPr>
        <p:spPr>
          <a:xfrm>
            <a:off x="6096000" y="0"/>
            <a:ext cx="6096000" cy="923330"/>
          </a:xfrm>
          <a:prstGeom prst="rect">
            <a:avLst/>
          </a:prstGeom>
        </p:spPr>
        <p:txBody>
          <a:bodyPr>
            <a:spAutoFit/>
          </a:bodyPr>
          <a:lstStyle/>
          <a:p>
            <a:r>
              <a:rPr lang="fr-FR" dirty="0"/>
              <a:t>https://</a:t>
            </a:r>
            <a:r>
              <a:rPr lang="fr-FR" dirty="0" err="1"/>
              <a:t>mobile.education.gouv.fr</a:t>
            </a:r>
            <a:r>
              <a:rPr lang="fr-FR" dirty="0"/>
              <a:t>/cid129644/4-priorites-pour-renforcer-la-maitrise-des-fondamentaux.html?menu=5</a:t>
            </a:r>
          </a:p>
        </p:txBody>
      </p:sp>
      <p:pic>
        <p:nvPicPr>
          <p:cNvPr id="7" name="Graphique 6" descr="Lien">
            <a:extLst>
              <a:ext uri="{FF2B5EF4-FFF2-40B4-BE49-F238E27FC236}">
                <a16:creationId xmlns:a16="http://schemas.microsoft.com/office/drawing/2014/main" id="{6E4ACC04-84A3-1D42-A2C7-F9B50DEAE3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87718" y="8930"/>
            <a:ext cx="914400" cy="914400"/>
          </a:xfrm>
          <a:prstGeom prst="rect">
            <a:avLst/>
          </a:prstGeom>
        </p:spPr>
      </p:pic>
      <p:pic>
        <p:nvPicPr>
          <p:cNvPr id="9" name="Image 8">
            <a:extLst>
              <a:ext uri="{FF2B5EF4-FFF2-40B4-BE49-F238E27FC236}">
                <a16:creationId xmlns:a16="http://schemas.microsoft.com/office/drawing/2014/main" id="{3974B937-1AC6-1840-BFED-B5BFF65C88BF}"/>
              </a:ext>
            </a:extLst>
          </p:cNvPr>
          <p:cNvPicPr>
            <a:picLocks noChangeAspect="1"/>
          </p:cNvPicPr>
          <p:nvPr/>
        </p:nvPicPr>
        <p:blipFill>
          <a:blip r:embed="rId4"/>
          <a:stretch>
            <a:fillRect/>
          </a:stretch>
        </p:blipFill>
        <p:spPr>
          <a:xfrm>
            <a:off x="2827326" y="923329"/>
            <a:ext cx="3057652" cy="2401276"/>
          </a:xfrm>
          <a:prstGeom prst="rect">
            <a:avLst/>
          </a:prstGeom>
        </p:spPr>
      </p:pic>
      <p:pic>
        <p:nvPicPr>
          <p:cNvPr id="11" name="Image 10">
            <a:extLst>
              <a:ext uri="{FF2B5EF4-FFF2-40B4-BE49-F238E27FC236}">
                <a16:creationId xmlns:a16="http://schemas.microsoft.com/office/drawing/2014/main" id="{853DE18F-A70E-1649-BA0A-BA43719EDEB7}"/>
              </a:ext>
            </a:extLst>
          </p:cNvPr>
          <p:cNvPicPr>
            <a:picLocks noChangeAspect="1"/>
          </p:cNvPicPr>
          <p:nvPr/>
        </p:nvPicPr>
        <p:blipFill>
          <a:blip r:embed="rId5"/>
          <a:stretch>
            <a:fillRect/>
          </a:stretch>
        </p:blipFill>
        <p:spPr>
          <a:xfrm>
            <a:off x="2827326" y="3533396"/>
            <a:ext cx="2991629" cy="2380261"/>
          </a:xfrm>
          <a:prstGeom prst="rect">
            <a:avLst/>
          </a:prstGeom>
        </p:spPr>
      </p:pic>
      <p:pic>
        <p:nvPicPr>
          <p:cNvPr id="13" name="Image 12">
            <a:extLst>
              <a:ext uri="{FF2B5EF4-FFF2-40B4-BE49-F238E27FC236}">
                <a16:creationId xmlns:a16="http://schemas.microsoft.com/office/drawing/2014/main" id="{35CC6B2E-EE59-5A48-97B9-4039EE5911F1}"/>
              </a:ext>
            </a:extLst>
          </p:cNvPr>
          <p:cNvPicPr>
            <a:picLocks noChangeAspect="1"/>
          </p:cNvPicPr>
          <p:nvPr/>
        </p:nvPicPr>
        <p:blipFill>
          <a:blip r:embed="rId6"/>
          <a:stretch>
            <a:fillRect/>
          </a:stretch>
        </p:blipFill>
        <p:spPr>
          <a:xfrm>
            <a:off x="6237915" y="960588"/>
            <a:ext cx="3126759" cy="2380261"/>
          </a:xfrm>
          <a:prstGeom prst="rect">
            <a:avLst/>
          </a:prstGeom>
        </p:spPr>
      </p:pic>
      <p:pic>
        <p:nvPicPr>
          <p:cNvPr id="15" name="Image 14">
            <a:extLst>
              <a:ext uri="{FF2B5EF4-FFF2-40B4-BE49-F238E27FC236}">
                <a16:creationId xmlns:a16="http://schemas.microsoft.com/office/drawing/2014/main" id="{5D2BB3D7-7ACB-EE45-B004-C03C30FF79E8}"/>
              </a:ext>
            </a:extLst>
          </p:cNvPr>
          <p:cNvPicPr>
            <a:picLocks noChangeAspect="1"/>
          </p:cNvPicPr>
          <p:nvPr/>
        </p:nvPicPr>
        <p:blipFill>
          <a:blip r:embed="rId7"/>
          <a:stretch>
            <a:fillRect/>
          </a:stretch>
        </p:blipFill>
        <p:spPr>
          <a:xfrm>
            <a:off x="6237915" y="3583220"/>
            <a:ext cx="3133552" cy="2314192"/>
          </a:xfrm>
          <a:prstGeom prst="rect">
            <a:avLst/>
          </a:prstGeom>
        </p:spPr>
      </p:pic>
    </p:spTree>
    <p:extLst>
      <p:ext uri="{BB962C8B-B14F-4D97-AF65-F5344CB8AC3E}">
        <p14:creationId xmlns:p14="http://schemas.microsoft.com/office/powerpoint/2010/main" val="1483956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93CD53-513C-B449-9ABB-962B7FAAAA71}"/>
              </a:ext>
            </a:extLst>
          </p:cNvPr>
          <p:cNvSpPr>
            <a:spLocks noGrp="1"/>
          </p:cNvSpPr>
          <p:nvPr>
            <p:ph type="title"/>
          </p:nvPr>
        </p:nvSpPr>
        <p:spPr/>
        <p:txBody>
          <a:bodyPr/>
          <a:lstStyle/>
          <a:p>
            <a:r>
              <a:rPr lang="fr-FR" dirty="0"/>
              <a:t>Un accompagnement </a:t>
            </a:r>
          </a:p>
        </p:txBody>
      </p:sp>
      <p:sp>
        <p:nvSpPr>
          <p:cNvPr id="3" name="Espace réservé du contenu 2">
            <a:extLst>
              <a:ext uri="{FF2B5EF4-FFF2-40B4-BE49-F238E27FC236}">
                <a16:creationId xmlns:a16="http://schemas.microsoft.com/office/drawing/2014/main" id="{349D2FC6-C705-D44E-9956-9D6311AB8A3F}"/>
              </a:ext>
            </a:extLst>
          </p:cNvPr>
          <p:cNvSpPr>
            <a:spLocks noGrp="1"/>
          </p:cNvSpPr>
          <p:nvPr>
            <p:ph sz="half" idx="1"/>
          </p:nvPr>
        </p:nvSpPr>
        <p:spPr/>
        <p:txBody>
          <a:bodyPr>
            <a:normAutofit lnSpcReduction="10000"/>
          </a:bodyPr>
          <a:lstStyle/>
          <a:p>
            <a:r>
              <a:rPr lang="fr-FR" dirty="0"/>
              <a:t>Visites: </a:t>
            </a:r>
          </a:p>
          <a:p>
            <a:pPr marL="0" indent="0">
              <a:buNone/>
            </a:pPr>
            <a:r>
              <a:rPr lang="fr-FR" dirty="0"/>
              <a:t>Une visite par période avec observation sur séance de lecture ou maths préparée collectivement.  Alternance maths/ lecture/écriture.</a:t>
            </a:r>
          </a:p>
          <a:p>
            <a:pPr marL="0" indent="0">
              <a:buNone/>
            </a:pPr>
            <a:r>
              <a:rPr lang="fr-FR" dirty="0"/>
              <a:t>La première visite est individuelle. </a:t>
            </a:r>
          </a:p>
          <a:p>
            <a:pPr marL="0" indent="0">
              <a:buNone/>
            </a:pPr>
            <a:endParaRPr lang="fr-FR" dirty="0"/>
          </a:p>
          <a:p>
            <a:pPr marL="0" indent="0">
              <a:buNone/>
            </a:pPr>
            <a:endParaRPr lang="fr-FR" dirty="0"/>
          </a:p>
          <a:p>
            <a:pPr marL="0" indent="0">
              <a:buNone/>
            </a:pPr>
            <a:endParaRPr lang="fr-FR" dirty="0"/>
          </a:p>
        </p:txBody>
      </p:sp>
      <p:sp>
        <p:nvSpPr>
          <p:cNvPr id="4" name="Espace réservé du contenu 3">
            <a:extLst>
              <a:ext uri="{FF2B5EF4-FFF2-40B4-BE49-F238E27FC236}">
                <a16:creationId xmlns:a16="http://schemas.microsoft.com/office/drawing/2014/main" id="{DCD12AE2-CD66-A94D-A754-CE64A57C4D9C}"/>
              </a:ext>
            </a:extLst>
          </p:cNvPr>
          <p:cNvSpPr>
            <a:spLocks noGrp="1"/>
          </p:cNvSpPr>
          <p:nvPr>
            <p:ph sz="half" idx="2"/>
          </p:nvPr>
        </p:nvSpPr>
        <p:spPr/>
        <p:txBody>
          <a:bodyPr>
            <a:normAutofit lnSpcReduction="10000"/>
          </a:bodyPr>
          <a:lstStyle/>
          <a:p>
            <a:r>
              <a:rPr lang="fr-FR" dirty="0"/>
              <a:t>Déroulé des visites</a:t>
            </a:r>
          </a:p>
          <a:p>
            <a:pPr marL="0" indent="0">
              <a:buNone/>
            </a:pPr>
            <a:r>
              <a:rPr lang="fr-FR" dirty="0"/>
              <a:t>N°1 Relevé des pratiques et échanges autour des forces et fragilités : grille </a:t>
            </a:r>
            <a:r>
              <a:rPr lang="fr-FR" dirty="0" err="1"/>
              <a:t>autopositionement</a:t>
            </a:r>
            <a:r>
              <a:rPr lang="fr-FR" dirty="0"/>
              <a:t> </a:t>
            </a:r>
          </a:p>
          <a:p>
            <a:pPr marL="0" indent="0">
              <a:buNone/>
            </a:pPr>
            <a:r>
              <a:rPr lang="fr-FR" dirty="0"/>
              <a:t>N° 2 Analyse didactique collective</a:t>
            </a:r>
          </a:p>
          <a:p>
            <a:pPr marL="0" indent="0">
              <a:buNone/>
            </a:pPr>
            <a:r>
              <a:rPr lang="fr-FR" dirty="0"/>
              <a:t>N° 3: si possible </a:t>
            </a:r>
          </a:p>
          <a:p>
            <a:pPr marL="0" indent="0">
              <a:buNone/>
            </a:pPr>
            <a:r>
              <a:rPr lang="fr-FR" dirty="0"/>
              <a:t>Seront vus en priorité les Néo CP CE1., PES CTEN . </a:t>
            </a:r>
          </a:p>
        </p:txBody>
      </p:sp>
      <p:pic>
        <p:nvPicPr>
          <p:cNvPr id="6" name="Image 5">
            <a:extLst>
              <a:ext uri="{FF2B5EF4-FFF2-40B4-BE49-F238E27FC236}">
                <a16:creationId xmlns:a16="http://schemas.microsoft.com/office/drawing/2014/main" id="{E9D803FA-1FCC-064E-B9E6-54BB961E0AE9}"/>
              </a:ext>
            </a:extLst>
          </p:cNvPr>
          <p:cNvPicPr>
            <a:picLocks noChangeAspect="1"/>
          </p:cNvPicPr>
          <p:nvPr/>
        </p:nvPicPr>
        <p:blipFill>
          <a:blip r:embed="rId2"/>
          <a:stretch>
            <a:fillRect/>
          </a:stretch>
        </p:blipFill>
        <p:spPr>
          <a:xfrm>
            <a:off x="436099" y="4251954"/>
            <a:ext cx="5095316" cy="2413818"/>
          </a:xfrm>
          <a:prstGeom prst="rect">
            <a:avLst/>
          </a:prstGeom>
        </p:spPr>
      </p:pic>
    </p:spTree>
    <p:extLst>
      <p:ext uri="{BB962C8B-B14F-4D97-AF65-F5344CB8AC3E}">
        <p14:creationId xmlns:p14="http://schemas.microsoft.com/office/powerpoint/2010/main" val="660314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FF8BE7-FC1C-844A-A4F7-74964DC39ADD}"/>
              </a:ext>
            </a:extLst>
          </p:cNvPr>
          <p:cNvSpPr>
            <a:spLocks noGrp="1"/>
          </p:cNvSpPr>
          <p:nvPr>
            <p:ph type="title"/>
          </p:nvPr>
        </p:nvSpPr>
        <p:spPr/>
        <p:txBody>
          <a:bodyPr/>
          <a:lstStyle/>
          <a:p>
            <a:r>
              <a:rPr lang="fr-FR" dirty="0"/>
              <a:t>Travailler ensemble </a:t>
            </a:r>
          </a:p>
        </p:txBody>
      </p:sp>
      <p:sp>
        <p:nvSpPr>
          <p:cNvPr id="3" name="Espace réservé du contenu 2">
            <a:extLst>
              <a:ext uri="{FF2B5EF4-FFF2-40B4-BE49-F238E27FC236}">
                <a16:creationId xmlns:a16="http://schemas.microsoft.com/office/drawing/2014/main" id="{ACF5B07A-1E6A-8A43-9D7C-866A4DED90F9}"/>
              </a:ext>
            </a:extLst>
          </p:cNvPr>
          <p:cNvSpPr>
            <a:spLocks noGrp="1"/>
          </p:cNvSpPr>
          <p:nvPr>
            <p:ph sz="half" idx="1"/>
          </p:nvPr>
        </p:nvSpPr>
        <p:spPr/>
        <p:txBody>
          <a:bodyPr>
            <a:normAutofit lnSpcReduction="10000"/>
          </a:bodyPr>
          <a:lstStyle/>
          <a:p>
            <a:r>
              <a:rPr lang="fr-FR" dirty="0"/>
              <a:t>Ce n’est pas :</a:t>
            </a:r>
          </a:p>
          <a:p>
            <a:endParaRPr lang="fr-FR" dirty="0"/>
          </a:p>
          <a:p>
            <a:r>
              <a:rPr lang="fr-FR" dirty="0"/>
              <a:t>se répartir les fiches de préparation ou les activités </a:t>
            </a:r>
          </a:p>
          <a:p>
            <a:r>
              <a:rPr lang="fr-FR" dirty="0"/>
              <a:t>Sortir de la classe quand on est 2</a:t>
            </a:r>
          </a:p>
          <a:p>
            <a:endParaRPr lang="fr-FR" dirty="0"/>
          </a:p>
          <a:p>
            <a:endParaRPr lang="fr-FR" dirty="0"/>
          </a:p>
        </p:txBody>
      </p:sp>
      <p:sp>
        <p:nvSpPr>
          <p:cNvPr id="4" name="Espace réservé du contenu 3">
            <a:extLst>
              <a:ext uri="{FF2B5EF4-FFF2-40B4-BE49-F238E27FC236}">
                <a16:creationId xmlns:a16="http://schemas.microsoft.com/office/drawing/2014/main" id="{F3541791-1B04-1E4A-91FA-7CECAEE4CBF7}"/>
              </a:ext>
            </a:extLst>
          </p:cNvPr>
          <p:cNvSpPr>
            <a:spLocks noGrp="1"/>
          </p:cNvSpPr>
          <p:nvPr>
            <p:ph sz="half" idx="2"/>
          </p:nvPr>
        </p:nvSpPr>
        <p:spPr/>
        <p:txBody>
          <a:bodyPr>
            <a:normAutofit lnSpcReduction="10000"/>
          </a:bodyPr>
          <a:lstStyle/>
          <a:p>
            <a:r>
              <a:rPr lang="fr-FR" dirty="0"/>
              <a:t>C’est :</a:t>
            </a:r>
          </a:p>
          <a:p>
            <a:endParaRPr lang="fr-FR" dirty="0"/>
          </a:p>
          <a:p>
            <a:r>
              <a:rPr lang="fr-FR" dirty="0"/>
              <a:t>Travailler individuellement puis échanger </a:t>
            </a:r>
          </a:p>
          <a:p>
            <a:r>
              <a:rPr lang="fr-FR" dirty="0"/>
              <a:t>Comparer ses outils (EDT, fiche de préparation)</a:t>
            </a:r>
          </a:p>
          <a:p>
            <a:r>
              <a:rPr lang="fr-FR" dirty="0"/>
              <a:t>Corriger ensemble des cahiers </a:t>
            </a:r>
          </a:p>
          <a:p>
            <a:r>
              <a:rPr lang="fr-FR" dirty="0"/>
              <a:t>Préparer ensemble des séances </a:t>
            </a:r>
          </a:p>
        </p:txBody>
      </p:sp>
      <p:sp>
        <p:nvSpPr>
          <p:cNvPr id="5" name="Stockage à accès séquentiel 4">
            <a:extLst>
              <a:ext uri="{FF2B5EF4-FFF2-40B4-BE49-F238E27FC236}">
                <a16:creationId xmlns:a16="http://schemas.microsoft.com/office/drawing/2014/main" id="{4FB52771-76BB-5743-8190-FCAEF591AC35}"/>
              </a:ext>
            </a:extLst>
          </p:cNvPr>
          <p:cNvSpPr/>
          <p:nvPr/>
        </p:nvSpPr>
        <p:spPr>
          <a:xfrm>
            <a:off x="355600" y="203200"/>
            <a:ext cx="2540000" cy="1066800"/>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Lors des entretiens,  échanges sur: </a:t>
            </a:r>
          </a:p>
        </p:txBody>
      </p:sp>
    </p:spTree>
    <p:extLst>
      <p:ext uri="{BB962C8B-B14F-4D97-AF65-F5344CB8AC3E}">
        <p14:creationId xmlns:p14="http://schemas.microsoft.com/office/powerpoint/2010/main" val="3497377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re 1">
            <a:extLst>
              <a:ext uri="{FF2B5EF4-FFF2-40B4-BE49-F238E27FC236}">
                <a16:creationId xmlns:a16="http://schemas.microsoft.com/office/drawing/2014/main" id="{73E818BC-C3D9-5F4E-9143-00B329B676A7}"/>
              </a:ext>
            </a:extLst>
          </p:cNvPr>
          <p:cNvSpPr>
            <a:spLocks noGrp="1"/>
          </p:cNvSpPr>
          <p:nvPr>
            <p:ph type="title"/>
          </p:nvPr>
        </p:nvSpPr>
        <p:spPr>
          <a:xfrm>
            <a:off x="1451579" y="2303047"/>
            <a:ext cx="3272093" cy="2674198"/>
          </a:xfrm>
        </p:spPr>
        <p:txBody>
          <a:bodyPr anchor="t">
            <a:normAutofit/>
          </a:bodyPr>
          <a:lstStyle/>
          <a:p>
            <a:r>
              <a:rPr lang="fr-FR" dirty="0"/>
              <a:t>Co-enseigner </a:t>
            </a:r>
          </a:p>
        </p:txBody>
      </p:sp>
      <p:cxnSp>
        <p:nvCxnSpPr>
          <p:cNvPr id="16" name="Straight Connector 15">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8"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20" name="Straight Connector 19">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7" name="Espace réservé du contenu 4">
            <a:extLst>
              <a:ext uri="{FF2B5EF4-FFF2-40B4-BE49-F238E27FC236}">
                <a16:creationId xmlns:a16="http://schemas.microsoft.com/office/drawing/2014/main" id="{C709AFAC-9A80-45DA-9353-3E9527F221F9}"/>
              </a:ext>
            </a:extLst>
          </p:cNvPr>
          <p:cNvGraphicFramePr>
            <a:graphicFrameLocks noGrp="1"/>
          </p:cNvGraphicFramePr>
          <p:nvPr>
            <p:ph idx="1"/>
            <p:extLst>
              <p:ext uri="{D42A27DB-BD31-4B8C-83A1-F6EECF244321}">
                <p14:modId xmlns:p14="http://schemas.microsoft.com/office/powerpoint/2010/main" val="1166636789"/>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tockage à accès séquentiel 5">
            <a:extLst>
              <a:ext uri="{FF2B5EF4-FFF2-40B4-BE49-F238E27FC236}">
                <a16:creationId xmlns:a16="http://schemas.microsoft.com/office/drawing/2014/main" id="{AC702DCE-C96F-2E45-B823-9B470211C67D}"/>
              </a:ext>
            </a:extLst>
          </p:cNvPr>
          <p:cNvSpPr/>
          <p:nvPr/>
        </p:nvSpPr>
        <p:spPr>
          <a:xfrm>
            <a:off x="1100667" y="3429000"/>
            <a:ext cx="3454400" cy="2362200"/>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dirty="0"/>
              <a:t>C’est se poser la question de la place de chacun à chaque moment.  Avant, pendant, après </a:t>
            </a:r>
            <a:endParaRPr lang="en-US" dirty="0"/>
          </a:p>
        </p:txBody>
      </p:sp>
      <p:pic>
        <p:nvPicPr>
          <p:cNvPr id="9" name="Graphique 8" descr="Deux femmes">
            <a:extLst>
              <a:ext uri="{FF2B5EF4-FFF2-40B4-BE49-F238E27FC236}">
                <a16:creationId xmlns:a16="http://schemas.microsoft.com/office/drawing/2014/main" id="{6614CB3D-EA94-C446-ACCD-1F56583E1A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7091" y="2107700"/>
            <a:ext cx="914400" cy="914400"/>
          </a:xfrm>
          <a:prstGeom prst="rect">
            <a:avLst/>
          </a:prstGeom>
        </p:spPr>
      </p:pic>
      <p:sp>
        <p:nvSpPr>
          <p:cNvPr id="10" name="ZoneTexte 9">
            <a:extLst>
              <a:ext uri="{FF2B5EF4-FFF2-40B4-BE49-F238E27FC236}">
                <a16:creationId xmlns:a16="http://schemas.microsoft.com/office/drawing/2014/main" id="{927E35ED-8524-134A-951A-7B1E03A7426D}"/>
              </a:ext>
            </a:extLst>
          </p:cNvPr>
          <p:cNvSpPr txBox="1"/>
          <p:nvPr/>
        </p:nvSpPr>
        <p:spPr>
          <a:xfrm>
            <a:off x="6214533" y="6180667"/>
            <a:ext cx="3642728" cy="369332"/>
          </a:xfrm>
          <a:prstGeom prst="rect">
            <a:avLst/>
          </a:prstGeom>
          <a:noFill/>
        </p:spPr>
        <p:txBody>
          <a:bodyPr wrap="none" rtlCol="0">
            <a:spAutoFit/>
          </a:bodyPr>
          <a:lstStyle/>
          <a:p>
            <a:r>
              <a:rPr lang="fr-FR" dirty="0"/>
              <a:t>Voir si IEN  FA </a:t>
            </a:r>
            <a:r>
              <a:rPr lang="fr-FR" dirty="0" err="1"/>
              <a:t>co</a:t>
            </a:r>
            <a:r>
              <a:rPr lang="fr-FR" dirty="0"/>
              <a:t>-enseignement </a:t>
            </a:r>
          </a:p>
        </p:txBody>
      </p:sp>
      <p:pic>
        <p:nvPicPr>
          <p:cNvPr id="13" name="Graphique 12" descr="Télécharger">
            <a:extLst>
              <a:ext uri="{FF2B5EF4-FFF2-40B4-BE49-F238E27FC236}">
                <a16:creationId xmlns:a16="http://schemas.microsoft.com/office/drawing/2014/main" id="{568D343B-D610-A84E-8923-981A24B028A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00132" y="5723467"/>
            <a:ext cx="914400" cy="914400"/>
          </a:xfrm>
          <a:prstGeom prst="rect">
            <a:avLst/>
          </a:prstGeom>
        </p:spPr>
      </p:pic>
    </p:spTree>
    <p:extLst>
      <p:ext uri="{BB962C8B-B14F-4D97-AF65-F5344CB8AC3E}">
        <p14:creationId xmlns:p14="http://schemas.microsoft.com/office/powerpoint/2010/main" val="2424023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DC89C2-B0B2-5B43-970A-0AAC282B7AEC}"/>
              </a:ext>
            </a:extLst>
          </p:cNvPr>
          <p:cNvSpPr>
            <a:spLocks noGrp="1"/>
          </p:cNvSpPr>
          <p:nvPr>
            <p:ph type="title"/>
          </p:nvPr>
        </p:nvSpPr>
        <p:spPr/>
        <p:txBody>
          <a:bodyPr/>
          <a:lstStyle/>
          <a:p>
            <a:r>
              <a:rPr lang="fr-FR" dirty="0"/>
              <a:t>Un suivi  dans la circonscription</a:t>
            </a:r>
          </a:p>
        </p:txBody>
      </p:sp>
      <p:sp>
        <p:nvSpPr>
          <p:cNvPr id="3" name="Espace réservé du contenu 2">
            <a:extLst>
              <a:ext uri="{FF2B5EF4-FFF2-40B4-BE49-F238E27FC236}">
                <a16:creationId xmlns:a16="http://schemas.microsoft.com/office/drawing/2014/main" id="{1D9A1647-08F3-B04D-8CCE-31D295F49777}"/>
              </a:ext>
            </a:extLst>
          </p:cNvPr>
          <p:cNvSpPr>
            <a:spLocks noGrp="1"/>
          </p:cNvSpPr>
          <p:nvPr>
            <p:ph sz="half" idx="1"/>
          </p:nvPr>
        </p:nvSpPr>
        <p:spPr/>
        <p:txBody>
          <a:bodyPr>
            <a:normAutofit fontScale="85000" lnSpcReduction="10000"/>
          </a:bodyPr>
          <a:lstStyle/>
          <a:p>
            <a:r>
              <a:rPr lang="fr-FR" b="1" dirty="0"/>
              <a:t>Comité restreint </a:t>
            </a:r>
          </a:p>
          <a:p>
            <a:pPr marL="0" indent="0">
              <a:buNone/>
            </a:pPr>
            <a:endParaRPr lang="fr-FR" dirty="0"/>
          </a:p>
          <a:p>
            <a:pPr marL="0" indent="0">
              <a:buNone/>
            </a:pPr>
            <a:r>
              <a:rPr lang="fr-FR" dirty="0"/>
              <a:t>Les CPC et PEMF qui ont suivi échangent sur le dispositif.</a:t>
            </a:r>
          </a:p>
          <a:p>
            <a:pPr>
              <a:buFontTx/>
              <a:buChar char="-"/>
            </a:pPr>
            <a:r>
              <a:rPr lang="fr-FR" dirty="0"/>
              <a:t>Didactique </a:t>
            </a:r>
          </a:p>
          <a:p>
            <a:pPr>
              <a:buFontTx/>
              <a:buChar char="-"/>
            </a:pPr>
            <a:r>
              <a:rPr lang="fr-FR" dirty="0"/>
              <a:t>Besoin des élèves </a:t>
            </a:r>
          </a:p>
          <a:p>
            <a:pPr>
              <a:buFontTx/>
              <a:buChar char="-"/>
            </a:pPr>
            <a:r>
              <a:rPr lang="fr-FR" dirty="0"/>
              <a:t>Régulation avec RASED</a:t>
            </a:r>
          </a:p>
        </p:txBody>
      </p:sp>
      <p:sp>
        <p:nvSpPr>
          <p:cNvPr id="4" name="Espace réservé du contenu 3">
            <a:extLst>
              <a:ext uri="{FF2B5EF4-FFF2-40B4-BE49-F238E27FC236}">
                <a16:creationId xmlns:a16="http://schemas.microsoft.com/office/drawing/2014/main" id="{3C0D225D-34CB-024C-A836-887C3506D1C1}"/>
              </a:ext>
            </a:extLst>
          </p:cNvPr>
          <p:cNvSpPr>
            <a:spLocks noGrp="1"/>
          </p:cNvSpPr>
          <p:nvPr>
            <p:ph sz="half" idx="2"/>
          </p:nvPr>
        </p:nvSpPr>
        <p:spPr/>
        <p:txBody>
          <a:bodyPr>
            <a:normAutofit fontScale="85000" lnSpcReduction="10000"/>
          </a:bodyPr>
          <a:lstStyle/>
          <a:p>
            <a:r>
              <a:rPr lang="fr-FR" b="1" dirty="0"/>
              <a:t>Comité élargi</a:t>
            </a:r>
          </a:p>
          <a:p>
            <a:endParaRPr lang="fr-FR" dirty="0"/>
          </a:p>
          <a:p>
            <a:r>
              <a:rPr lang="fr-FR" dirty="0"/>
              <a:t>Tous les enseignants sont réunis pour :</a:t>
            </a:r>
          </a:p>
          <a:p>
            <a:pPr>
              <a:buFontTx/>
              <a:buChar char="-"/>
            </a:pPr>
            <a:r>
              <a:rPr lang="fr-FR" i="1" dirty="0"/>
              <a:t>Échanger sur les observations de classes</a:t>
            </a:r>
          </a:p>
          <a:p>
            <a:pPr>
              <a:buFontTx/>
              <a:buChar char="-"/>
            </a:pPr>
            <a:r>
              <a:rPr lang="fr-FR" i="1" dirty="0"/>
              <a:t>Échanger sur les difficultés </a:t>
            </a:r>
          </a:p>
          <a:p>
            <a:pPr>
              <a:buFontTx/>
              <a:buChar char="-"/>
            </a:pPr>
            <a:r>
              <a:rPr lang="fr-FR" i="1" dirty="0"/>
              <a:t>Faire une analyse de support</a:t>
            </a:r>
          </a:p>
          <a:p>
            <a:pPr>
              <a:buFontTx/>
              <a:buChar char="-"/>
            </a:pPr>
            <a:r>
              <a:rPr lang="fr-FR" i="1" dirty="0"/>
              <a:t>Montrer les bonnes pratiques </a:t>
            </a:r>
          </a:p>
        </p:txBody>
      </p:sp>
      <p:pic>
        <p:nvPicPr>
          <p:cNvPr id="6" name="Image 5">
            <a:extLst>
              <a:ext uri="{FF2B5EF4-FFF2-40B4-BE49-F238E27FC236}">
                <a16:creationId xmlns:a16="http://schemas.microsoft.com/office/drawing/2014/main" id="{A1BF9910-DB88-2246-97BD-B9EEBF74A2B0}"/>
              </a:ext>
            </a:extLst>
          </p:cNvPr>
          <p:cNvPicPr>
            <a:picLocks noChangeAspect="1"/>
          </p:cNvPicPr>
          <p:nvPr/>
        </p:nvPicPr>
        <p:blipFill>
          <a:blip r:embed="rId2"/>
          <a:stretch>
            <a:fillRect/>
          </a:stretch>
        </p:blipFill>
        <p:spPr>
          <a:xfrm>
            <a:off x="576775" y="4695346"/>
            <a:ext cx="5046193" cy="2162654"/>
          </a:xfrm>
          <a:prstGeom prst="rect">
            <a:avLst/>
          </a:prstGeom>
        </p:spPr>
      </p:pic>
    </p:spTree>
    <p:extLst>
      <p:ext uri="{BB962C8B-B14F-4D97-AF65-F5344CB8AC3E}">
        <p14:creationId xmlns:p14="http://schemas.microsoft.com/office/powerpoint/2010/main" val="3228212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2E2406-28A8-A449-90D6-657A6E326954}"/>
              </a:ext>
            </a:extLst>
          </p:cNvPr>
          <p:cNvSpPr>
            <a:spLocks noGrp="1"/>
          </p:cNvSpPr>
          <p:nvPr>
            <p:ph type="title"/>
          </p:nvPr>
        </p:nvSpPr>
        <p:spPr/>
        <p:txBody>
          <a:bodyPr/>
          <a:lstStyle/>
          <a:p>
            <a:r>
              <a:rPr lang="fr-FR" dirty="0"/>
              <a:t>Une formation </a:t>
            </a:r>
          </a:p>
        </p:txBody>
      </p:sp>
      <p:sp>
        <p:nvSpPr>
          <p:cNvPr id="3" name="Espace réservé du contenu 2">
            <a:extLst>
              <a:ext uri="{FF2B5EF4-FFF2-40B4-BE49-F238E27FC236}">
                <a16:creationId xmlns:a16="http://schemas.microsoft.com/office/drawing/2014/main" id="{A779896E-B542-2043-A9D1-80ED1E82E2B3}"/>
              </a:ext>
            </a:extLst>
          </p:cNvPr>
          <p:cNvSpPr>
            <a:spLocks noGrp="1"/>
          </p:cNvSpPr>
          <p:nvPr>
            <p:ph sz="half" idx="1"/>
          </p:nvPr>
        </p:nvSpPr>
        <p:spPr/>
        <p:txBody>
          <a:bodyPr>
            <a:normAutofit fontScale="40000" lnSpcReduction="20000"/>
          </a:bodyPr>
          <a:lstStyle/>
          <a:p>
            <a:r>
              <a:rPr lang="fr-FR" sz="2500" dirty="0"/>
              <a:t>Sur la circonscription </a:t>
            </a:r>
          </a:p>
          <a:p>
            <a:pPr marL="0" indent="0">
              <a:buNone/>
            </a:pPr>
            <a:endParaRPr lang="fr-FR" sz="2500" dirty="0"/>
          </a:p>
          <a:p>
            <a:pPr marL="0" indent="0">
              <a:buNone/>
            </a:pPr>
            <a:endParaRPr lang="fr-FR" sz="2500" dirty="0"/>
          </a:p>
          <a:p>
            <a:pPr marL="0" indent="0">
              <a:buNone/>
            </a:pPr>
            <a:r>
              <a:rPr lang="fr-FR" sz="2500" dirty="0"/>
              <a:t>Vidéo </a:t>
            </a:r>
            <a:r>
              <a:rPr lang="fr-FR" sz="2500" dirty="0" err="1"/>
              <a:t>lab</a:t>
            </a:r>
            <a:r>
              <a:rPr lang="fr-FR" sz="2500" dirty="0"/>
              <a:t>’ CP/CE1</a:t>
            </a:r>
          </a:p>
          <a:p>
            <a:pPr marL="0" indent="0">
              <a:buNone/>
            </a:pPr>
            <a:r>
              <a:rPr lang="fr-FR" sz="2500" dirty="0"/>
              <a:t>Plan de formation :conférences maths/français</a:t>
            </a:r>
          </a:p>
          <a:p>
            <a:pPr marL="0" indent="0">
              <a:buNone/>
            </a:pPr>
            <a:r>
              <a:rPr lang="fr-FR" sz="2500" dirty="0"/>
              <a:t>Suivi des équipes d’école par PEMF ou CPC sur problématiques obligatoires à choisir dans la liste. </a:t>
            </a:r>
          </a:p>
          <a:p>
            <a:pPr marL="0" indent="0">
              <a:buNone/>
            </a:pPr>
            <a:r>
              <a:rPr lang="fr-FR" sz="2500" dirty="0"/>
              <a:t>Possibilité d’utiliser les temps de concertations</a:t>
            </a:r>
          </a:p>
          <a:p>
            <a:pPr marL="0" indent="0">
              <a:buNone/>
            </a:pPr>
            <a:r>
              <a:rPr lang="fr-FR" sz="2500" dirty="0"/>
              <a:t>Deux concertations en REP+ pour travailler sur les problématiques CP/CE1</a:t>
            </a:r>
          </a:p>
          <a:p>
            <a:pPr marL="0" indent="0">
              <a:buNone/>
            </a:pPr>
            <a:r>
              <a:rPr lang="fr-FR" sz="2500" dirty="0"/>
              <a:t>Un conseil de cycle dédié en REP sur les problématiques</a:t>
            </a:r>
          </a:p>
          <a:p>
            <a:pPr marL="0" indent="0">
              <a:buNone/>
            </a:pPr>
            <a:r>
              <a:rPr lang="fr-FR" sz="2500" dirty="0"/>
              <a:t>Stage Malle O MATHS </a:t>
            </a:r>
          </a:p>
          <a:p>
            <a:pPr marL="0" indent="0">
              <a:buNone/>
            </a:pPr>
            <a:r>
              <a:rPr lang="fr-FR" sz="2500" dirty="0"/>
              <a:t>Accompagnement MHM</a:t>
            </a:r>
          </a:p>
          <a:p>
            <a:pPr marL="0" indent="0">
              <a:buNone/>
            </a:pPr>
            <a:endParaRPr lang="fr-FR" dirty="0"/>
          </a:p>
        </p:txBody>
      </p:sp>
      <p:sp>
        <p:nvSpPr>
          <p:cNvPr id="4" name="Espace réservé du contenu 3">
            <a:extLst>
              <a:ext uri="{FF2B5EF4-FFF2-40B4-BE49-F238E27FC236}">
                <a16:creationId xmlns:a16="http://schemas.microsoft.com/office/drawing/2014/main" id="{897A791A-322F-B94C-BE42-15A0B3015C48}"/>
              </a:ext>
            </a:extLst>
          </p:cNvPr>
          <p:cNvSpPr>
            <a:spLocks noGrp="1"/>
          </p:cNvSpPr>
          <p:nvPr>
            <p:ph sz="half" idx="2"/>
          </p:nvPr>
        </p:nvSpPr>
        <p:spPr/>
        <p:txBody>
          <a:bodyPr>
            <a:normAutofit fontScale="40000" lnSpcReduction="20000"/>
          </a:bodyPr>
          <a:lstStyle/>
          <a:p>
            <a:r>
              <a:rPr lang="fr-FR" sz="3800" dirty="0"/>
              <a:t>Sur le département : le plan lecture CP</a:t>
            </a:r>
          </a:p>
          <a:p>
            <a:pPr marL="0" indent="0">
              <a:buNone/>
            </a:pPr>
            <a:endParaRPr lang="fr-FR" sz="3800" dirty="0"/>
          </a:p>
          <a:p>
            <a:pPr marL="0" indent="0" algn="ctr">
              <a:buNone/>
            </a:pPr>
            <a:r>
              <a:rPr lang="fr-FR" sz="3800" dirty="0"/>
              <a:t>Mme Blandine </a:t>
            </a:r>
            <a:r>
              <a:rPr lang="fr-FR" sz="3800" dirty="0" err="1"/>
              <a:t>Tissier</a:t>
            </a:r>
            <a:endParaRPr lang="fr-FR" sz="3800" dirty="0"/>
          </a:p>
          <a:p>
            <a:pPr marL="0" indent="0">
              <a:buNone/>
            </a:pPr>
            <a:endParaRPr lang="fr-FR" sz="3800" dirty="0"/>
          </a:p>
          <a:p>
            <a:pPr marL="0" indent="0">
              <a:buNone/>
            </a:pPr>
            <a:r>
              <a:rPr lang="fr-FR" sz="3800" dirty="0"/>
              <a:t>4 journées pour les formateurs </a:t>
            </a:r>
          </a:p>
          <a:p>
            <a:pPr marL="0" indent="0">
              <a:buNone/>
            </a:pPr>
            <a:endParaRPr lang="fr-FR" sz="3800" dirty="0"/>
          </a:p>
          <a:p>
            <a:pPr marL="0" indent="0">
              <a:buNone/>
            </a:pPr>
            <a:r>
              <a:rPr lang="fr-FR" sz="3800" dirty="0"/>
              <a:t>4 journées pour les enseignants de CP</a:t>
            </a:r>
          </a:p>
          <a:p>
            <a:pPr marL="0" indent="0">
              <a:buNone/>
            </a:pPr>
            <a:r>
              <a:rPr lang="fr-FR" sz="3800" dirty="0"/>
              <a:t>2 modalités de remplacement A remplace B ou TR si besoin. </a:t>
            </a:r>
          </a:p>
          <a:p>
            <a:pPr marL="0" indent="0">
              <a:buNone/>
            </a:pPr>
            <a:endParaRPr lang="fr-FR" sz="3800" dirty="0"/>
          </a:p>
          <a:p>
            <a:pPr marL="0" indent="0">
              <a:buNone/>
            </a:pPr>
            <a:endParaRPr lang="fr-FR" sz="3800" dirty="0"/>
          </a:p>
          <a:p>
            <a:pPr marL="0" indent="0">
              <a:buNone/>
            </a:pPr>
            <a:endParaRPr lang="fr-FR" dirty="0"/>
          </a:p>
        </p:txBody>
      </p:sp>
    </p:spTree>
    <p:extLst>
      <p:ext uri="{BB962C8B-B14F-4D97-AF65-F5344CB8AC3E}">
        <p14:creationId xmlns:p14="http://schemas.microsoft.com/office/powerpoint/2010/main" val="865913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FBDED0-9B75-1242-A144-95568C26C240}"/>
              </a:ext>
            </a:extLst>
          </p:cNvPr>
          <p:cNvSpPr>
            <a:spLocks noGrp="1"/>
          </p:cNvSpPr>
          <p:nvPr>
            <p:ph type="title"/>
          </p:nvPr>
        </p:nvSpPr>
        <p:spPr/>
        <p:txBody>
          <a:bodyPr/>
          <a:lstStyle/>
          <a:p>
            <a:r>
              <a:rPr lang="fr-FR" dirty="0"/>
              <a:t>Un emploi du temps AVEC PRESCRIPTIONS FIXES  (voir EDUSCOL) </a:t>
            </a:r>
          </a:p>
        </p:txBody>
      </p:sp>
      <p:pic>
        <p:nvPicPr>
          <p:cNvPr id="6" name="Espace réservé du contenu 5">
            <a:extLst>
              <a:ext uri="{FF2B5EF4-FFF2-40B4-BE49-F238E27FC236}">
                <a16:creationId xmlns:a16="http://schemas.microsoft.com/office/drawing/2014/main" id="{B68AB278-5058-A848-B885-228C6F06C6B4}"/>
              </a:ext>
            </a:extLst>
          </p:cNvPr>
          <p:cNvPicPr>
            <a:picLocks noGrp="1" noChangeAspect="1"/>
          </p:cNvPicPr>
          <p:nvPr>
            <p:ph sz="half" idx="1"/>
          </p:nvPr>
        </p:nvPicPr>
        <p:blipFill>
          <a:blip r:embed="rId2"/>
          <a:stretch>
            <a:fillRect/>
          </a:stretch>
        </p:blipFill>
        <p:spPr>
          <a:xfrm>
            <a:off x="1447799" y="2150534"/>
            <a:ext cx="8845467" cy="3776134"/>
          </a:xfrm>
        </p:spPr>
      </p:pic>
    </p:spTree>
    <p:extLst>
      <p:ext uri="{BB962C8B-B14F-4D97-AF65-F5344CB8AC3E}">
        <p14:creationId xmlns:p14="http://schemas.microsoft.com/office/powerpoint/2010/main" val="1740385523"/>
      </p:ext>
    </p:extLst>
  </p:cSld>
  <p:clrMapOvr>
    <a:masterClrMapping/>
  </p:clrMapOvr>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erie">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otalTime>0</TotalTime>
  <Words>1213</Words>
  <Application>Microsoft Macintosh PowerPoint</Application>
  <PresentationFormat>Grand écran</PresentationFormat>
  <Paragraphs>183</Paragraphs>
  <Slides>27</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27</vt:i4>
      </vt:variant>
    </vt:vector>
  </HeadingPairs>
  <TitlesOfParts>
    <vt:vector size="30" baseType="lpstr">
      <vt:lpstr>Arial</vt:lpstr>
      <vt:lpstr>Rockwell</vt:lpstr>
      <vt:lpstr>Galerie</vt:lpstr>
      <vt:lpstr>Plan cycle 2</vt:lpstr>
      <vt:lpstr>Des reperes  des evaluations </vt:lpstr>
      <vt:lpstr>Rappel des objectifs  (4 notes)</vt:lpstr>
      <vt:lpstr>Un accompagnement </vt:lpstr>
      <vt:lpstr>Travailler ensemble </vt:lpstr>
      <vt:lpstr>Co-enseigner </vt:lpstr>
      <vt:lpstr>Un suivi  dans la circonscription</vt:lpstr>
      <vt:lpstr>Une formation </vt:lpstr>
      <vt:lpstr>Un emploi du temps AVEC PRESCRIPTIONS FIXES  (voir EDUSCOL) </vt:lpstr>
      <vt:lpstr>DES OUTILS A PRIVILEGIER </vt:lpstr>
      <vt:lpstr>DES RECOMMANDATIONS PEDAGOGIQUES </vt:lpstr>
      <vt:lpstr>REFLECHIR EN EQUIPE SUR </vt:lpstr>
      <vt:lpstr>Choix du manuel </vt:lpstr>
      <vt:lpstr>Des outils pour les eleves </vt:lpstr>
      <vt:lpstr>Principes didactiques et pedagogiques fondamentaux </vt:lpstr>
      <vt:lpstr>Présentation PowerPoint</vt:lpstr>
      <vt:lpstr>LECTURE: Zoom sur LES 3 ACTIVITES A DISTINGUER et A FAIRE APPARAÎTRE DANS LES EMPLOI DU TEMPS </vt:lpstr>
      <vt:lpstr>DECODER/ COMPRENDRE  AU  CP  puis CE1 </vt:lpstr>
      <vt:lpstr>En cp</vt:lpstr>
      <vt:lpstr>Ce qui sera observe en CP</vt:lpstr>
      <vt:lpstr>En CE1</vt:lpstr>
      <vt:lpstr>Ce qui sera observe en ce1</vt:lpstr>
      <vt:lpstr>En CE2 </vt:lpstr>
      <vt:lpstr>GS </vt:lpstr>
      <vt:lpstr>DISPOSITIFS D’AIDE </vt:lpstr>
      <vt:lpstr>Un padlet pour partager les idees </vt:lpstr>
      <vt:lpstr>Bonne année scolaire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cycle 2</dc:title>
  <dc:creator>marie goetz</dc:creator>
  <cp:lastModifiedBy>marie goetz</cp:lastModifiedBy>
  <cp:revision>1</cp:revision>
  <dcterms:created xsi:type="dcterms:W3CDTF">2019-10-13T22:12:44Z</dcterms:created>
  <dcterms:modified xsi:type="dcterms:W3CDTF">2019-10-13T22:13:15Z</dcterms:modified>
</cp:coreProperties>
</file>