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29.png"/><Relationship Id="rId6" Type="http://schemas.openxmlformats.org/officeDocument/2006/relationships/image" Target="../media/image22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5E8DE-CFAB-413F-B271-FC64799F5E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70244AD-A76A-4E84-BC90-FC8A1E831172}">
      <dgm:prSet/>
      <dgm:spPr/>
      <dgm:t>
        <a:bodyPr/>
        <a:lstStyle/>
        <a:p>
          <a:r>
            <a:rPr lang="fr-FR"/>
            <a:t>1. Garantir l'acquisition du « lire, écrire, parler » et enseigner plus explicitement les compétences que l'école requiert,</a:t>
          </a:r>
          <a:endParaRPr lang="en-US"/>
        </a:p>
      </dgm:t>
    </dgm:pt>
    <dgm:pt modelId="{356A07D9-8B82-4451-899A-D0E6A9E8DD76}" type="parTrans" cxnId="{966ABAA7-AE66-4652-90ED-7777C72EFF79}">
      <dgm:prSet/>
      <dgm:spPr/>
      <dgm:t>
        <a:bodyPr/>
        <a:lstStyle/>
        <a:p>
          <a:endParaRPr lang="en-US"/>
        </a:p>
      </dgm:t>
    </dgm:pt>
    <dgm:pt modelId="{E016D41F-6EFF-4AD6-B6ED-8AC15AC42AE9}" type="sibTrans" cxnId="{966ABAA7-AE66-4652-90ED-7777C72EFF79}">
      <dgm:prSet/>
      <dgm:spPr/>
      <dgm:t>
        <a:bodyPr/>
        <a:lstStyle/>
        <a:p>
          <a:endParaRPr lang="en-US"/>
        </a:p>
      </dgm:t>
    </dgm:pt>
    <dgm:pt modelId="{8E7AF370-1B5E-4119-A75D-C92EDBC9280D}">
      <dgm:prSet/>
      <dgm:spPr/>
      <dgm:t>
        <a:bodyPr/>
        <a:lstStyle/>
        <a:p>
          <a:r>
            <a:rPr lang="fr-FR"/>
            <a:t>2. Conforter une école bienveillante et exigeante,</a:t>
          </a:r>
          <a:endParaRPr lang="en-US"/>
        </a:p>
      </dgm:t>
    </dgm:pt>
    <dgm:pt modelId="{6928A7E7-71AB-4628-BA63-71A8BD591B87}" type="parTrans" cxnId="{57A40D32-1C8B-47BF-95BA-59803F118EA6}">
      <dgm:prSet/>
      <dgm:spPr/>
      <dgm:t>
        <a:bodyPr/>
        <a:lstStyle/>
        <a:p>
          <a:endParaRPr lang="en-US"/>
        </a:p>
      </dgm:t>
    </dgm:pt>
    <dgm:pt modelId="{89764E92-AB85-4DF0-9AC4-3A727EF07A4C}" type="sibTrans" cxnId="{57A40D32-1C8B-47BF-95BA-59803F118EA6}">
      <dgm:prSet/>
      <dgm:spPr/>
      <dgm:t>
        <a:bodyPr/>
        <a:lstStyle/>
        <a:p>
          <a:endParaRPr lang="en-US"/>
        </a:p>
      </dgm:t>
    </dgm:pt>
    <dgm:pt modelId="{7A533344-4709-4C2F-AA59-B75145332BC5}">
      <dgm:prSet/>
      <dgm:spPr/>
      <dgm:t>
        <a:bodyPr/>
        <a:lstStyle/>
        <a:p>
          <a:r>
            <a:rPr lang="fr-FR"/>
            <a:t>3. Mettre en place une école qui coopère utilement avec les parents et les partenaires,</a:t>
          </a:r>
          <a:endParaRPr lang="en-US"/>
        </a:p>
      </dgm:t>
    </dgm:pt>
    <dgm:pt modelId="{7C6A83D1-C772-4F7C-A938-417AA62856D6}" type="parTrans" cxnId="{723E046B-A025-4FC2-A0B9-826BF81DFD50}">
      <dgm:prSet/>
      <dgm:spPr/>
      <dgm:t>
        <a:bodyPr/>
        <a:lstStyle/>
        <a:p>
          <a:endParaRPr lang="en-US"/>
        </a:p>
      </dgm:t>
    </dgm:pt>
    <dgm:pt modelId="{36BF38F2-04E7-499E-9D13-E4755330C895}" type="sibTrans" cxnId="{723E046B-A025-4FC2-A0B9-826BF81DFD50}">
      <dgm:prSet/>
      <dgm:spPr/>
      <dgm:t>
        <a:bodyPr/>
        <a:lstStyle/>
        <a:p>
          <a:endParaRPr lang="en-US"/>
        </a:p>
      </dgm:t>
    </dgm:pt>
    <dgm:pt modelId="{12B98873-0B19-41DA-AEA3-DAA5890A2175}">
      <dgm:prSet/>
      <dgm:spPr/>
      <dgm:t>
        <a:bodyPr/>
        <a:lstStyle/>
        <a:p>
          <a:r>
            <a:rPr lang="fr-FR"/>
            <a:t>4. Favoriser le travail collectif de l'équipe éducative,</a:t>
          </a:r>
          <a:endParaRPr lang="en-US"/>
        </a:p>
      </dgm:t>
    </dgm:pt>
    <dgm:pt modelId="{89FC0F59-0FA7-43F0-A8D3-BA96F84677B0}" type="parTrans" cxnId="{D93E3088-4E5E-41ED-AD11-3248055A8BA6}">
      <dgm:prSet/>
      <dgm:spPr/>
      <dgm:t>
        <a:bodyPr/>
        <a:lstStyle/>
        <a:p>
          <a:endParaRPr lang="en-US"/>
        </a:p>
      </dgm:t>
    </dgm:pt>
    <dgm:pt modelId="{CE7851C2-DD31-4289-99E2-0CAF64ECCA15}" type="sibTrans" cxnId="{D93E3088-4E5E-41ED-AD11-3248055A8BA6}">
      <dgm:prSet/>
      <dgm:spPr/>
      <dgm:t>
        <a:bodyPr/>
        <a:lstStyle/>
        <a:p>
          <a:endParaRPr lang="en-US"/>
        </a:p>
      </dgm:t>
    </dgm:pt>
    <dgm:pt modelId="{C79B06C8-DC37-401F-A368-BA8D887AC250}">
      <dgm:prSet/>
      <dgm:spPr/>
      <dgm:t>
        <a:bodyPr/>
        <a:lstStyle/>
        <a:p>
          <a:r>
            <a:rPr lang="fr-FR"/>
            <a:t>5. Accueillir/ accompagner/former les personnels,</a:t>
          </a:r>
          <a:endParaRPr lang="en-US"/>
        </a:p>
      </dgm:t>
    </dgm:pt>
    <dgm:pt modelId="{B106BED5-0505-44C5-B761-1E997D93031D}" type="parTrans" cxnId="{8D327691-85BD-4F19-BFFA-D3A8C2781EBF}">
      <dgm:prSet/>
      <dgm:spPr/>
      <dgm:t>
        <a:bodyPr/>
        <a:lstStyle/>
        <a:p>
          <a:endParaRPr lang="en-US"/>
        </a:p>
      </dgm:t>
    </dgm:pt>
    <dgm:pt modelId="{1AE9514B-0232-4067-B993-EB9AE8F978B2}" type="sibTrans" cxnId="{8D327691-85BD-4F19-BFFA-D3A8C2781EBF}">
      <dgm:prSet/>
      <dgm:spPr/>
      <dgm:t>
        <a:bodyPr/>
        <a:lstStyle/>
        <a:p>
          <a:endParaRPr lang="en-US"/>
        </a:p>
      </dgm:t>
    </dgm:pt>
    <dgm:pt modelId="{0F981D65-83F0-4568-8DAB-43371E78D955}">
      <dgm:prSet/>
      <dgm:spPr/>
      <dgm:t>
        <a:bodyPr/>
        <a:lstStyle/>
        <a:p>
          <a:r>
            <a:rPr lang="fr-FR"/>
            <a:t>6. Renforcer le pilotage et l'animation des réseaux.</a:t>
          </a:r>
          <a:endParaRPr lang="en-US"/>
        </a:p>
      </dgm:t>
    </dgm:pt>
    <dgm:pt modelId="{5015924D-9EAC-486C-94A7-4954F4FA9AF0}" type="parTrans" cxnId="{56C11C65-1D7C-4DAD-8C1E-BED277162B08}">
      <dgm:prSet/>
      <dgm:spPr/>
      <dgm:t>
        <a:bodyPr/>
        <a:lstStyle/>
        <a:p>
          <a:endParaRPr lang="en-US"/>
        </a:p>
      </dgm:t>
    </dgm:pt>
    <dgm:pt modelId="{0E47E9A5-6384-419D-AB00-B7745F64393D}" type="sibTrans" cxnId="{56C11C65-1D7C-4DAD-8C1E-BED277162B08}">
      <dgm:prSet/>
      <dgm:spPr/>
      <dgm:t>
        <a:bodyPr/>
        <a:lstStyle/>
        <a:p>
          <a:endParaRPr lang="en-US"/>
        </a:p>
      </dgm:t>
    </dgm:pt>
    <dgm:pt modelId="{0BD70B1D-71FC-4524-B5F4-39DF11AD6FE3}" type="pres">
      <dgm:prSet presAssocID="{1AF5E8DE-CFAB-413F-B271-FC64799F5E5F}" presName="root" presStyleCnt="0">
        <dgm:presLayoutVars>
          <dgm:dir/>
          <dgm:resizeHandles val="exact"/>
        </dgm:presLayoutVars>
      </dgm:prSet>
      <dgm:spPr/>
    </dgm:pt>
    <dgm:pt modelId="{B5EFDD68-021D-437E-A078-B92155727815}" type="pres">
      <dgm:prSet presAssocID="{370244AD-A76A-4E84-BC90-FC8A1E831172}" presName="compNode" presStyleCnt="0"/>
      <dgm:spPr/>
    </dgm:pt>
    <dgm:pt modelId="{A30FD2CA-5397-4479-B6F4-02F5C49F507C}" type="pres">
      <dgm:prSet presAssocID="{370244AD-A76A-4E84-BC90-FC8A1E831172}" presName="bgRect" presStyleLbl="bgShp" presStyleIdx="0" presStyleCnt="6"/>
      <dgm:spPr/>
    </dgm:pt>
    <dgm:pt modelId="{5CAA36C8-6076-4F35-B3B8-04C9A40A9408}" type="pres">
      <dgm:prSet presAssocID="{370244AD-A76A-4E84-BC90-FC8A1E83117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5873F27-C039-4FBA-8C04-1326E48EF2A1}" type="pres">
      <dgm:prSet presAssocID="{370244AD-A76A-4E84-BC90-FC8A1E831172}" presName="spaceRect" presStyleCnt="0"/>
      <dgm:spPr/>
    </dgm:pt>
    <dgm:pt modelId="{67022D48-7B54-461A-B39E-69D7895AE617}" type="pres">
      <dgm:prSet presAssocID="{370244AD-A76A-4E84-BC90-FC8A1E831172}" presName="parTx" presStyleLbl="revTx" presStyleIdx="0" presStyleCnt="6">
        <dgm:presLayoutVars>
          <dgm:chMax val="0"/>
          <dgm:chPref val="0"/>
        </dgm:presLayoutVars>
      </dgm:prSet>
      <dgm:spPr/>
    </dgm:pt>
    <dgm:pt modelId="{AE36EC59-79B9-499E-AF1A-1301447F48D1}" type="pres">
      <dgm:prSet presAssocID="{E016D41F-6EFF-4AD6-B6ED-8AC15AC42AE9}" presName="sibTrans" presStyleCnt="0"/>
      <dgm:spPr/>
    </dgm:pt>
    <dgm:pt modelId="{59003157-603C-4720-8775-7070BA5D82CC}" type="pres">
      <dgm:prSet presAssocID="{8E7AF370-1B5E-4119-A75D-C92EDBC9280D}" presName="compNode" presStyleCnt="0"/>
      <dgm:spPr/>
    </dgm:pt>
    <dgm:pt modelId="{328F3797-1AEC-4130-9228-67B554DF30AD}" type="pres">
      <dgm:prSet presAssocID="{8E7AF370-1B5E-4119-A75D-C92EDBC9280D}" presName="bgRect" presStyleLbl="bgShp" presStyleIdx="1" presStyleCnt="6"/>
      <dgm:spPr/>
    </dgm:pt>
    <dgm:pt modelId="{B99D8C64-53C8-4240-8131-EC6ED63994B4}" type="pres">
      <dgm:prSet presAssocID="{8E7AF370-1B5E-4119-A75D-C92EDBC9280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3772BB1-6693-4030-B4C2-D479959F6A99}" type="pres">
      <dgm:prSet presAssocID="{8E7AF370-1B5E-4119-A75D-C92EDBC9280D}" presName="spaceRect" presStyleCnt="0"/>
      <dgm:spPr/>
    </dgm:pt>
    <dgm:pt modelId="{5CB40862-2E09-4F8A-BB3C-B987B533B50E}" type="pres">
      <dgm:prSet presAssocID="{8E7AF370-1B5E-4119-A75D-C92EDBC9280D}" presName="parTx" presStyleLbl="revTx" presStyleIdx="1" presStyleCnt="6">
        <dgm:presLayoutVars>
          <dgm:chMax val="0"/>
          <dgm:chPref val="0"/>
        </dgm:presLayoutVars>
      </dgm:prSet>
      <dgm:spPr/>
    </dgm:pt>
    <dgm:pt modelId="{517A5330-78E4-4F7D-A2CB-664901FAE036}" type="pres">
      <dgm:prSet presAssocID="{89764E92-AB85-4DF0-9AC4-3A727EF07A4C}" presName="sibTrans" presStyleCnt="0"/>
      <dgm:spPr/>
    </dgm:pt>
    <dgm:pt modelId="{46DB7341-DF82-4558-83DD-249017E12FE6}" type="pres">
      <dgm:prSet presAssocID="{7A533344-4709-4C2F-AA59-B75145332BC5}" presName="compNode" presStyleCnt="0"/>
      <dgm:spPr/>
    </dgm:pt>
    <dgm:pt modelId="{6A7B64AC-01B5-4164-B04E-08F63F1B7BCD}" type="pres">
      <dgm:prSet presAssocID="{7A533344-4709-4C2F-AA59-B75145332BC5}" presName="bgRect" presStyleLbl="bgShp" presStyleIdx="2" presStyleCnt="6"/>
      <dgm:spPr/>
    </dgm:pt>
    <dgm:pt modelId="{BB566FC7-7020-457F-84CB-5F22BC1463CE}" type="pres">
      <dgm:prSet presAssocID="{7A533344-4709-4C2F-AA59-B75145332BC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08C7B12D-6A4F-4E97-A5FC-8EC2602D699F}" type="pres">
      <dgm:prSet presAssocID="{7A533344-4709-4C2F-AA59-B75145332BC5}" presName="spaceRect" presStyleCnt="0"/>
      <dgm:spPr/>
    </dgm:pt>
    <dgm:pt modelId="{93910244-4B7F-4F25-8388-2C9E02375842}" type="pres">
      <dgm:prSet presAssocID="{7A533344-4709-4C2F-AA59-B75145332BC5}" presName="parTx" presStyleLbl="revTx" presStyleIdx="2" presStyleCnt="6">
        <dgm:presLayoutVars>
          <dgm:chMax val="0"/>
          <dgm:chPref val="0"/>
        </dgm:presLayoutVars>
      </dgm:prSet>
      <dgm:spPr/>
    </dgm:pt>
    <dgm:pt modelId="{55D54C30-2C72-4560-A8F9-9D7ECDCAFB98}" type="pres">
      <dgm:prSet presAssocID="{36BF38F2-04E7-499E-9D13-E4755330C895}" presName="sibTrans" presStyleCnt="0"/>
      <dgm:spPr/>
    </dgm:pt>
    <dgm:pt modelId="{898FA9DC-E028-467C-8187-C645842FCC74}" type="pres">
      <dgm:prSet presAssocID="{12B98873-0B19-41DA-AEA3-DAA5890A2175}" presName="compNode" presStyleCnt="0"/>
      <dgm:spPr/>
    </dgm:pt>
    <dgm:pt modelId="{57AF1DCE-D2D6-47AE-B5D5-526779C8A7FA}" type="pres">
      <dgm:prSet presAssocID="{12B98873-0B19-41DA-AEA3-DAA5890A2175}" presName="bgRect" presStyleLbl="bgShp" presStyleIdx="3" presStyleCnt="6"/>
      <dgm:spPr/>
    </dgm:pt>
    <dgm:pt modelId="{67DC7DB5-20F0-45F4-BF87-CA41638DE909}" type="pres">
      <dgm:prSet presAssocID="{12B98873-0B19-41DA-AEA3-DAA5890A217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39D9EE0-F3DB-4225-9344-1747805C52DA}" type="pres">
      <dgm:prSet presAssocID="{12B98873-0B19-41DA-AEA3-DAA5890A2175}" presName="spaceRect" presStyleCnt="0"/>
      <dgm:spPr/>
    </dgm:pt>
    <dgm:pt modelId="{8A6694AB-0B8E-4C88-B945-2D28C47FDF48}" type="pres">
      <dgm:prSet presAssocID="{12B98873-0B19-41DA-AEA3-DAA5890A2175}" presName="parTx" presStyleLbl="revTx" presStyleIdx="3" presStyleCnt="6">
        <dgm:presLayoutVars>
          <dgm:chMax val="0"/>
          <dgm:chPref val="0"/>
        </dgm:presLayoutVars>
      </dgm:prSet>
      <dgm:spPr/>
    </dgm:pt>
    <dgm:pt modelId="{DDBFC3E6-DE23-4992-8BF0-0AF3C0F98324}" type="pres">
      <dgm:prSet presAssocID="{CE7851C2-DD31-4289-99E2-0CAF64ECCA15}" presName="sibTrans" presStyleCnt="0"/>
      <dgm:spPr/>
    </dgm:pt>
    <dgm:pt modelId="{1BD561D3-23BC-48D3-A24E-CC7DC59FA711}" type="pres">
      <dgm:prSet presAssocID="{C79B06C8-DC37-401F-A368-BA8D887AC250}" presName="compNode" presStyleCnt="0"/>
      <dgm:spPr/>
    </dgm:pt>
    <dgm:pt modelId="{A7249471-B91A-4DE0-80E2-4BED86628751}" type="pres">
      <dgm:prSet presAssocID="{C79B06C8-DC37-401F-A368-BA8D887AC250}" presName="bgRect" presStyleLbl="bgShp" presStyleIdx="4" presStyleCnt="6"/>
      <dgm:spPr/>
    </dgm:pt>
    <dgm:pt modelId="{F10F5371-8352-4BF6-8299-3072667E4CD7}" type="pres">
      <dgm:prSet presAssocID="{C79B06C8-DC37-401F-A368-BA8D887AC25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5A8D8844-C5A6-41DD-B511-8905A61057D9}" type="pres">
      <dgm:prSet presAssocID="{C79B06C8-DC37-401F-A368-BA8D887AC250}" presName="spaceRect" presStyleCnt="0"/>
      <dgm:spPr/>
    </dgm:pt>
    <dgm:pt modelId="{FD2F000C-B4D3-4EC3-A8E1-256703A08D97}" type="pres">
      <dgm:prSet presAssocID="{C79B06C8-DC37-401F-A368-BA8D887AC250}" presName="parTx" presStyleLbl="revTx" presStyleIdx="4" presStyleCnt="6">
        <dgm:presLayoutVars>
          <dgm:chMax val="0"/>
          <dgm:chPref val="0"/>
        </dgm:presLayoutVars>
      </dgm:prSet>
      <dgm:spPr/>
    </dgm:pt>
    <dgm:pt modelId="{762FD7E2-2100-45F5-BC19-B61D4D34AAA2}" type="pres">
      <dgm:prSet presAssocID="{1AE9514B-0232-4067-B993-EB9AE8F978B2}" presName="sibTrans" presStyleCnt="0"/>
      <dgm:spPr/>
    </dgm:pt>
    <dgm:pt modelId="{E5478E4C-ACD3-4EE9-BCED-4B160CCDEF93}" type="pres">
      <dgm:prSet presAssocID="{0F981D65-83F0-4568-8DAB-43371E78D955}" presName="compNode" presStyleCnt="0"/>
      <dgm:spPr/>
    </dgm:pt>
    <dgm:pt modelId="{7ADCBA57-E01F-4C5F-8B12-F61D9FC4A396}" type="pres">
      <dgm:prSet presAssocID="{0F981D65-83F0-4568-8DAB-43371E78D955}" presName="bgRect" presStyleLbl="bgShp" presStyleIdx="5" presStyleCnt="6"/>
      <dgm:spPr/>
    </dgm:pt>
    <dgm:pt modelId="{521908FF-63CA-4F0D-9A0F-8DF6C43E6F4E}" type="pres">
      <dgm:prSet presAssocID="{0F981D65-83F0-4568-8DAB-43371E78D95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9E544125-FA3B-4359-9A41-159B2D8C69CF}" type="pres">
      <dgm:prSet presAssocID="{0F981D65-83F0-4568-8DAB-43371E78D955}" presName="spaceRect" presStyleCnt="0"/>
      <dgm:spPr/>
    </dgm:pt>
    <dgm:pt modelId="{74078896-96D4-4C96-9A94-2D27F075CA35}" type="pres">
      <dgm:prSet presAssocID="{0F981D65-83F0-4568-8DAB-43371E78D95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91DED0F-EC70-4246-B0E7-B6BA264093AB}" type="presOf" srcId="{8E7AF370-1B5E-4119-A75D-C92EDBC9280D}" destId="{5CB40862-2E09-4F8A-BB3C-B987B533B50E}" srcOrd="0" destOrd="0" presId="urn:microsoft.com/office/officeart/2018/2/layout/IconVerticalSolidList"/>
    <dgm:cxn modelId="{8B9E3015-80AC-4B33-B28B-DC9FA2C2C336}" type="presOf" srcId="{C79B06C8-DC37-401F-A368-BA8D887AC250}" destId="{FD2F000C-B4D3-4EC3-A8E1-256703A08D97}" srcOrd="0" destOrd="0" presId="urn:microsoft.com/office/officeart/2018/2/layout/IconVerticalSolidList"/>
    <dgm:cxn modelId="{57A40D32-1C8B-47BF-95BA-59803F118EA6}" srcId="{1AF5E8DE-CFAB-413F-B271-FC64799F5E5F}" destId="{8E7AF370-1B5E-4119-A75D-C92EDBC9280D}" srcOrd="1" destOrd="0" parTransId="{6928A7E7-71AB-4628-BA63-71A8BD591B87}" sibTransId="{89764E92-AB85-4DF0-9AC4-3A727EF07A4C}"/>
    <dgm:cxn modelId="{56C11C65-1D7C-4DAD-8C1E-BED277162B08}" srcId="{1AF5E8DE-CFAB-413F-B271-FC64799F5E5F}" destId="{0F981D65-83F0-4568-8DAB-43371E78D955}" srcOrd="5" destOrd="0" parTransId="{5015924D-9EAC-486C-94A7-4954F4FA9AF0}" sibTransId="{0E47E9A5-6384-419D-AB00-B7745F64393D}"/>
    <dgm:cxn modelId="{723E046B-A025-4FC2-A0B9-826BF81DFD50}" srcId="{1AF5E8DE-CFAB-413F-B271-FC64799F5E5F}" destId="{7A533344-4709-4C2F-AA59-B75145332BC5}" srcOrd="2" destOrd="0" parTransId="{7C6A83D1-C772-4F7C-A938-417AA62856D6}" sibTransId="{36BF38F2-04E7-499E-9D13-E4755330C895}"/>
    <dgm:cxn modelId="{8905E170-25BF-4416-ABE5-217F40D9F9FF}" type="presOf" srcId="{1AF5E8DE-CFAB-413F-B271-FC64799F5E5F}" destId="{0BD70B1D-71FC-4524-B5F4-39DF11AD6FE3}" srcOrd="0" destOrd="0" presId="urn:microsoft.com/office/officeart/2018/2/layout/IconVerticalSolidList"/>
    <dgm:cxn modelId="{5DEA8C85-ACDD-44FF-8949-48F94E630746}" type="presOf" srcId="{12B98873-0B19-41DA-AEA3-DAA5890A2175}" destId="{8A6694AB-0B8E-4C88-B945-2D28C47FDF48}" srcOrd="0" destOrd="0" presId="urn:microsoft.com/office/officeart/2018/2/layout/IconVerticalSolidList"/>
    <dgm:cxn modelId="{2E828D86-5E9C-4795-997F-E21D64643C5B}" type="presOf" srcId="{370244AD-A76A-4E84-BC90-FC8A1E831172}" destId="{67022D48-7B54-461A-B39E-69D7895AE617}" srcOrd="0" destOrd="0" presId="urn:microsoft.com/office/officeart/2018/2/layout/IconVerticalSolidList"/>
    <dgm:cxn modelId="{D93E3088-4E5E-41ED-AD11-3248055A8BA6}" srcId="{1AF5E8DE-CFAB-413F-B271-FC64799F5E5F}" destId="{12B98873-0B19-41DA-AEA3-DAA5890A2175}" srcOrd="3" destOrd="0" parTransId="{89FC0F59-0FA7-43F0-A8D3-BA96F84677B0}" sibTransId="{CE7851C2-DD31-4289-99E2-0CAF64ECCA15}"/>
    <dgm:cxn modelId="{8D327691-85BD-4F19-BFFA-D3A8C2781EBF}" srcId="{1AF5E8DE-CFAB-413F-B271-FC64799F5E5F}" destId="{C79B06C8-DC37-401F-A368-BA8D887AC250}" srcOrd="4" destOrd="0" parTransId="{B106BED5-0505-44C5-B761-1E997D93031D}" sibTransId="{1AE9514B-0232-4067-B993-EB9AE8F978B2}"/>
    <dgm:cxn modelId="{BFCA4292-A59D-4BED-AC87-1D805D087922}" type="presOf" srcId="{0F981D65-83F0-4568-8DAB-43371E78D955}" destId="{74078896-96D4-4C96-9A94-2D27F075CA35}" srcOrd="0" destOrd="0" presId="urn:microsoft.com/office/officeart/2018/2/layout/IconVerticalSolidList"/>
    <dgm:cxn modelId="{966ABAA7-AE66-4652-90ED-7777C72EFF79}" srcId="{1AF5E8DE-CFAB-413F-B271-FC64799F5E5F}" destId="{370244AD-A76A-4E84-BC90-FC8A1E831172}" srcOrd="0" destOrd="0" parTransId="{356A07D9-8B82-4451-899A-D0E6A9E8DD76}" sibTransId="{E016D41F-6EFF-4AD6-B6ED-8AC15AC42AE9}"/>
    <dgm:cxn modelId="{CCF4F6B8-1312-4E6B-89D2-05476A2821DF}" type="presOf" srcId="{7A533344-4709-4C2F-AA59-B75145332BC5}" destId="{93910244-4B7F-4F25-8388-2C9E02375842}" srcOrd="0" destOrd="0" presId="urn:microsoft.com/office/officeart/2018/2/layout/IconVerticalSolidList"/>
    <dgm:cxn modelId="{0BFE1E1A-2046-4CF2-955F-A79287BADF15}" type="presParOf" srcId="{0BD70B1D-71FC-4524-B5F4-39DF11AD6FE3}" destId="{B5EFDD68-021D-437E-A078-B92155727815}" srcOrd="0" destOrd="0" presId="urn:microsoft.com/office/officeart/2018/2/layout/IconVerticalSolidList"/>
    <dgm:cxn modelId="{42013980-1904-4A11-8DBC-1E795107BA5D}" type="presParOf" srcId="{B5EFDD68-021D-437E-A078-B92155727815}" destId="{A30FD2CA-5397-4479-B6F4-02F5C49F507C}" srcOrd="0" destOrd="0" presId="urn:microsoft.com/office/officeart/2018/2/layout/IconVerticalSolidList"/>
    <dgm:cxn modelId="{3AB31C46-6EDA-4C12-85F0-CDB325C2D384}" type="presParOf" srcId="{B5EFDD68-021D-437E-A078-B92155727815}" destId="{5CAA36C8-6076-4F35-B3B8-04C9A40A9408}" srcOrd="1" destOrd="0" presId="urn:microsoft.com/office/officeart/2018/2/layout/IconVerticalSolidList"/>
    <dgm:cxn modelId="{6138882D-D235-40A4-9B56-40DCE25EBF3B}" type="presParOf" srcId="{B5EFDD68-021D-437E-A078-B92155727815}" destId="{35873F27-C039-4FBA-8C04-1326E48EF2A1}" srcOrd="2" destOrd="0" presId="urn:microsoft.com/office/officeart/2018/2/layout/IconVerticalSolidList"/>
    <dgm:cxn modelId="{3F16770C-0ADD-44B8-8F7F-775FA742F63D}" type="presParOf" srcId="{B5EFDD68-021D-437E-A078-B92155727815}" destId="{67022D48-7B54-461A-B39E-69D7895AE617}" srcOrd="3" destOrd="0" presId="urn:microsoft.com/office/officeart/2018/2/layout/IconVerticalSolidList"/>
    <dgm:cxn modelId="{203F147C-42AB-4472-9E5C-B67727D2CD71}" type="presParOf" srcId="{0BD70B1D-71FC-4524-B5F4-39DF11AD6FE3}" destId="{AE36EC59-79B9-499E-AF1A-1301447F48D1}" srcOrd="1" destOrd="0" presId="urn:microsoft.com/office/officeart/2018/2/layout/IconVerticalSolidList"/>
    <dgm:cxn modelId="{551660B3-98C1-45D5-8D57-282BCFC81A2C}" type="presParOf" srcId="{0BD70B1D-71FC-4524-B5F4-39DF11AD6FE3}" destId="{59003157-603C-4720-8775-7070BA5D82CC}" srcOrd="2" destOrd="0" presId="urn:microsoft.com/office/officeart/2018/2/layout/IconVerticalSolidList"/>
    <dgm:cxn modelId="{6FA28A26-104B-4977-A329-3E3D4F91EAB2}" type="presParOf" srcId="{59003157-603C-4720-8775-7070BA5D82CC}" destId="{328F3797-1AEC-4130-9228-67B554DF30AD}" srcOrd="0" destOrd="0" presId="urn:microsoft.com/office/officeart/2018/2/layout/IconVerticalSolidList"/>
    <dgm:cxn modelId="{FEF8D59F-B82B-442B-8ADF-80AA79198D6F}" type="presParOf" srcId="{59003157-603C-4720-8775-7070BA5D82CC}" destId="{B99D8C64-53C8-4240-8131-EC6ED63994B4}" srcOrd="1" destOrd="0" presId="urn:microsoft.com/office/officeart/2018/2/layout/IconVerticalSolidList"/>
    <dgm:cxn modelId="{7342FB22-1D22-4C0E-9085-2DF3F3EEC3D8}" type="presParOf" srcId="{59003157-603C-4720-8775-7070BA5D82CC}" destId="{A3772BB1-6693-4030-B4C2-D479959F6A99}" srcOrd="2" destOrd="0" presId="urn:microsoft.com/office/officeart/2018/2/layout/IconVerticalSolidList"/>
    <dgm:cxn modelId="{F7658C70-E9E8-46A4-92A1-29A852124836}" type="presParOf" srcId="{59003157-603C-4720-8775-7070BA5D82CC}" destId="{5CB40862-2E09-4F8A-BB3C-B987B533B50E}" srcOrd="3" destOrd="0" presId="urn:microsoft.com/office/officeart/2018/2/layout/IconVerticalSolidList"/>
    <dgm:cxn modelId="{8776681F-62D7-482E-917C-1670B1BED41B}" type="presParOf" srcId="{0BD70B1D-71FC-4524-B5F4-39DF11AD6FE3}" destId="{517A5330-78E4-4F7D-A2CB-664901FAE036}" srcOrd="3" destOrd="0" presId="urn:microsoft.com/office/officeart/2018/2/layout/IconVerticalSolidList"/>
    <dgm:cxn modelId="{E5C50EB9-2A1B-4E4C-8847-3EE1A7B8B618}" type="presParOf" srcId="{0BD70B1D-71FC-4524-B5F4-39DF11AD6FE3}" destId="{46DB7341-DF82-4558-83DD-249017E12FE6}" srcOrd="4" destOrd="0" presId="urn:microsoft.com/office/officeart/2018/2/layout/IconVerticalSolidList"/>
    <dgm:cxn modelId="{BD1DC4FC-8154-410F-B540-B2F29C5C1C11}" type="presParOf" srcId="{46DB7341-DF82-4558-83DD-249017E12FE6}" destId="{6A7B64AC-01B5-4164-B04E-08F63F1B7BCD}" srcOrd="0" destOrd="0" presId="urn:microsoft.com/office/officeart/2018/2/layout/IconVerticalSolidList"/>
    <dgm:cxn modelId="{23ED740F-3A90-4D69-B8F8-34EFA783D834}" type="presParOf" srcId="{46DB7341-DF82-4558-83DD-249017E12FE6}" destId="{BB566FC7-7020-457F-84CB-5F22BC1463CE}" srcOrd="1" destOrd="0" presId="urn:microsoft.com/office/officeart/2018/2/layout/IconVerticalSolidList"/>
    <dgm:cxn modelId="{276BE617-4365-443A-A4E9-208F70766DA3}" type="presParOf" srcId="{46DB7341-DF82-4558-83DD-249017E12FE6}" destId="{08C7B12D-6A4F-4E97-A5FC-8EC2602D699F}" srcOrd="2" destOrd="0" presId="urn:microsoft.com/office/officeart/2018/2/layout/IconVerticalSolidList"/>
    <dgm:cxn modelId="{00C46548-923D-4193-BA98-FD896CF4A9CB}" type="presParOf" srcId="{46DB7341-DF82-4558-83DD-249017E12FE6}" destId="{93910244-4B7F-4F25-8388-2C9E02375842}" srcOrd="3" destOrd="0" presId="urn:microsoft.com/office/officeart/2018/2/layout/IconVerticalSolidList"/>
    <dgm:cxn modelId="{8D93576E-4631-445C-8C53-58782FB44A34}" type="presParOf" srcId="{0BD70B1D-71FC-4524-B5F4-39DF11AD6FE3}" destId="{55D54C30-2C72-4560-A8F9-9D7ECDCAFB98}" srcOrd="5" destOrd="0" presId="urn:microsoft.com/office/officeart/2018/2/layout/IconVerticalSolidList"/>
    <dgm:cxn modelId="{098BE35C-9806-4175-A72F-EBACCE2174F7}" type="presParOf" srcId="{0BD70B1D-71FC-4524-B5F4-39DF11AD6FE3}" destId="{898FA9DC-E028-467C-8187-C645842FCC74}" srcOrd="6" destOrd="0" presId="urn:microsoft.com/office/officeart/2018/2/layout/IconVerticalSolidList"/>
    <dgm:cxn modelId="{E7F09E7E-F47B-4360-A06C-5F01127DB64A}" type="presParOf" srcId="{898FA9DC-E028-467C-8187-C645842FCC74}" destId="{57AF1DCE-D2D6-47AE-B5D5-526779C8A7FA}" srcOrd="0" destOrd="0" presId="urn:microsoft.com/office/officeart/2018/2/layout/IconVerticalSolidList"/>
    <dgm:cxn modelId="{0B40C194-C03D-40D4-A4CD-063F16F75587}" type="presParOf" srcId="{898FA9DC-E028-467C-8187-C645842FCC74}" destId="{67DC7DB5-20F0-45F4-BF87-CA41638DE909}" srcOrd="1" destOrd="0" presId="urn:microsoft.com/office/officeart/2018/2/layout/IconVerticalSolidList"/>
    <dgm:cxn modelId="{8FCBED3C-ABE3-4263-889B-992F92BC5B86}" type="presParOf" srcId="{898FA9DC-E028-467C-8187-C645842FCC74}" destId="{839D9EE0-F3DB-4225-9344-1747805C52DA}" srcOrd="2" destOrd="0" presId="urn:microsoft.com/office/officeart/2018/2/layout/IconVerticalSolidList"/>
    <dgm:cxn modelId="{A7AFA2AB-503D-41F1-AC27-93468A1AA327}" type="presParOf" srcId="{898FA9DC-E028-467C-8187-C645842FCC74}" destId="{8A6694AB-0B8E-4C88-B945-2D28C47FDF48}" srcOrd="3" destOrd="0" presId="urn:microsoft.com/office/officeart/2018/2/layout/IconVerticalSolidList"/>
    <dgm:cxn modelId="{C63EF252-8B95-4292-BE49-2E5D6EB30EAA}" type="presParOf" srcId="{0BD70B1D-71FC-4524-B5F4-39DF11AD6FE3}" destId="{DDBFC3E6-DE23-4992-8BF0-0AF3C0F98324}" srcOrd="7" destOrd="0" presId="urn:microsoft.com/office/officeart/2018/2/layout/IconVerticalSolidList"/>
    <dgm:cxn modelId="{BFBBE382-66E0-4892-A697-47CFC1512138}" type="presParOf" srcId="{0BD70B1D-71FC-4524-B5F4-39DF11AD6FE3}" destId="{1BD561D3-23BC-48D3-A24E-CC7DC59FA711}" srcOrd="8" destOrd="0" presId="urn:microsoft.com/office/officeart/2018/2/layout/IconVerticalSolidList"/>
    <dgm:cxn modelId="{0FA3C6FE-F144-4062-ACD4-4554FAC185A1}" type="presParOf" srcId="{1BD561D3-23BC-48D3-A24E-CC7DC59FA711}" destId="{A7249471-B91A-4DE0-80E2-4BED86628751}" srcOrd="0" destOrd="0" presId="urn:microsoft.com/office/officeart/2018/2/layout/IconVerticalSolidList"/>
    <dgm:cxn modelId="{84E458BC-EDEA-463E-A4B3-00E0E692F21E}" type="presParOf" srcId="{1BD561D3-23BC-48D3-A24E-CC7DC59FA711}" destId="{F10F5371-8352-4BF6-8299-3072667E4CD7}" srcOrd="1" destOrd="0" presId="urn:microsoft.com/office/officeart/2018/2/layout/IconVerticalSolidList"/>
    <dgm:cxn modelId="{8FB05D37-E9F8-4F19-8A52-D4E4D502B9B8}" type="presParOf" srcId="{1BD561D3-23BC-48D3-A24E-CC7DC59FA711}" destId="{5A8D8844-C5A6-41DD-B511-8905A61057D9}" srcOrd="2" destOrd="0" presId="urn:microsoft.com/office/officeart/2018/2/layout/IconVerticalSolidList"/>
    <dgm:cxn modelId="{271472E3-B896-4B07-B8A6-FE1F8825EB13}" type="presParOf" srcId="{1BD561D3-23BC-48D3-A24E-CC7DC59FA711}" destId="{FD2F000C-B4D3-4EC3-A8E1-256703A08D97}" srcOrd="3" destOrd="0" presId="urn:microsoft.com/office/officeart/2018/2/layout/IconVerticalSolidList"/>
    <dgm:cxn modelId="{58336230-7507-4C47-9763-9BCC52C8148F}" type="presParOf" srcId="{0BD70B1D-71FC-4524-B5F4-39DF11AD6FE3}" destId="{762FD7E2-2100-45F5-BC19-B61D4D34AAA2}" srcOrd="9" destOrd="0" presId="urn:microsoft.com/office/officeart/2018/2/layout/IconVerticalSolidList"/>
    <dgm:cxn modelId="{9EFB09CC-C724-463E-81D3-9A3E4760B712}" type="presParOf" srcId="{0BD70B1D-71FC-4524-B5F4-39DF11AD6FE3}" destId="{E5478E4C-ACD3-4EE9-BCED-4B160CCDEF93}" srcOrd="10" destOrd="0" presId="urn:microsoft.com/office/officeart/2018/2/layout/IconVerticalSolidList"/>
    <dgm:cxn modelId="{A8F3CBD5-809E-490C-9687-91B849F83D02}" type="presParOf" srcId="{E5478E4C-ACD3-4EE9-BCED-4B160CCDEF93}" destId="{7ADCBA57-E01F-4C5F-8B12-F61D9FC4A396}" srcOrd="0" destOrd="0" presId="urn:microsoft.com/office/officeart/2018/2/layout/IconVerticalSolidList"/>
    <dgm:cxn modelId="{65EAECE0-773B-4B44-941A-5DF247730CE6}" type="presParOf" srcId="{E5478E4C-ACD3-4EE9-BCED-4B160CCDEF93}" destId="{521908FF-63CA-4F0D-9A0F-8DF6C43E6F4E}" srcOrd="1" destOrd="0" presId="urn:microsoft.com/office/officeart/2018/2/layout/IconVerticalSolidList"/>
    <dgm:cxn modelId="{8BE59A87-AEFF-4324-811D-2602D1D0FA36}" type="presParOf" srcId="{E5478E4C-ACD3-4EE9-BCED-4B160CCDEF93}" destId="{9E544125-FA3B-4359-9A41-159B2D8C69CF}" srcOrd="2" destOrd="0" presId="urn:microsoft.com/office/officeart/2018/2/layout/IconVerticalSolidList"/>
    <dgm:cxn modelId="{CE41E889-F59F-4FE7-8849-CEE6EF3A2CA9}" type="presParOf" srcId="{E5478E4C-ACD3-4EE9-BCED-4B160CCDEF93}" destId="{74078896-96D4-4C96-9A94-2D27F075CA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4D092-923C-40FA-B328-E436FA5C86F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8C56B7-CBA2-4CA4-8862-F5288863A390}">
      <dgm:prSet/>
      <dgm:spPr>
        <a:solidFill>
          <a:schemeClr val="accent6"/>
        </a:solidFill>
      </dgm:spPr>
      <dgm:t>
        <a:bodyPr/>
        <a:lstStyle/>
        <a:p>
          <a:r>
            <a:rPr lang="fr-FR" dirty="0"/>
            <a:t>Les PPRE passerelles : pourquoi, comment ? </a:t>
          </a:r>
          <a:endParaRPr lang="en-US" dirty="0"/>
        </a:p>
      </dgm:t>
    </dgm:pt>
    <dgm:pt modelId="{6EDFA9DF-9DDB-45C8-AE9E-7EE1F58C2D91}" type="parTrans" cxnId="{CA86D2B8-52DA-4C37-9E0E-63141F867FFA}">
      <dgm:prSet/>
      <dgm:spPr/>
      <dgm:t>
        <a:bodyPr/>
        <a:lstStyle/>
        <a:p>
          <a:endParaRPr lang="en-US"/>
        </a:p>
      </dgm:t>
    </dgm:pt>
    <dgm:pt modelId="{D27A4934-E11C-4D54-B230-7A6480C31ACB}" type="sibTrans" cxnId="{CA86D2B8-52DA-4C37-9E0E-63141F867FFA}">
      <dgm:prSet/>
      <dgm:spPr/>
      <dgm:t>
        <a:bodyPr/>
        <a:lstStyle/>
        <a:p>
          <a:endParaRPr lang="en-US"/>
        </a:p>
      </dgm:t>
    </dgm:pt>
    <dgm:pt modelId="{E6D394DB-14CA-47C7-A339-E2D17763CECF}">
      <dgm:prSet/>
      <dgm:spPr>
        <a:solidFill>
          <a:schemeClr val="accent5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/>
            <a:t>Construire un PPRE 1</a:t>
          </a:r>
          <a:r>
            <a:rPr lang="fr-FR" baseline="30000" dirty="0"/>
            <a:t>er</a:t>
          </a:r>
          <a:r>
            <a:rPr lang="fr-FR" dirty="0"/>
            <a:t> degré : travail avec le RASED</a:t>
          </a:r>
          <a:endParaRPr lang="en-US" dirty="0"/>
        </a:p>
      </dgm:t>
    </dgm:pt>
    <dgm:pt modelId="{2BE596B9-F8C5-4828-8BED-B27B2C029353}" type="parTrans" cxnId="{C429C765-FCD0-48A4-BA72-531FD932B631}">
      <dgm:prSet/>
      <dgm:spPr/>
      <dgm:t>
        <a:bodyPr/>
        <a:lstStyle/>
        <a:p>
          <a:endParaRPr lang="en-US"/>
        </a:p>
      </dgm:t>
    </dgm:pt>
    <dgm:pt modelId="{73CB0968-FB99-4725-9CB7-6009E8147BED}" type="sibTrans" cxnId="{C429C765-FCD0-48A4-BA72-531FD932B631}">
      <dgm:prSet/>
      <dgm:spPr/>
      <dgm:t>
        <a:bodyPr/>
        <a:lstStyle/>
        <a:p>
          <a:endParaRPr lang="en-US"/>
        </a:p>
      </dgm:t>
    </dgm:pt>
    <dgm:pt modelId="{8973DBF0-E9D3-407B-A333-6D04FD1B277B}">
      <dgm:prSet/>
      <dgm:spPr>
        <a:solidFill>
          <a:schemeClr val="accent6"/>
        </a:solidFill>
      </dgm:spPr>
      <dgm:t>
        <a:bodyPr/>
        <a:lstStyle/>
        <a:p>
          <a:r>
            <a:rPr lang="fr-FR" dirty="0"/>
            <a:t>Analyse des évaluations nationales </a:t>
          </a:r>
          <a:endParaRPr lang="en-US" dirty="0"/>
        </a:p>
      </dgm:t>
    </dgm:pt>
    <dgm:pt modelId="{263E4DD3-9F5F-41E2-8868-1E57617B6410}" type="parTrans" cxnId="{E51BB8B2-AD15-43F4-A362-3C7453820508}">
      <dgm:prSet/>
      <dgm:spPr/>
      <dgm:t>
        <a:bodyPr/>
        <a:lstStyle/>
        <a:p>
          <a:endParaRPr lang="en-US"/>
        </a:p>
      </dgm:t>
    </dgm:pt>
    <dgm:pt modelId="{FCE92CA5-EFE1-45A3-B219-C38AB0BE791E}" type="sibTrans" cxnId="{E51BB8B2-AD15-43F4-A362-3C7453820508}">
      <dgm:prSet/>
      <dgm:spPr/>
      <dgm:t>
        <a:bodyPr/>
        <a:lstStyle/>
        <a:p>
          <a:endParaRPr lang="en-US"/>
        </a:p>
      </dgm:t>
    </dgm:pt>
    <dgm:pt modelId="{AB14B031-1B15-46B0-92EE-C1D0263B415B}">
      <dgm:prSet/>
      <dgm:spPr>
        <a:solidFill>
          <a:schemeClr val="accent6"/>
        </a:solidFill>
      </dgm:spPr>
      <dgm:t>
        <a:bodyPr/>
        <a:lstStyle/>
        <a:p>
          <a:r>
            <a:rPr lang="fr-FR" dirty="0"/>
            <a:t>Analyse des évaluations filées</a:t>
          </a:r>
          <a:endParaRPr lang="en-US" dirty="0"/>
        </a:p>
      </dgm:t>
    </dgm:pt>
    <dgm:pt modelId="{83895C2A-97E3-4E56-A49D-0E2736838FB7}" type="parTrans" cxnId="{F2D9FDF5-34C2-4F6B-A0D5-79A977C7CAC8}">
      <dgm:prSet/>
      <dgm:spPr/>
      <dgm:t>
        <a:bodyPr/>
        <a:lstStyle/>
        <a:p>
          <a:endParaRPr lang="en-US"/>
        </a:p>
      </dgm:t>
    </dgm:pt>
    <dgm:pt modelId="{EC066FE7-1B2E-4267-8DD2-3167D51C7908}" type="sibTrans" cxnId="{F2D9FDF5-34C2-4F6B-A0D5-79A977C7CAC8}">
      <dgm:prSet/>
      <dgm:spPr/>
      <dgm:t>
        <a:bodyPr/>
        <a:lstStyle/>
        <a:p>
          <a:endParaRPr lang="en-US"/>
        </a:p>
      </dgm:t>
    </dgm:pt>
    <dgm:pt modelId="{C770CDB4-A52E-4DF9-AFC0-BB4FB166C587}">
      <dgm:prSet/>
      <dgm:spPr>
        <a:solidFill>
          <a:schemeClr val="accent5"/>
        </a:solidFill>
      </dgm:spPr>
      <dgm:t>
        <a:bodyPr/>
        <a:lstStyle/>
        <a:p>
          <a:r>
            <a:rPr lang="fr-FR" dirty="0"/>
            <a:t>Construire un défi maths en maternelle</a:t>
          </a:r>
          <a:endParaRPr lang="en-US" dirty="0"/>
        </a:p>
      </dgm:t>
    </dgm:pt>
    <dgm:pt modelId="{FD749DAC-39D4-4954-8942-DE88D68849F1}" type="parTrans" cxnId="{FA171A73-A6A3-4DF9-AA64-00DA8126CB4C}">
      <dgm:prSet/>
      <dgm:spPr/>
      <dgm:t>
        <a:bodyPr/>
        <a:lstStyle/>
        <a:p>
          <a:endParaRPr lang="en-US"/>
        </a:p>
      </dgm:t>
    </dgm:pt>
    <dgm:pt modelId="{CCDFA150-8C41-4A0E-8256-5D2822C4F087}" type="sibTrans" cxnId="{FA171A73-A6A3-4DF9-AA64-00DA8126CB4C}">
      <dgm:prSet/>
      <dgm:spPr/>
      <dgm:t>
        <a:bodyPr/>
        <a:lstStyle/>
        <a:p>
          <a:endParaRPr lang="en-US"/>
        </a:p>
      </dgm:t>
    </dgm:pt>
    <dgm:pt modelId="{91C5F3B5-6C92-4F8F-BEDC-8DC156D66D76}">
      <dgm:prSet/>
      <dgm:spPr>
        <a:solidFill>
          <a:schemeClr val="accent5"/>
        </a:solidFill>
      </dgm:spPr>
      <dgm:t>
        <a:bodyPr/>
        <a:lstStyle/>
        <a:p>
          <a:r>
            <a:rPr lang="fr-FR" dirty="0"/>
            <a:t>Construire le défi français : CM2 -6</a:t>
          </a:r>
          <a:r>
            <a:rPr lang="fr-FR" baseline="30000" dirty="0"/>
            <a:t>ème</a:t>
          </a:r>
          <a:r>
            <a:rPr lang="fr-FR" dirty="0"/>
            <a:t> </a:t>
          </a:r>
          <a:endParaRPr lang="en-US" dirty="0"/>
        </a:p>
      </dgm:t>
    </dgm:pt>
    <dgm:pt modelId="{A1E2F2A5-1E11-45DD-B070-D08245B42FB2}" type="parTrans" cxnId="{B6750C69-7CD0-4A2F-BF49-B027D12DF466}">
      <dgm:prSet/>
      <dgm:spPr/>
      <dgm:t>
        <a:bodyPr/>
        <a:lstStyle/>
        <a:p>
          <a:endParaRPr lang="en-US"/>
        </a:p>
      </dgm:t>
    </dgm:pt>
    <dgm:pt modelId="{2AADE8FE-77DE-4448-8474-484298B756B7}" type="sibTrans" cxnId="{B6750C69-7CD0-4A2F-BF49-B027D12DF466}">
      <dgm:prSet/>
      <dgm:spPr/>
      <dgm:t>
        <a:bodyPr/>
        <a:lstStyle/>
        <a:p>
          <a:endParaRPr lang="en-US"/>
        </a:p>
      </dgm:t>
    </dgm:pt>
    <dgm:pt modelId="{206B00A1-B37D-4F77-A051-2634D2A4A1C5}">
      <dgm:prSet/>
      <dgm:spPr>
        <a:solidFill>
          <a:schemeClr val="accent5"/>
        </a:solidFill>
      </dgm:spPr>
      <dgm:t>
        <a:bodyPr/>
        <a:lstStyle/>
        <a:p>
          <a:r>
            <a:rPr lang="fr-FR" dirty="0"/>
            <a:t>Avancée en équipe sur le projet d’école </a:t>
          </a:r>
          <a:endParaRPr lang="en-US" dirty="0"/>
        </a:p>
      </dgm:t>
    </dgm:pt>
    <dgm:pt modelId="{90226E22-2654-4EAB-93D1-8ADE65748CD8}" type="parTrans" cxnId="{A2B20E34-A14C-42AA-84E6-5E9F025473A5}">
      <dgm:prSet/>
      <dgm:spPr/>
      <dgm:t>
        <a:bodyPr/>
        <a:lstStyle/>
        <a:p>
          <a:endParaRPr lang="en-US"/>
        </a:p>
      </dgm:t>
    </dgm:pt>
    <dgm:pt modelId="{98C84AC1-E599-427A-8396-F6174F05B788}" type="sibTrans" cxnId="{A2B20E34-A14C-42AA-84E6-5E9F025473A5}">
      <dgm:prSet/>
      <dgm:spPr/>
      <dgm:t>
        <a:bodyPr/>
        <a:lstStyle/>
        <a:p>
          <a:endParaRPr lang="en-US"/>
        </a:p>
      </dgm:t>
    </dgm:pt>
    <dgm:pt modelId="{BCAD10C0-6462-4B24-A535-CB41FDB6B5B9}">
      <dgm:prSet/>
      <dgm:spPr>
        <a:solidFill>
          <a:schemeClr val="accent5"/>
        </a:solidFill>
      </dgm:spPr>
      <dgm:t>
        <a:bodyPr/>
        <a:lstStyle/>
        <a:p>
          <a:r>
            <a:rPr lang="fr-FR" dirty="0"/>
            <a:t>Liaison GS-CP construction du document de passation</a:t>
          </a:r>
          <a:endParaRPr lang="en-US" dirty="0"/>
        </a:p>
      </dgm:t>
    </dgm:pt>
    <dgm:pt modelId="{FDCD31F3-B9A8-4B98-AF4A-964A7D638110}" type="parTrans" cxnId="{E43CFF85-8FE5-4D45-809A-F87E0011B1E9}">
      <dgm:prSet/>
      <dgm:spPr/>
      <dgm:t>
        <a:bodyPr/>
        <a:lstStyle/>
        <a:p>
          <a:endParaRPr lang="en-US"/>
        </a:p>
      </dgm:t>
    </dgm:pt>
    <dgm:pt modelId="{FA4C326B-5A12-4BFF-AA7D-882BC5BE5BA4}" type="sibTrans" cxnId="{E43CFF85-8FE5-4D45-809A-F87E0011B1E9}">
      <dgm:prSet/>
      <dgm:spPr/>
      <dgm:t>
        <a:bodyPr/>
        <a:lstStyle/>
        <a:p>
          <a:endParaRPr lang="en-US"/>
        </a:p>
      </dgm:t>
    </dgm:pt>
    <dgm:pt modelId="{8FF7A20C-77AE-4D1A-9ACD-AEA7B0841F94}">
      <dgm:prSet/>
      <dgm:spPr>
        <a:solidFill>
          <a:schemeClr val="accent6"/>
        </a:solidFill>
      </dgm:spPr>
      <dgm:t>
        <a:bodyPr/>
        <a:lstStyle/>
        <a:p>
          <a:r>
            <a:rPr lang="fr-FR" dirty="0"/>
            <a:t>Liaison CM2-6è construction du document de passation</a:t>
          </a:r>
          <a:endParaRPr lang="en-US" dirty="0"/>
        </a:p>
      </dgm:t>
    </dgm:pt>
    <dgm:pt modelId="{009E3AC2-A198-4CF4-9586-2AFD283250F7}" type="parTrans" cxnId="{0B87F6B5-C788-4C4A-A8AB-86E87550583A}">
      <dgm:prSet/>
      <dgm:spPr/>
      <dgm:t>
        <a:bodyPr/>
        <a:lstStyle/>
        <a:p>
          <a:endParaRPr lang="en-US"/>
        </a:p>
      </dgm:t>
    </dgm:pt>
    <dgm:pt modelId="{FD7A9082-62F5-447D-8F73-6CF42FFD4E39}" type="sibTrans" cxnId="{0B87F6B5-C788-4C4A-A8AB-86E87550583A}">
      <dgm:prSet/>
      <dgm:spPr/>
      <dgm:t>
        <a:bodyPr/>
        <a:lstStyle/>
        <a:p>
          <a:endParaRPr lang="en-US"/>
        </a:p>
      </dgm:t>
    </dgm:pt>
    <dgm:pt modelId="{294B6847-7789-8541-8F28-6275E075055F}" type="pres">
      <dgm:prSet presAssocID="{D7C4D092-923C-40FA-B328-E436FA5C86FE}" presName="diagram" presStyleCnt="0">
        <dgm:presLayoutVars>
          <dgm:dir/>
          <dgm:resizeHandles val="exact"/>
        </dgm:presLayoutVars>
      </dgm:prSet>
      <dgm:spPr/>
    </dgm:pt>
    <dgm:pt modelId="{9C3365D4-BF58-C045-8D06-3B5755BDE917}" type="pres">
      <dgm:prSet presAssocID="{148C56B7-CBA2-4CA4-8862-F5288863A390}" presName="node" presStyleLbl="node1" presStyleIdx="0" presStyleCnt="9">
        <dgm:presLayoutVars>
          <dgm:bulletEnabled val="1"/>
        </dgm:presLayoutVars>
      </dgm:prSet>
      <dgm:spPr/>
    </dgm:pt>
    <dgm:pt modelId="{9CCACC77-ACF3-7345-A725-DC064BDF81F7}" type="pres">
      <dgm:prSet presAssocID="{D27A4934-E11C-4D54-B230-7A6480C31ACB}" presName="sibTrans" presStyleCnt="0"/>
      <dgm:spPr/>
    </dgm:pt>
    <dgm:pt modelId="{F2CC7AFA-F0E0-9D4B-A1DC-1D92DF282FF9}" type="pres">
      <dgm:prSet presAssocID="{E6D394DB-14CA-47C7-A339-E2D17763CECF}" presName="node" presStyleLbl="node1" presStyleIdx="1" presStyleCnt="9">
        <dgm:presLayoutVars>
          <dgm:bulletEnabled val="1"/>
        </dgm:presLayoutVars>
      </dgm:prSet>
      <dgm:spPr/>
    </dgm:pt>
    <dgm:pt modelId="{C869E7C1-ECC4-B248-AC8D-D19AD0CB0B49}" type="pres">
      <dgm:prSet presAssocID="{73CB0968-FB99-4725-9CB7-6009E8147BED}" presName="sibTrans" presStyleCnt="0"/>
      <dgm:spPr/>
    </dgm:pt>
    <dgm:pt modelId="{B2465580-C1B2-104C-BD8E-7D22C9330A22}" type="pres">
      <dgm:prSet presAssocID="{8973DBF0-E9D3-407B-A333-6D04FD1B277B}" presName="node" presStyleLbl="node1" presStyleIdx="2" presStyleCnt="9">
        <dgm:presLayoutVars>
          <dgm:bulletEnabled val="1"/>
        </dgm:presLayoutVars>
      </dgm:prSet>
      <dgm:spPr/>
    </dgm:pt>
    <dgm:pt modelId="{660E644B-6E35-A84E-B3A8-97E9091F63DD}" type="pres">
      <dgm:prSet presAssocID="{FCE92CA5-EFE1-45A3-B219-C38AB0BE791E}" presName="sibTrans" presStyleCnt="0"/>
      <dgm:spPr/>
    </dgm:pt>
    <dgm:pt modelId="{C34C844B-C88E-6B4C-BA65-956EA35AF9E9}" type="pres">
      <dgm:prSet presAssocID="{AB14B031-1B15-46B0-92EE-C1D0263B415B}" presName="node" presStyleLbl="node1" presStyleIdx="3" presStyleCnt="9">
        <dgm:presLayoutVars>
          <dgm:bulletEnabled val="1"/>
        </dgm:presLayoutVars>
      </dgm:prSet>
      <dgm:spPr/>
    </dgm:pt>
    <dgm:pt modelId="{00095CCD-DAD3-7342-9144-0997A35836C6}" type="pres">
      <dgm:prSet presAssocID="{EC066FE7-1B2E-4267-8DD2-3167D51C7908}" presName="sibTrans" presStyleCnt="0"/>
      <dgm:spPr/>
    </dgm:pt>
    <dgm:pt modelId="{C7DC5536-78AD-574B-91AA-03231350F646}" type="pres">
      <dgm:prSet presAssocID="{C770CDB4-A52E-4DF9-AFC0-BB4FB166C587}" presName="node" presStyleLbl="node1" presStyleIdx="4" presStyleCnt="9">
        <dgm:presLayoutVars>
          <dgm:bulletEnabled val="1"/>
        </dgm:presLayoutVars>
      </dgm:prSet>
      <dgm:spPr/>
    </dgm:pt>
    <dgm:pt modelId="{3AC32602-CB7E-6249-855E-C48738D29ECD}" type="pres">
      <dgm:prSet presAssocID="{CCDFA150-8C41-4A0E-8256-5D2822C4F087}" presName="sibTrans" presStyleCnt="0"/>
      <dgm:spPr/>
    </dgm:pt>
    <dgm:pt modelId="{F5EC8203-4753-814C-A42D-C9D88B118BC6}" type="pres">
      <dgm:prSet presAssocID="{91C5F3B5-6C92-4F8F-BEDC-8DC156D66D76}" presName="node" presStyleLbl="node1" presStyleIdx="5" presStyleCnt="9">
        <dgm:presLayoutVars>
          <dgm:bulletEnabled val="1"/>
        </dgm:presLayoutVars>
      </dgm:prSet>
      <dgm:spPr/>
    </dgm:pt>
    <dgm:pt modelId="{184036BE-05B3-4447-B9AE-C7954F8AB1A5}" type="pres">
      <dgm:prSet presAssocID="{2AADE8FE-77DE-4448-8474-484298B756B7}" presName="sibTrans" presStyleCnt="0"/>
      <dgm:spPr/>
    </dgm:pt>
    <dgm:pt modelId="{6BBA608C-F8AE-B14A-9729-EAA6A1E0BCEC}" type="pres">
      <dgm:prSet presAssocID="{206B00A1-B37D-4F77-A051-2634D2A4A1C5}" presName="node" presStyleLbl="node1" presStyleIdx="6" presStyleCnt="9">
        <dgm:presLayoutVars>
          <dgm:bulletEnabled val="1"/>
        </dgm:presLayoutVars>
      </dgm:prSet>
      <dgm:spPr/>
    </dgm:pt>
    <dgm:pt modelId="{5F197878-833C-3848-80C8-023A331A7806}" type="pres">
      <dgm:prSet presAssocID="{98C84AC1-E599-427A-8396-F6174F05B788}" presName="sibTrans" presStyleCnt="0"/>
      <dgm:spPr/>
    </dgm:pt>
    <dgm:pt modelId="{1667B788-E1FD-3944-B987-10337A170F0F}" type="pres">
      <dgm:prSet presAssocID="{BCAD10C0-6462-4B24-A535-CB41FDB6B5B9}" presName="node" presStyleLbl="node1" presStyleIdx="7" presStyleCnt="9">
        <dgm:presLayoutVars>
          <dgm:bulletEnabled val="1"/>
        </dgm:presLayoutVars>
      </dgm:prSet>
      <dgm:spPr/>
    </dgm:pt>
    <dgm:pt modelId="{625C474E-43B9-3A42-AE63-746A63308578}" type="pres">
      <dgm:prSet presAssocID="{FA4C326B-5A12-4BFF-AA7D-882BC5BE5BA4}" presName="sibTrans" presStyleCnt="0"/>
      <dgm:spPr/>
    </dgm:pt>
    <dgm:pt modelId="{EDE504A9-CEF5-FE4B-B0BB-5DDF82E6438D}" type="pres">
      <dgm:prSet presAssocID="{8FF7A20C-77AE-4D1A-9ACD-AEA7B0841F94}" presName="node" presStyleLbl="node1" presStyleIdx="8" presStyleCnt="9">
        <dgm:presLayoutVars>
          <dgm:bulletEnabled val="1"/>
        </dgm:presLayoutVars>
      </dgm:prSet>
      <dgm:spPr/>
    </dgm:pt>
  </dgm:ptLst>
  <dgm:cxnLst>
    <dgm:cxn modelId="{5395A200-E93F-FC44-BF62-11D7FF029C71}" type="presOf" srcId="{91C5F3B5-6C92-4F8F-BEDC-8DC156D66D76}" destId="{F5EC8203-4753-814C-A42D-C9D88B118BC6}" srcOrd="0" destOrd="0" presId="urn:microsoft.com/office/officeart/2005/8/layout/default"/>
    <dgm:cxn modelId="{230B1810-57C9-194B-9208-17BEC3CBE768}" type="presOf" srcId="{E6D394DB-14CA-47C7-A339-E2D17763CECF}" destId="{F2CC7AFA-F0E0-9D4B-A1DC-1D92DF282FF9}" srcOrd="0" destOrd="0" presId="urn:microsoft.com/office/officeart/2005/8/layout/default"/>
    <dgm:cxn modelId="{7125BB1D-4BE2-A54C-9480-BEC42F24ED70}" type="presOf" srcId="{D7C4D092-923C-40FA-B328-E436FA5C86FE}" destId="{294B6847-7789-8541-8F28-6275E075055F}" srcOrd="0" destOrd="0" presId="urn:microsoft.com/office/officeart/2005/8/layout/default"/>
    <dgm:cxn modelId="{A2B20E34-A14C-42AA-84E6-5E9F025473A5}" srcId="{D7C4D092-923C-40FA-B328-E436FA5C86FE}" destId="{206B00A1-B37D-4F77-A051-2634D2A4A1C5}" srcOrd="6" destOrd="0" parTransId="{90226E22-2654-4EAB-93D1-8ADE65748CD8}" sibTransId="{98C84AC1-E599-427A-8396-F6174F05B788}"/>
    <dgm:cxn modelId="{FF78FD41-8C9B-8D4C-A0DC-EDBFE3922A6A}" type="presOf" srcId="{BCAD10C0-6462-4B24-A535-CB41FDB6B5B9}" destId="{1667B788-E1FD-3944-B987-10337A170F0F}" srcOrd="0" destOrd="0" presId="urn:microsoft.com/office/officeart/2005/8/layout/default"/>
    <dgm:cxn modelId="{D169735C-CF32-AD41-B45F-0EE6561B2E53}" type="presOf" srcId="{8973DBF0-E9D3-407B-A333-6D04FD1B277B}" destId="{B2465580-C1B2-104C-BD8E-7D22C9330A22}" srcOrd="0" destOrd="0" presId="urn:microsoft.com/office/officeart/2005/8/layout/default"/>
    <dgm:cxn modelId="{C429C765-FCD0-48A4-BA72-531FD932B631}" srcId="{D7C4D092-923C-40FA-B328-E436FA5C86FE}" destId="{E6D394DB-14CA-47C7-A339-E2D17763CECF}" srcOrd="1" destOrd="0" parTransId="{2BE596B9-F8C5-4828-8BED-B27B2C029353}" sibTransId="{73CB0968-FB99-4725-9CB7-6009E8147BED}"/>
    <dgm:cxn modelId="{B6750C69-7CD0-4A2F-BF49-B027D12DF466}" srcId="{D7C4D092-923C-40FA-B328-E436FA5C86FE}" destId="{91C5F3B5-6C92-4F8F-BEDC-8DC156D66D76}" srcOrd="5" destOrd="0" parTransId="{A1E2F2A5-1E11-45DD-B070-D08245B42FB2}" sibTransId="{2AADE8FE-77DE-4448-8474-484298B756B7}"/>
    <dgm:cxn modelId="{FA171A73-A6A3-4DF9-AA64-00DA8126CB4C}" srcId="{D7C4D092-923C-40FA-B328-E436FA5C86FE}" destId="{C770CDB4-A52E-4DF9-AFC0-BB4FB166C587}" srcOrd="4" destOrd="0" parTransId="{FD749DAC-39D4-4954-8942-DE88D68849F1}" sibTransId="{CCDFA150-8C41-4A0E-8256-5D2822C4F087}"/>
    <dgm:cxn modelId="{E43CFF85-8FE5-4D45-809A-F87E0011B1E9}" srcId="{D7C4D092-923C-40FA-B328-E436FA5C86FE}" destId="{BCAD10C0-6462-4B24-A535-CB41FDB6B5B9}" srcOrd="7" destOrd="0" parTransId="{FDCD31F3-B9A8-4B98-AF4A-964A7D638110}" sibTransId="{FA4C326B-5A12-4BFF-AA7D-882BC5BE5BA4}"/>
    <dgm:cxn modelId="{AE0EC194-485F-B947-842D-86F9323E8A5B}" type="presOf" srcId="{148C56B7-CBA2-4CA4-8862-F5288863A390}" destId="{9C3365D4-BF58-C045-8D06-3B5755BDE917}" srcOrd="0" destOrd="0" presId="urn:microsoft.com/office/officeart/2005/8/layout/default"/>
    <dgm:cxn modelId="{9FB4DA98-8E74-6F41-9306-A1424E11D3DC}" type="presOf" srcId="{AB14B031-1B15-46B0-92EE-C1D0263B415B}" destId="{C34C844B-C88E-6B4C-BA65-956EA35AF9E9}" srcOrd="0" destOrd="0" presId="urn:microsoft.com/office/officeart/2005/8/layout/default"/>
    <dgm:cxn modelId="{E51BB8B2-AD15-43F4-A362-3C7453820508}" srcId="{D7C4D092-923C-40FA-B328-E436FA5C86FE}" destId="{8973DBF0-E9D3-407B-A333-6D04FD1B277B}" srcOrd="2" destOrd="0" parTransId="{263E4DD3-9F5F-41E2-8868-1E57617B6410}" sibTransId="{FCE92CA5-EFE1-45A3-B219-C38AB0BE791E}"/>
    <dgm:cxn modelId="{0B87F6B5-C788-4C4A-A8AB-86E87550583A}" srcId="{D7C4D092-923C-40FA-B328-E436FA5C86FE}" destId="{8FF7A20C-77AE-4D1A-9ACD-AEA7B0841F94}" srcOrd="8" destOrd="0" parTransId="{009E3AC2-A198-4CF4-9586-2AFD283250F7}" sibTransId="{FD7A9082-62F5-447D-8F73-6CF42FFD4E39}"/>
    <dgm:cxn modelId="{CA86D2B8-52DA-4C37-9E0E-63141F867FFA}" srcId="{D7C4D092-923C-40FA-B328-E436FA5C86FE}" destId="{148C56B7-CBA2-4CA4-8862-F5288863A390}" srcOrd="0" destOrd="0" parTransId="{6EDFA9DF-9DDB-45C8-AE9E-7EE1F58C2D91}" sibTransId="{D27A4934-E11C-4D54-B230-7A6480C31ACB}"/>
    <dgm:cxn modelId="{158071E2-1F77-6D47-956A-973527C37A56}" type="presOf" srcId="{206B00A1-B37D-4F77-A051-2634D2A4A1C5}" destId="{6BBA608C-F8AE-B14A-9729-EAA6A1E0BCEC}" srcOrd="0" destOrd="0" presId="urn:microsoft.com/office/officeart/2005/8/layout/default"/>
    <dgm:cxn modelId="{5D9920E9-8109-AE4A-88C0-9CD981CE3185}" type="presOf" srcId="{8FF7A20C-77AE-4D1A-9ACD-AEA7B0841F94}" destId="{EDE504A9-CEF5-FE4B-B0BB-5DDF82E6438D}" srcOrd="0" destOrd="0" presId="urn:microsoft.com/office/officeart/2005/8/layout/default"/>
    <dgm:cxn modelId="{F2D9FDF5-34C2-4F6B-A0D5-79A977C7CAC8}" srcId="{D7C4D092-923C-40FA-B328-E436FA5C86FE}" destId="{AB14B031-1B15-46B0-92EE-C1D0263B415B}" srcOrd="3" destOrd="0" parTransId="{83895C2A-97E3-4E56-A49D-0E2736838FB7}" sibTransId="{EC066FE7-1B2E-4267-8DD2-3167D51C7908}"/>
    <dgm:cxn modelId="{BF0696F7-D88B-8945-BFD6-EE906DB0F3BB}" type="presOf" srcId="{C770CDB4-A52E-4DF9-AFC0-BB4FB166C587}" destId="{C7DC5536-78AD-574B-91AA-03231350F646}" srcOrd="0" destOrd="0" presId="urn:microsoft.com/office/officeart/2005/8/layout/default"/>
    <dgm:cxn modelId="{65A7D079-4559-0E4E-841B-8A1FC9B1470A}" type="presParOf" srcId="{294B6847-7789-8541-8F28-6275E075055F}" destId="{9C3365D4-BF58-C045-8D06-3B5755BDE917}" srcOrd="0" destOrd="0" presId="urn:microsoft.com/office/officeart/2005/8/layout/default"/>
    <dgm:cxn modelId="{5AEB0DFE-EE7B-8C4F-A7A8-676249DFB3EF}" type="presParOf" srcId="{294B6847-7789-8541-8F28-6275E075055F}" destId="{9CCACC77-ACF3-7345-A725-DC064BDF81F7}" srcOrd="1" destOrd="0" presId="urn:microsoft.com/office/officeart/2005/8/layout/default"/>
    <dgm:cxn modelId="{169DA9D0-A5B4-5442-A051-49B29717699D}" type="presParOf" srcId="{294B6847-7789-8541-8F28-6275E075055F}" destId="{F2CC7AFA-F0E0-9D4B-A1DC-1D92DF282FF9}" srcOrd="2" destOrd="0" presId="urn:microsoft.com/office/officeart/2005/8/layout/default"/>
    <dgm:cxn modelId="{0CA5EF82-7735-A049-924D-B4170E9B2DE7}" type="presParOf" srcId="{294B6847-7789-8541-8F28-6275E075055F}" destId="{C869E7C1-ECC4-B248-AC8D-D19AD0CB0B49}" srcOrd="3" destOrd="0" presId="urn:microsoft.com/office/officeart/2005/8/layout/default"/>
    <dgm:cxn modelId="{0AF39895-DB24-AE4F-9E2B-CACA63D47FF6}" type="presParOf" srcId="{294B6847-7789-8541-8F28-6275E075055F}" destId="{B2465580-C1B2-104C-BD8E-7D22C9330A22}" srcOrd="4" destOrd="0" presId="urn:microsoft.com/office/officeart/2005/8/layout/default"/>
    <dgm:cxn modelId="{D105F1EA-1738-434F-B6A0-2160DB97E9E9}" type="presParOf" srcId="{294B6847-7789-8541-8F28-6275E075055F}" destId="{660E644B-6E35-A84E-B3A8-97E9091F63DD}" srcOrd="5" destOrd="0" presId="urn:microsoft.com/office/officeart/2005/8/layout/default"/>
    <dgm:cxn modelId="{92C83891-2F78-4647-B040-6ADD4E261C66}" type="presParOf" srcId="{294B6847-7789-8541-8F28-6275E075055F}" destId="{C34C844B-C88E-6B4C-BA65-956EA35AF9E9}" srcOrd="6" destOrd="0" presId="urn:microsoft.com/office/officeart/2005/8/layout/default"/>
    <dgm:cxn modelId="{9627915A-8044-9F4D-9AF4-632D06DFC574}" type="presParOf" srcId="{294B6847-7789-8541-8F28-6275E075055F}" destId="{00095CCD-DAD3-7342-9144-0997A35836C6}" srcOrd="7" destOrd="0" presId="urn:microsoft.com/office/officeart/2005/8/layout/default"/>
    <dgm:cxn modelId="{DE0C3A24-A64B-944A-B76F-262B969B5914}" type="presParOf" srcId="{294B6847-7789-8541-8F28-6275E075055F}" destId="{C7DC5536-78AD-574B-91AA-03231350F646}" srcOrd="8" destOrd="0" presId="urn:microsoft.com/office/officeart/2005/8/layout/default"/>
    <dgm:cxn modelId="{811959A6-0ABF-B74C-8A83-1117333226A2}" type="presParOf" srcId="{294B6847-7789-8541-8F28-6275E075055F}" destId="{3AC32602-CB7E-6249-855E-C48738D29ECD}" srcOrd="9" destOrd="0" presId="urn:microsoft.com/office/officeart/2005/8/layout/default"/>
    <dgm:cxn modelId="{2DFB84B4-3976-7B4C-B5A9-828D7A5BB35A}" type="presParOf" srcId="{294B6847-7789-8541-8F28-6275E075055F}" destId="{F5EC8203-4753-814C-A42D-C9D88B118BC6}" srcOrd="10" destOrd="0" presId="urn:microsoft.com/office/officeart/2005/8/layout/default"/>
    <dgm:cxn modelId="{C35CBAF5-8748-B64A-90CE-05C12941C273}" type="presParOf" srcId="{294B6847-7789-8541-8F28-6275E075055F}" destId="{184036BE-05B3-4447-B9AE-C7954F8AB1A5}" srcOrd="11" destOrd="0" presId="urn:microsoft.com/office/officeart/2005/8/layout/default"/>
    <dgm:cxn modelId="{C37459B5-C124-E149-A4FE-04E90329C036}" type="presParOf" srcId="{294B6847-7789-8541-8F28-6275E075055F}" destId="{6BBA608C-F8AE-B14A-9729-EAA6A1E0BCEC}" srcOrd="12" destOrd="0" presId="urn:microsoft.com/office/officeart/2005/8/layout/default"/>
    <dgm:cxn modelId="{911D898E-BA2A-CA4A-8299-CAB512E6D50C}" type="presParOf" srcId="{294B6847-7789-8541-8F28-6275E075055F}" destId="{5F197878-833C-3848-80C8-023A331A7806}" srcOrd="13" destOrd="0" presId="urn:microsoft.com/office/officeart/2005/8/layout/default"/>
    <dgm:cxn modelId="{B1ADE85D-98DD-C645-BDFF-1E8962A1A018}" type="presParOf" srcId="{294B6847-7789-8541-8F28-6275E075055F}" destId="{1667B788-E1FD-3944-B987-10337A170F0F}" srcOrd="14" destOrd="0" presId="urn:microsoft.com/office/officeart/2005/8/layout/default"/>
    <dgm:cxn modelId="{9A64175D-E816-BB40-912C-267665FA844F}" type="presParOf" srcId="{294B6847-7789-8541-8F28-6275E075055F}" destId="{625C474E-43B9-3A42-AE63-746A63308578}" srcOrd="15" destOrd="0" presId="urn:microsoft.com/office/officeart/2005/8/layout/default"/>
    <dgm:cxn modelId="{AFBCEB19-BDD7-D147-8DC2-8AB960F8017B}" type="presParOf" srcId="{294B6847-7789-8541-8F28-6275E075055F}" destId="{EDE504A9-CEF5-FE4B-B0BB-5DDF82E6438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FD2CA-5397-4479-B6F4-02F5C49F507C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A36C8-6076-4F35-B3B8-04C9A40A9408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22D48-7B54-461A-B39E-69D7895AE617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1. Garantir l'acquisition du « lire, écrire, parler » et enseigner plus explicitement les compétences que l'école requiert,</a:t>
          </a:r>
          <a:endParaRPr lang="en-US" sz="1700" kern="1200"/>
        </a:p>
      </dsp:txBody>
      <dsp:txXfrm>
        <a:off x="937002" y="1903"/>
        <a:ext cx="5576601" cy="811257"/>
      </dsp:txXfrm>
    </dsp:sp>
    <dsp:sp modelId="{328F3797-1AEC-4130-9228-67B554DF30AD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D8C64-53C8-4240-8131-EC6ED63994B4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40862-2E09-4F8A-BB3C-B987B533B50E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2. Conforter une école bienveillante et exigeante,</a:t>
          </a:r>
          <a:endParaRPr lang="en-US" sz="1700" kern="1200"/>
        </a:p>
      </dsp:txBody>
      <dsp:txXfrm>
        <a:off x="937002" y="1015975"/>
        <a:ext cx="5576601" cy="811257"/>
      </dsp:txXfrm>
    </dsp:sp>
    <dsp:sp modelId="{6A7B64AC-01B5-4164-B04E-08F63F1B7BCD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66FC7-7020-457F-84CB-5F22BC1463CE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10244-4B7F-4F25-8388-2C9E02375842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3. Mettre en place une école qui coopère utilement avec les parents et les partenaires,</a:t>
          </a:r>
          <a:endParaRPr lang="en-US" sz="1700" kern="1200"/>
        </a:p>
      </dsp:txBody>
      <dsp:txXfrm>
        <a:off x="937002" y="2030048"/>
        <a:ext cx="5576601" cy="811257"/>
      </dsp:txXfrm>
    </dsp:sp>
    <dsp:sp modelId="{57AF1DCE-D2D6-47AE-B5D5-526779C8A7FA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C7DB5-20F0-45F4-BF87-CA41638DE909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694AB-0B8E-4C88-B945-2D28C47FDF48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4. Favoriser le travail collectif de l'équipe éducative,</a:t>
          </a:r>
          <a:endParaRPr lang="en-US" sz="1700" kern="1200"/>
        </a:p>
      </dsp:txBody>
      <dsp:txXfrm>
        <a:off x="937002" y="3044120"/>
        <a:ext cx="5576601" cy="811257"/>
      </dsp:txXfrm>
    </dsp:sp>
    <dsp:sp modelId="{A7249471-B91A-4DE0-80E2-4BED86628751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F5371-8352-4BF6-8299-3072667E4CD7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F000C-B4D3-4EC3-A8E1-256703A08D97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5. Accueillir/ accompagner/former les personnels,</a:t>
          </a:r>
          <a:endParaRPr lang="en-US" sz="1700" kern="1200"/>
        </a:p>
      </dsp:txBody>
      <dsp:txXfrm>
        <a:off x="937002" y="4058192"/>
        <a:ext cx="5576601" cy="811257"/>
      </dsp:txXfrm>
    </dsp:sp>
    <dsp:sp modelId="{7ADCBA57-E01F-4C5F-8B12-F61D9FC4A396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908FF-63CA-4F0D-9A0F-8DF6C43E6F4E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78896-96D4-4C96-9A94-2D27F075CA35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6. Renforcer le pilotage et l'animation des réseaux.</a:t>
          </a:r>
          <a:endParaRPr lang="en-US" sz="1700" kern="1200"/>
        </a:p>
      </dsp:txBody>
      <dsp:txXfrm>
        <a:off x="937002" y="5072264"/>
        <a:ext cx="5576601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365D4-BF58-C045-8D06-3B5755BDE917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Les PPRE passerelles : pourquoi, comment ? </a:t>
          </a:r>
          <a:endParaRPr lang="en-US" sz="2000" kern="1200" dirty="0"/>
        </a:p>
      </dsp:txBody>
      <dsp:txXfrm>
        <a:off x="582645" y="1178"/>
        <a:ext cx="2174490" cy="1304694"/>
      </dsp:txXfrm>
    </dsp:sp>
    <dsp:sp modelId="{F2CC7AFA-F0E0-9D4B-A1DC-1D92DF282FF9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Construire un PPRE 1</a:t>
          </a:r>
          <a:r>
            <a:rPr lang="fr-FR" sz="2000" kern="1200" baseline="30000" dirty="0"/>
            <a:t>er</a:t>
          </a:r>
          <a:r>
            <a:rPr lang="fr-FR" sz="2000" kern="1200" dirty="0"/>
            <a:t> degré : travail avec le RASED</a:t>
          </a:r>
          <a:endParaRPr lang="en-US" sz="2000" kern="1200" dirty="0"/>
        </a:p>
      </dsp:txBody>
      <dsp:txXfrm>
        <a:off x="2974584" y="1178"/>
        <a:ext cx="2174490" cy="1304694"/>
      </dsp:txXfrm>
    </dsp:sp>
    <dsp:sp modelId="{B2465580-C1B2-104C-BD8E-7D22C9330A22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Analyse des évaluations nationales </a:t>
          </a:r>
          <a:endParaRPr lang="en-US" sz="2000" kern="1200" dirty="0"/>
        </a:p>
      </dsp:txBody>
      <dsp:txXfrm>
        <a:off x="5366524" y="1178"/>
        <a:ext cx="2174490" cy="1304694"/>
      </dsp:txXfrm>
    </dsp:sp>
    <dsp:sp modelId="{C34C844B-C88E-6B4C-BA65-956EA35AF9E9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Analyse des évaluations filées</a:t>
          </a:r>
          <a:endParaRPr lang="en-US" sz="2000" kern="1200" dirty="0"/>
        </a:p>
      </dsp:txBody>
      <dsp:txXfrm>
        <a:off x="7758464" y="1178"/>
        <a:ext cx="2174490" cy="1304694"/>
      </dsp:txXfrm>
    </dsp:sp>
    <dsp:sp modelId="{C7DC5536-78AD-574B-91AA-03231350F646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Construire un défi maths en maternelle</a:t>
          </a:r>
          <a:endParaRPr lang="en-US" sz="2000" kern="1200" dirty="0"/>
        </a:p>
      </dsp:txBody>
      <dsp:txXfrm>
        <a:off x="582645" y="1523321"/>
        <a:ext cx="2174490" cy="1304694"/>
      </dsp:txXfrm>
    </dsp:sp>
    <dsp:sp modelId="{F5EC8203-4753-814C-A42D-C9D88B118BC6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Construire le défi français : CM2 -6</a:t>
          </a:r>
          <a:r>
            <a:rPr lang="fr-FR" sz="2000" kern="1200" baseline="30000" dirty="0"/>
            <a:t>ème</a:t>
          </a:r>
          <a:r>
            <a:rPr lang="fr-FR" sz="2000" kern="1200" dirty="0"/>
            <a:t> </a:t>
          </a:r>
          <a:endParaRPr lang="en-US" sz="2000" kern="1200" dirty="0"/>
        </a:p>
      </dsp:txBody>
      <dsp:txXfrm>
        <a:off x="2974584" y="1523321"/>
        <a:ext cx="2174490" cy="1304694"/>
      </dsp:txXfrm>
    </dsp:sp>
    <dsp:sp modelId="{6BBA608C-F8AE-B14A-9729-EAA6A1E0BCEC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Avancée en équipe sur le projet d’école </a:t>
          </a:r>
          <a:endParaRPr lang="en-US" sz="2000" kern="1200" dirty="0"/>
        </a:p>
      </dsp:txBody>
      <dsp:txXfrm>
        <a:off x="5366524" y="1523321"/>
        <a:ext cx="2174490" cy="1304694"/>
      </dsp:txXfrm>
    </dsp:sp>
    <dsp:sp modelId="{1667B788-E1FD-3944-B987-10337A170F0F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Liaison GS-CP construction du document de passation</a:t>
          </a:r>
          <a:endParaRPr lang="en-US" sz="2000" kern="1200" dirty="0"/>
        </a:p>
      </dsp:txBody>
      <dsp:txXfrm>
        <a:off x="7758464" y="1523321"/>
        <a:ext cx="2174490" cy="1304694"/>
      </dsp:txXfrm>
    </dsp:sp>
    <dsp:sp modelId="{EDE504A9-CEF5-FE4B-B0BB-5DDF82E6438D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Liaison CM2-6è construction du document de passation</a:t>
          </a:r>
          <a:endParaRPr lang="en-US" sz="2000" kern="1200" dirty="0"/>
        </a:p>
      </dsp:txBody>
      <dsp:txXfrm>
        <a:off x="417055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C87D-54B7-C547-8009-BE9885D60EE7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05A73-BC82-F14A-9AEE-92B5BD81DB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59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B37B-9A98-4150-86A5-F2787ECD37FB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23BA-E64D-4025-AB76-1DFB8873D9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63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B37B-9A98-4150-86A5-F2787ECD37FB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23BA-E64D-4025-AB76-1DFB8873D9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63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B37B-9A98-4150-86A5-F2787ECD37FB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23BA-E64D-4025-AB76-1DFB8873D9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33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B37B-9A98-4150-86A5-F2787ECD37FB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23BA-E64D-4025-AB76-1DFB8873D9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29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B37B-9A98-4150-86A5-F2787ECD37FB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23BA-E64D-4025-AB76-1DFB8873D9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6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B37B-9A98-4150-86A5-F2787ECD37FB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23BA-E64D-4025-AB76-1DFB8873D9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36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B37B-9A98-4150-86A5-F2787ECD37FB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23BA-E64D-4025-AB76-1DFB8873D9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47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B37B-9A98-4150-86A5-F2787ECD37FB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23BA-E64D-4025-AB76-1DFB8873D9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16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B37B-9A98-4150-86A5-F2787ECD37FB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23BA-E64D-4025-AB76-1DFB8873D9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41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B37B-9A98-4150-86A5-F2787ECD37FB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23BA-E64D-4025-AB76-1DFB8873D9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67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B37B-9A98-4150-86A5-F2787ECD37FB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23BA-E64D-4025-AB76-1DFB8873D9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23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B37B-9A98-4150-86A5-F2787ECD37FB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23BA-E64D-4025-AB76-1DFB8873D9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592670-49BF-AA4A-A956-E443F8BF6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FFFFFF"/>
                </a:solidFill>
              </a:rPr>
              <a:t>Concertation inter-degrés n°1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9CDDC7-990E-FF48-AFDD-A9DB943CC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 fontScale="70000" lnSpcReduction="20000"/>
          </a:bodyPr>
          <a:lstStyle/>
          <a:p>
            <a:endParaRPr lang="fr-FR" sz="700" dirty="0">
              <a:solidFill>
                <a:srgbClr val="0B31ED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</a:rPr>
              <a:t>Rentrée 2019 </a:t>
            </a:r>
          </a:p>
          <a:p>
            <a:endParaRPr lang="fr-FR" sz="700" dirty="0">
              <a:solidFill>
                <a:srgbClr val="0B31ED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F4DF27-BF48-4548-9245-15D4E5089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80" y="307731"/>
            <a:ext cx="3997637" cy="39976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6B34BE9-0298-384D-9ADF-7E9A4D906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911033"/>
            <a:ext cx="5455917" cy="2791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BA78AAFE-6796-BE48-BF8D-A858AEA26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" y="3089741"/>
            <a:ext cx="1651839" cy="127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036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u="sng" dirty="0">
                <a:solidFill>
                  <a:srgbClr val="7030A0"/>
                </a:solidFill>
              </a:rPr>
              <a:t>La Parentalité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La Maison des familles et de la réussite éducative</a:t>
            </a:r>
          </a:p>
          <a:p>
            <a:r>
              <a:rPr lang="fr-FR" sz="4400" dirty="0"/>
              <a:t>Université Populaire des Parents </a:t>
            </a:r>
          </a:p>
          <a:p>
            <a:r>
              <a:rPr lang="fr-FR" sz="4400" dirty="0"/>
              <a:t>Réseau de parents solidaires </a:t>
            </a:r>
          </a:p>
          <a:p>
            <a:r>
              <a:rPr lang="fr-FR" sz="4400" dirty="0"/>
              <a:t>Café des parents </a:t>
            </a:r>
          </a:p>
          <a:p>
            <a:r>
              <a:rPr lang="fr-FR" sz="4400" dirty="0"/>
              <a:t>Programmation annuelle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063" y="3898055"/>
            <a:ext cx="3559098" cy="28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5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38D52-D7D5-F442-A18D-589CAF5E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fr-FR" sz="3700"/>
              <a:t>Les concertations : rappel des obligations de service </a:t>
            </a:r>
          </a:p>
        </p:txBody>
      </p:sp>
      <p:pic>
        <p:nvPicPr>
          <p:cNvPr id="5" name="Graphique 4" descr="Brainstorming de groupe">
            <a:extLst>
              <a:ext uri="{FF2B5EF4-FFF2-40B4-BE49-F238E27FC236}">
                <a16:creationId xmlns:a16="http://schemas.microsoft.com/office/drawing/2014/main" id="{06EF014B-31EF-5A42-9E9D-B8DD787BA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12E33E-A181-F24D-8680-D8484C182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fr-FR" sz="1500"/>
              <a:t>pondération des heures d'enseignement dans les collèges </a:t>
            </a:r>
          </a:p>
          <a:p>
            <a:r>
              <a:rPr lang="fr-FR" sz="1500"/>
              <a:t>18 demi-journées dans les écoles </a:t>
            </a:r>
          </a:p>
          <a:p>
            <a:pPr marL="0" indent="0">
              <a:buNone/>
            </a:pPr>
            <a:endParaRPr lang="fr-FR" sz="1500"/>
          </a:p>
          <a:p>
            <a:pPr marL="0" indent="0">
              <a:buNone/>
            </a:pPr>
            <a:r>
              <a:rPr lang="fr-FR" sz="1500"/>
              <a:t>Travailler collectivement</a:t>
            </a:r>
          </a:p>
          <a:p>
            <a:pPr marL="0" indent="0">
              <a:buNone/>
            </a:pPr>
            <a:r>
              <a:rPr lang="fr-FR" sz="1500"/>
              <a:t>Se former ensemble</a:t>
            </a:r>
          </a:p>
          <a:p>
            <a:pPr marL="0" indent="0">
              <a:buNone/>
            </a:pPr>
            <a:r>
              <a:rPr lang="fr-FR" sz="1500"/>
              <a:t>Concevoir et organiser le suivi des élèves</a:t>
            </a:r>
          </a:p>
          <a:p>
            <a:pPr marL="0" indent="0">
              <a:buNone/>
            </a:pPr>
            <a:r>
              <a:rPr lang="fr-FR" sz="1500"/>
              <a:t>Coopérer davantage avec les parents d'élèves.</a:t>
            </a:r>
          </a:p>
          <a:p>
            <a:pPr marL="0" indent="0">
              <a:buNone/>
            </a:pPr>
            <a:endParaRPr lang="fr-FR" sz="1500" i="1"/>
          </a:p>
          <a:p>
            <a:pPr marL="0" indent="0">
              <a:buNone/>
            </a:pPr>
            <a:r>
              <a:rPr lang="fr-FR" sz="1500" i="1"/>
              <a:t>☞ Ces dispositions ont fait l'objet de trois décrets parus au journal officiel du 23 août 2014.</a:t>
            </a:r>
          </a:p>
          <a:p>
            <a:endParaRPr lang="fr-FR" sz="1500"/>
          </a:p>
        </p:txBody>
      </p:sp>
    </p:spTree>
    <p:extLst>
      <p:ext uri="{BB962C8B-B14F-4D97-AF65-F5344CB8AC3E}">
        <p14:creationId xmlns:p14="http://schemas.microsoft.com/office/powerpoint/2010/main" val="212354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C8A40-7CCB-FD45-A031-F69155C3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Le </a:t>
            </a:r>
            <a:r>
              <a:rPr lang="fr-FR" b="1" dirty="0">
                <a:solidFill>
                  <a:srgbClr val="FF0000"/>
                </a:solidFill>
              </a:rPr>
              <a:t>Le référentiel de l'éducation prioritaire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16E456E-7E1C-4C9F-8727-D7A5D7ABB2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37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054285" y="1941922"/>
            <a:ext cx="6014301" cy="19513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0440" y="2460397"/>
            <a:ext cx="6901206" cy="11250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Comment sont distribuées </a:t>
            </a:r>
            <a:br>
              <a:rPr lang="fr-FR" dirty="0"/>
            </a:br>
            <a:r>
              <a:rPr lang="fr-FR" dirty="0"/>
              <a:t>ces 54h?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7559905" y="1668544"/>
            <a:ext cx="780461" cy="39872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3744886" y="1764234"/>
            <a:ext cx="450042" cy="37938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3572759" y="3694905"/>
            <a:ext cx="693264" cy="8205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8092913" y="3640191"/>
            <a:ext cx="494906" cy="8752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225484" y="518095"/>
            <a:ext cx="3657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Ink Free" panose="03080402000500000000" pitchFamily="66" charset="0"/>
              </a:rPr>
              <a:t>Formation</a:t>
            </a:r>
          </a:p>
          <a:p>
            <a:pPr algn="ctr"/>
            <a:r>
              <a:rPr lang="fr-FR" sz="2400" dirty="0">
                <a:latin typeface="Ink Free" panose="03080402000500000000" pitchFamily="66" charset="0"/>
              </a:rPr>
              <a:t>12h annuelles</a:t>
            </a:r>
          </a:p>
          <a:p>
            <a:pPr algn="ctr"/>
            <a:r>
              <a:rPr lang="fr-FR" sz="2400" dirty="0">
                <a:latin typeface="Ink Free" panose="03080402000500000000" pitchFamily="66" charset="0"/>
              </a:rPr>
              <a:t>Sur le temps scolaire</a:t>
            </a:r>
          </a:p>
          <a:p>
            <a:pPr algn="ctr"/>
            <a:endParaRPr lang="fr-FR" sz="2400" dirty="0">
              <a:latin typeface="Ink Free" panose="03080402000500000000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44662" y="541000"/>
            <a:ext cx="4510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F0"/>
                </a:solidFill>
                <a:latin typeface="Ink Free" panose="03080402000500000000" pitchFamily="66" charset="0"/>
              </a:rPr>
              <a:t>Concertation d’équipe </a:t>
            </a:r>
            <a:r>
              <a:rPr lang="fr-FR" sz="1600" dirty="0">
                <a:solidFill>
                  <a:srgbClr val="00B0F0"/>
                </a:solidFill>
                <a:latin typeface="Ink Free" panose="03080402000500000000" pitchFamily="66" charset="0"/>
              </a:rPr>
              <a:t>(journées bleues)</a:t>
            </a:r>
          </a:p>
          <a:p>
            <a:pPr algn="ctr"/>
            <a:r>
              <a:rPr lang="fr-FR" sz="2400" dirty="0">
                <a:latin typeface="Ink Free" panose="03080402000500000000" pitchFamily="66" charset="0"/>
              </a:rPr>
              <a:t>12h annuelles</a:t>
            </a:r>
          </a:p>
          <a:p>
            <a:pPr algn="ctr"/>
            <a:r>
              <a:rPr lang="fr-FR" sz="2400" dirty="0">
                <a:latin typeface="Ink Free" panose="03080402000500000000" pitchFamily="66" charset="0"/>
              </a:rPr>
              <a:t>Sur le temps scolaire</a:t>
            </a:r>
          </a:p>
          <a:p>
            <a:pPr algn="ctr"/>
            <a:endParaRPr lang="fr-FR" sz="2400" dirty="0">
              <a:latin typeface="Ink Free" panose="03080402000500000000" pitchFamily="66" charset="0"/>
            </a:endParaRPr>
          </a:p>
          <a:p>
            <a:pPr algn="ctr"/>
            <a:endParaRPr lang="fr-FR" sz="2400" dirty="0">
              <a:latin typeface="Ink Free" panose="03080402000500000000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81639" y="4515439"/>
            <a:ext cx="4788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  <a:latin typeface="Ink Free" panose="03080402000500000000" pitchFamily="66" charset="0"/>
              </a:rPr>
              <a:t>Concertation </a:t>
            </a:r>
            <a:r>
              <a:rPr lang="fr-FR" sz="2400" b="1" dirty="0" err="1">
                <a:solidFill>
                  <a:srgbClr val="00B050"/>
                </a:solidFill>
                <a:latin typeface="Ink Free" panose="03080402000500000000" pitchFamily="66" charset="0"/>
              </a:rPr>
              <a:t>interdegré</a:t>
            </a:r>
            <a:endParaRPr lang="fr-FR" sz="2400" b="1" dirty="0">
              <a:solidFill>
                <a:srgbClr val="00B050"/>
              </a:solidFill>
              <a:latin typeface="Ink Free" panose="03080402000500000000" pitchFamily="66" charset="0"/>
            </a:endParaRPr>
          </a:p>
          <a:p>
            <a:pPr algn="ctr"/>
            <a:r>
              <a:rPr lang="fr-FR" sz="2400" dirty="0">
                <a:latin typeface="Ink Free" panose="03080402000500000000" pitchFamily="66" charset="0"/>
              </a:rPr>
              <a:t>16h annuelles</a:t>
            </a:r>
          </a:p>
          <a:p>
            <a:pPr algn="ctr"/>
            <a:r>
              <a:rPr lang="fr-FR" sz="2400" dirty="0">
                <a:latin typeface="Ink Free" panose="03080402000500000000" pitchFamily="66" charset="0"/>
              </a:rPr>
              <a:t>Hors temps scolaire</a:t>
            </a:r>
          </a:p>
          <a:p>
            <a:endParaRPr lang="fr-FR" sz="2400" dirty="0">
              <a:latin typeface="Ink Free" panose="03080402000500000000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41971" y="4651285"/>
            <a:ext cx="5404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Temps mis à disposition des équipes</a:t>
            </a:r>
          </a:p>
          <a:p>
            <a:pPr algn="ctr"/>
            <a:r>
              <a:rPr lang="fr-FR" sz="2400" dirty="0">
                <a:latin typeface="Ink Free" panose="03080402000500000000" pitchFamily="66" charset="0"/>
              </a:rPr>
              <a:t>14h annuelles</a:t>
            </a:r>
          </a:p>
          <a:p>
            <a:pPr algn="ctr"/>
            <a:r>
              <a:rPr lang="fr-FR" sz="2400" dirty="0">
                <a:latin typeface="Ink Free" panose="03080402000500000000" pitchFamily="66" charset="0"/>
              </a:rPr>
              <a:t>Hors temps scolaire</a:t>
            </a:r>
          </a:p>
          <a:p>
            <a:endParaRPr lang="fr-FR" sz="2400" dirty="0">
              <a:latin typeface="Ink Free" panose="03080402000500000000" pitchFamily="66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31" y="6085099"/>
            <a:ext cx="1035954" cy="80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79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de synthèse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161" y="5578066"/>
            <a:ext cx="1651839" cy="127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29" y="1465573"/>
            <a:ext cx="8186001" cy="50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1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49527C-2495-0C46-9520-B8D8BD27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mardis du premier degré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6357E24-D303-B645-95D4-54A13AD16C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1342" y="1565328"/>
          <a:ext cx="8865031" cy="4927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3509">
                  <a:extLst>
                    <a:ext uri="{9D8B030D-6E8A-4147-A177-3AD203B41FA5}">
                      <a16:colId xmlns:a16="http://schemas.microsoft.com/office/drawing/2014/main" val="3514477153"/>
                    </a:ext>
                  </a:extLst>
                </a:gridCol>
                <a:gridCol w="5321522">
                  <a:extLst>
                    <a:ext uri="{9D8B030D-6E8A-4147-A177-3AD203B41FA5}">
                      <a16:colId xmlns:a16="http://schemas.microsoft.com/office/drawing/2014/main" val="2649253558"/>
                    </a:ext>
                  </a:extLst>
                </a:gridCol>
              </a:tblGrid>
              <a:tr h="289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STAGES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DATES DE SUIVI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9171914"/>
                  </a:ext>
                </a:extLst>
              </a:tr>
              <a:tr h="869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Vidéo lab’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Mardis 19 novembre 2019 - 17 décembre 2019 –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14 janvier 2020 - 24 mars 2020 - 21 avril 2020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et 19 mai 2020.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000259"/>
                  </a:ext>
                </a:extLst>
              </a:tr>
              <a:tr h="579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Malle Ô maths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Mardis 19 novembre 2019 – 14 janvier 2020-  21 avril 2020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659271"/>
                  </a:ext>
                </a:extLst>
              </a:tr>
              <a:tr h="579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Envie de dire envie d’exprimer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Mardis 19 novembre 2019 -  17 décembre 2019 - 14 janvier 2020 -  19 mai 2020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439841"/>
                  </a:ext>
                </a:extLst>
              </a:tr>
              <a:tr h="579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Citoyenneté et compétences psycho-sociales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Mardis 19 novembre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046533"/>
                  </a:ext>
                </a:extLst>
              </a:tr>
              <a:tr h="28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Gérer les comportements difficiles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Aucune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804146"/>
                  </a:ext>
                </a:extLst>
              </a:tr>
              <a:tr h="28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Discipline positive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Aucune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350972"/>
                  </a:ext>
                </a:extLst>
              </a:tr>
              <a:tr h="28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Lutter contre le harcèlement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Aucune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159796"/>
                  </a:ext>
                </a:extLst>
              </a:tr>
              <a:tr h="579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La gestion des émotions au service des apprentissages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Aucune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0390635"/>
                  </a:ext>
                </a:extLst>
              </a:tr>
              <a:tr h="579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Enseigner la compréhension au cycle 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Aucune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452822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D6A09BF-A1C5-0941-BEC8-777301AF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8575" y="-129631"/>
            <a:ext cx="18482853" cy="72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82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4D925-B1D5-224D-8444-AB917139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/>
              <a:t>Thématiques de travail </a:t>
            </a:r>
            <a:endParaRPr lang="fr-FR" dirty="0"/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E8627F61-31A3-408F-8DC2-76E1346AB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1756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CA5488F-810C-F740-822A-7E1C3D0350A2}"/>
              </a:ext>
            </a:extLst>
          </p:cNvPr>
          <p:cNvSpPr txBox="1"/>
          <p:nvPr/>
        </p:nvSpPr>
        <p:spPr>
          <a:xfrm>
            <a:off x="9080157" y="5671751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INTER-DEGRES</a:t>
            </a:r>
          </a:p>
        </p:txBody>
      </p:sp>
    </p:spTree>
    <p:extLst>
      <p:ext uri="{BB962C8B-B14F-4D97-AF65-F5344CB8AC3E}">
        <p14:creationId xmlns:p14="http://schemas.microsoft.com/office/powerpoint/2010/main" val="396575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BDBF25-3068-6A40-B2DB-5F9B9A8F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Méthode d’inscription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CBA512-9DBD-1743-B579-978B8254A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100369"/>
            <a:ext cx="11496821" cy="28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3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2FBF6-262C-9E49-A6FD-BC39E67A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68305F-3D38-074D-905B-D7A02FDD0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fr-FR" dirty="0"/>
              <a:t>  Ouverture </a:t>
            </a:r>
          </a:p>
          <a:p>
            <a:pPr marL="0" indent="0">
              <a:buNone/>
            </a:pPr>
            <a:r>
              <a:rPr lang="fr-FR" dirty="0"/>
              <a:t>     </a:t>
            </a:r>
            <a:r>
              <a:rPr lang="fr-FR" dirty="0">
                <a:solidFill>
                  <a:schemeClr val="accent5"/>
                </a:solidFill>
              </a:rPr>
              <a:t>M. Clément, Principal du collège VERNE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     Mme </a:t>
            </a:r>
            <a:r>
              <a:rPr lang="fr-FR" dirty="0" err="1">
                <a:solidFill>
                  <a:schemeClr val="accent5"/>
                </a:solidFill>
              </a:rPr>
              <a:t>Wérouve</a:t>
            </a:r>
            <a:r>
              <a:rPr lang="fr-FR" dirty="0">
                <a:solidFill>
                  <a:schemeClr val="accent5"/>
                </a:solidFill>
              </a:rPr>
              <a:t>, Principale adjointe collège VERNE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     Mme Tonnelier, IA IPR </a:t>
            </a:r>
          </a:p>
          <a:p>
            <a:pPr marL="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dirty="0"/>
              <a:t>  Présentation des dispositifs de la ville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     M. </a:t>
            </a:r>
            <a:r>
              <a:rPr lang="fr-FR" dirty="0" err="1">
                <a:solidFill>
                  <a:schemeClr val="accent5"/>
                </a:solidFill>
              </a:rPr>
              <a:t>Sainz</a:t>
            </a:r>
            <a:r>
              <a:rPr lang="fr-FR" dirty="0">
                <a:solidFill>
                  <a:schemeClr val="accent5"/>
                </a:solidFill>
              </a:rPr>
              <a:t>, Adjoint au Maire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     Mme Vincent, Directrice pôle enfance jeunesse de la Mairie des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     Mureaux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v"/>
            </a:pPr>
            <a:r>
              <a:rPr lang="fr-FR" dirty="0"/>
              <a:t> Présentation de la formation REP+  2019-2020</a:t>
            </a:r>
          </a:p>
          <a:p>
            <a:pPr marL="0" indent="0">
              <a:buNone/>
            </a:pPr>
            <a:r>
              <a:rPr lang="fr-FR" dirty="0"/>
              <a:t>    </a:t>
            </a:r>
            <a:r>
              <a:rPr lang="fr-FR" dirty="0">
                <a:solidFill>
                  <a:schemeClr val="accent5"/>
                </a:solidFill>
              </a:rPr>
              <a:t>Mme </a:t>
            </a:r>
            <a:r>
              <a:rPr lang="fr-FR" dirty="0" err="1">
                <a:solidFill>
                  <a:schemeClr val="accent5"/>
                </a:solidFill>
              </a:rPr>
              <a:t>Goëtz</a:t>
            </a:r>
            <a:r>
              <a:rPr lang="fr-FR" dirty="0">
                <a:solidFill>
                  <a:schemeClr val="accent5"/>
                </a:solidFill>
              </a:rPr>
              <a:t>, IEN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    M. </a:t>
            </a:r>
            <a:r>
              <a:rPr lang="fr-FR" dirty="0" err="1">
                <a:solidFill>
                  <a:schemeClr val="accent5"/>
                </a:solidFill>
              </a:rPr>
              <a:t>Moutaoukil</a:t>
            </a:r>
            <a:r>
              <a:rPr lang="fr-FR" dirty="0">
                <a:solidFill>
                  <a:schemeClr val="accent5"/>
                </a:solidFill>
              </a:rPr>
              <a:t>, Coordonnateur REP+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37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2488" y="0"/>
            <a:ext cx="9144000" cy="2074127"/>
          </a:xfrm>
        </p:spPr>
        <p:txBody>
          <a:bodyPr/>
          <a:lstStyle/>
          <a:p>
            <a:r>
              <a:rPr lang="fr-FR" b="1" u="sng" dirty="0">
                <a:solidFill>
                  <a:srgbClr val="7030A0"/>
                </a:solidFill>
              </a:rPr>
              <a:t>Présentation des activités municipales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2322" y="2074127"/>
            <a:ext cx="9095678" cy="3183673"/>
          </a:xfrm>
        </p:spPr>
        <p:txBody>
          <a:bodyPr/>
          <a:lstStyle/>
          <a:p>
            <a:r>
              <a:rPr lang="fr-FR" i="1" dirty="0"/>
              <a:t>Mardi 24 septembre 2019</a:t>
            </a:r>
          </a:p>
          <a:p>
            <a:r>
              <a:rPr lang="fr-FR" i="1" dirty="0"/>
              <a:t>en présence des enseignants du 1</a:t>
            </a:r>
            <a:r>
              <a:rPr lang="fr-FR" i="1" baseline="30000" dirty="0"/>
              <a:t>er</a:t>
            </a:r>
            <a:r>
              <a:rPr lang="fr-FR" i="1" dirty="0"/>
              <a:t> et 2</a:t>
            </a:r>
            <a:r>
              <a:rPr lang="fr-FR" i="1" baseline="30000" dirty="0"/>
              <a:t>e</a:t>
            </a:r>
            <a:r>
              <a:rPr lang="fr-FR" i="1" dirty="0"/>
              <a:t> degrés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921620"/>
            <a:ext cx="7460166" cy="39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5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u="sng" dirty="0">
                <a:solidFill>
                  <a:srgbClr val="7030A0"/>
                </a:solidFill>
              </a:rPr>
              <a:t>Le Pôle éducation enfance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71961"/>
            <a:ext cx="10515600" cy="4705002"/>
          </a:xfrm>
        </p:spPr>
        <p:txBody>
          <a:bodyPr>
            <a:noAutofit/>
          </a:bodyPr>
          <a:lstStyle/>
          <a:p>
            <a:r>
              <a:rPr lang="fr-FR" sz="3200" dirty="0"/>
              <a:t>Labélisation cité éducative</a:t>
            </a:r>
          </a:p>
          <a:p>
            <a:r>
              <a:rPr lang="fr-FR" sz="3200" dirty="0"/>
              <a:t>Organisation par pôle </a:t>
            </a:r>
          </a:p>
          <a:p>
            <a:r>
              <a:rPr lang="fr-FR" sz="3200" dirty="0"/>
              <a:t>Guide Grandir aux Mureaux </a:t>
            </a:r>
          </a:p>
          <a:p>
            <a:r>
              <a:rPr lang="fr-FR" sz="3200" dirty="0"/>
              <a:t>Périmètre scolaire</a:t>
            </a:r>
          </a:p>
          <a:p>
            <a:r>
              <a:rPr lang="fr-FR" sz="3200" dirty="0"/>
              <a:t>Caisse des écoles </a:t>
            </a:r>
          </a:p>
          <a:p>
            <a:r>
              <a:rPr lang="fr-FR" sz="3200" dirty="0"/>
              <a:t>Classes thématiques (Olympiques, CHAD, Orchestre, arbitre) </a:t>
            </a:r>
          </a:p>
          <a:p>
            <a:r>
              <a:rPr lang="fr-FR" sz="3200" dirty="0"/>
              <a:t>Transports scolaires</a:t>
            </a:r>
          </a:p>
          <a:p>
            <a:r>
              <a:rPr lang="fr-FR" sz="3200" dirty="0"/>
              <a:t>Restauration scolaire </a:t>
            </a:r>
          </a:p>
          <a:p>
            <a:r>
              <a:rPr lang="fr-FR" sz="3200" dirty="0"/>
              <a:t>Conseil d’école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546" y="5910301"/>
            <a:ext cx="2408664" cy="8031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835" y="1690688"/>
            <a:ext cx="31908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1620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24468"/>
            <a:ext cx="10681009" cy="58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3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u="sng" dirty="0">
                <a:solidFill>
                  <a:srgbClr val="7030A0"/>
                </a:solidFill>
              </a:rPr>
              <a:t>L’éco quartier Molière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9537" y="2119080"/>
            <a:ext cx="11256789" cy="4351338"/>
          </a:xfrm>
        </p:spPr>
        <p:txBody>
          <a:bodyPr>
            <a:normAutofit/>
          </a:bodyPr>
          <a:lstStyle/>
          <a:p>
            <a:r>
              <a:rPr lang="fr-FR" sz="4800" dirty="0"/>
              <a:t>Le Pôle Molière</a:t>
            </a:r>
          </a:p>
          <a:p>
            <a:r>
              <a:rPr lang="fr-FR" sz="4800" dirty="0"/>
              <a:t>Le parc Molière </a:t>
            </a:r>
          </a:p>
          <a:p>
            <a:r>
              <a:rPr lang="fr-FR" sz="4800" dirty="0"/>
              <a:t>Les ateliers du Moulin </a:t>
            </a:r>
          </a:p>
          <a:p>
            <a:r>
              <a:rPr lang="fr-FR" sz="4800" dirty="0"/>
              <a:t>Les cours de langue (stages, cours) </a:t>
            </a:r>
          </a:p>
          <a:p>
            <a:pPr marL="0" indent="0">
              <a:buNone/>
            </a:pPr>
            <a:endParaRPr lang="fr-FR" sz="4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674" y="1825625"/>
            <a:ext cx="1666875" cy="1866900"/>
          </a:xfrm>
          <a:prstGeom prst="rect">
            <a:avLst/>
          </a:prstGeom>
        </p:spPr>
      </p:pic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2" y="298217"/>
            <a:ext cx="1115121" cy="11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91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u="sng" dirty="0">
                <a:solidFill>
                  <a:srgbClr val="7030A0"/>
                </a:solidFill>
              </a:rPr>
              <a:t>L’accompagnement à la scolarité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800" dirty="0"/>
              <a:t>CLAS</a:t>
            </a:r>
          </a:p>
          <a:p>
            <a:r>
              <a:rPr lang="fr-FR" sz="4800" dirty="0"/>
              <a:t>Ateliers Médiathèque </a:t>
            </a:r>
          </a:p>
          <a:p>
            <a:r>
              <a:rPr lang="fr-FR" sz="4800" dirty="0"/>
              <a:t>Études surveillées </a:t>
            </a:r>
          </a:p>
          <a:p>
            <a:r>
              <a:rPr lang="fr-FR" sz="4800" dirty="0"/>
              <a:t>L’école avant l’école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563" y="2863308"/>
            <a:ext cx="29146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8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u="sng" dirty="0">
                <a:solidFill>
                  <a:srgbClr val="7030A0"/>
                </a:solidFill>
              </a:rPr>
              <a:t>Le péri et l’extra scolaire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03323"/>
            <a:ext cx="10515600" cy="4351338"/>
          </a:xfrm>
        </p:spPr>
        <p:txBody>
          <a:bodyPr>
            <a:normAutofit/>
          </a:bodyPr>
          <a:lstStyle/>
          <a:p>
            <a:r>
              <a:rPr lang="fr-FR" sz="4400" dirty="0"/>
              <a:t>Accueils pré et post scolaire</a:t>
            </a:r>
          </a:p>
          <a:p>
            <a:r>
              <a:rPr lang="fr-FR" sz="4400" dirty="0"/>
              <a:t>Pause méridienne </a:t>
            </a:r>
          </a:p>
          <a:p>
            <a:r>
              <a:rPr lang="fr-FR" sz="4400" dirty="0"/>
              <a:t>Plan mercredi </a:t>
            </a:r>
          </a:p>
          <a:p>
            <a:r>
              <a:rPr lang="fr-FR" sz="4400" dirty="0"/>
              <a:t>Accueil de loisirs </a:t>
            </a:r>
          </a:p>
          <a:p>
            <a:r>
              <a:rPr lang="fr-FR" sz="4400" dirty="0"/>
              <a:t>Séjours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010" y="3334215"/>
            <a:ext cx="2208289" cy="33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u="sng" dirty="0">
                <a:solidFill>
                  <a:srgbClr val="7030A0"/>
                </a:solidFill>
              </a:rPr>
              <a:t>Dispositif de réussite éducative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Missions </a:t>
            </a:r>
          </a:p>
          <a:p>
            <a:r>
              <a:rPr lang="fr-FR" sz="4400" dirty="0"/>
              <a:t>Public </a:t>
            </a:r>
          </a:p>
          <a:p>
            <a:r>
              <a:rPr lang="fr-FR" sz="4400" dirty="0"/>
              <a:t>Les actions conduites </a:t>
            </a:r>
          </a:p>
          <a:p>
            <a:r>
              <a:rPr lang="fr-FR" sz="4400" dirty="0"/>
              <a:t>Fonctionnement </a:t>
            </a:r>
          </a:p>
          <a:p>
            <a:pPr marL="0" indent="0">
              <a:buNone/>
            </a:pP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514250"/>
            <a:ext cx="1592303" cy="19523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001" y="1977068"/>
            <a:ext cx="1604498" cy="225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496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569</Words>
  <Application>Microsoft Macintosh PowerPoint</Application>
  <PresentationFormat>Grand écran</PresentationFormat>
  <Paragraphs>123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Ink Free</vt:lpstr>
      <vt:lpstr>Wingdings</vt:lpstr>
      <vt:lpstr>Thème Office</vt:lpstr>
      <vt:lpstr>Concertation inter-degrés n°1</vt:lpstr>
      <vt:lpstr>Ordre du jour </vt:lpstr>
      <vt:lpstr>Présentation des activités municipales </vt:lpstr>
      <vt:lpstr>Le Pôle éducation enfance </vt:lpstr>
      <vt:lpstr>Présentation PowerPoint</vt:lpstr>
      <vt:lpstr>L’éco quartier Molière </vt:lpstr>
      <vt:lpstr>L’accompagnement à la scolarité </vt:lpstr>
      <vt:lpstr>Le péri et l’extra scolaire </vt:lpstr>
      <vt:lpstr>Dispositif de réussite éducative </vt:lpstr>
      <vt:lpstr>La Parentalité</vt:lpstr>
      <vt:lpstr>Les concertations : rappel des obligations de service </vt:lpstr>
      <vt:lpstr>Le Le référentiel de l'éducation prioritaire</vt:lpstr>
      <vt:lpstr>Comment sont distribuées  ces 54h?</vt:lpstr>
      <vt:lpstr>Tableau de synthèse</vt:lpstr>
      <vt:lpstr>Les mardis du premier degré </vt:lpstr>
      <vt:lpstr>Thématiques de travail </vt:lpstr>
      <vt:lpstr>Méthode d’inscription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Concertation inter-degrés n°1</dc:title>
  <dc:creator>marie goetz</dc:creator>
  <cp:lastModifiedBy>marie goetz</cp:lastModifiedBy>
  <cp:revision>2</cp:revision>
  <dcterms:created xsi:type="dcterms:W3CDTF">2019-09-24T09:09:26Z</dcterms:created>
  <dcterms:modified xsi:type="dcterms:W3CDTF">2019-09-24T09:14:54Z</dcterms:modified>
</cp:coreProperties>
</file>