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227909"/>
            <a:ext cx="8825658" cy="1894114"/>
          </a:xfrm>
        </p:spPr>
        <p:txBody>
          <a:bodyPr/>
          <a:lstStyle/>
          <a:p>
            <a:pPr algn="ctr"/>
            <a:r>
              <a:rPr lang="fr-FR" sz="6000" b="1" dirty="0"/>
              <a:t>MALLE PPMS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9739468" cy="861420"/>
          </a:xfrm>
        </p:spPr>
        <p:txBody>
          <a:bodyPr>
            <a:normAutofit/>
          </a:bodyPr>
          <a:lstStyle/>
          <a:p>
            <a:pPr algn="ctr"/>
            <a:r>
              <a:rPr lang="fr-FR" sz="2000" dirty="0"/>
              <a:t>                                                                             Dans vos écoles</a:t>
            </a:r>
          </a:p>
        </p:txBody>
      </p:sp>
    </p:spTree>
    <p:extLst>
      <p:ext uri="{BB962C8B-B14F-4D97-AF65-F5344CB8AC3E}">
        <p14:creationId xmlns:p14="http://schemas.microsoft.com/office/powerpoint/2010/main" val="25374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5394" y="587830"/>
            <a:ext cx="10698480" cy="2547256"/>
          </a:xfrm>
        </p:spPr>
        <p:txBody>
          <a:bodyPr/>
          <a:lstStyle/>
          <a:p>
            <a:r>
              <a:rPr lang="fr-FR" dirty="0"/>
              <a:t> I</a:t>
            </a:r>
            <a:br>
              <a:rPr lang="fr-FR" dirty="0"/>
            </a:br>
            <a:r>
              <a:rPr lang="fr-FR" dirty="0"/>
              <a:t>       Idées de jeux </a:t>
            </a:r>
            <a:br>
              <a:rPr lang="fr-FR" dirty="0"/>
            </a:br>
            <a:r>
              <a:rPr lang="fr-FR" sz="2400" dirty="0"/>
              <a:t>                                         </a:t>
            </a:r>
            <a:r>
              <a:rPr lang="fr-FR" sz="2000" i="1" dirty="0"/>
              <a:t>pour occuper vos élèves pendant les exercices PPMS</a:t>
            </a:r>
            <a:br>
              <a:rPr lang="fr-FR" sz="2400" i="1" dirty="0"/>
            </a:br>
            <a:br>
              <a:rPr lang="fr-FR" sz="2400" i="1" dirty="0"/>
            </a:b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2521131"/>
            <a:ext cx="10162903" cy="4049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 maternelle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dirty="0">
                <a:latin typeface="+mj-lt"/>
              </a:rPr>
              <a:t>Jeux de billes labyrinthe </a:t>
            </a:r>
          </a:p>
          <a:p>
            <a:r>
              <a:rPr lang="fr-FR" dirty="0">
                <a:latin typeface="+mj-lt"/>
              </a:rPr>
              <a:t>Perles à enfiler </a:t>
            </a:r>
          </a:p>
          <a:p>
            <a:r>
              <a:rPr lang="fr-FR" dirty="0">
                <a:latin typeface="+mj-lt"/>
              </a:rPr>
              <a:t>Coloriages et 4 sachets de crayons de couleur </a:t>
            </a:r>
          </a:p>
          <a:p>
            <a:r>
              <a:rPr lang="fr-FR" dirty="0">
                <a:latin typeface="+mj-lt"/>
              </a:rPr>
              <a:t>Jeux de construction : lego, </a:t>
            </a:r>
            <a:r>
              <a:rPr lang="fr-FR" dirty="0" err="1">
                <a:latin typeface="+mj-lt"/>
              </a:rPr>
              <a:t>kapla</a:t>
            </a:r>
            <a:r>
              <a:rPr lang="fr-FR" dirty="0">
                <a:latin typeface="+mj-lt"/>
              </a:rPr>
              <a:t>…</a:t>
            </a:r>
          </a:p>
          <a:p>
            <a:r>
              <a:rPr lang="fr-FR" dirty="0">
                <a:latin typeface="+mj-lt"/>
              </a:rPr>
              <a:t>Gommettes </a:t>
            </a:r>
          </a:p>
          <a:p>
            <a:r>
              <a:rPr lang="fr-FR" dirty="0">
                <a:latin typeface="+mj-lt"/>
              </a:rPr>
              <a:t>Livres, albums</a:t>
            </a:r>
          </a:p>
          <a:p>
            <a:r>
              <a:rPr lang="fr-FR" dirty="0">
                <a:latin typeface="+mj-lt"/>
              </a:rPr>
              <a:t>Puzzles</a:t>
            </a:r>
          </a:p>
          <a:p>
            <a:r>
              <a:rPr lang="fr-FR" dirty="0">
                <a:latin typeface="+mj-lt"/>
              </a:rPr>
              <a:t>Objets sensoriels : balle anti-stress, marionnettes, peluches….</a:t>
            </a:r>
            <a:br>
              <a:rPr lang="fr-FR" dirty="0">
                <a:latin typeface="+mj-lt"/>
              </a:rPr>
            </a:br>
            <a:endParaRPr lang="fr-FR" dirty="0">
              <a:latin typeface="+mj-lt"/>
            </a:endParaRPr>
          </a:p>
          <a:p>
            <a:pPr marL="0" indent="0">
              <a:buNone/>
            </a:pP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806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br>
              <a:rPr lang="fr-FR" sz="2400" i="1" dirty="0"/>
            </a:br>
            <a:br>
              <a:rPr lang="fr-FR" sz="2400" i="1" dirty="0"/>
            </a:br>
            <a:r>
              <a:rPr lang="fr-FR" sz="2000" i="1" dirty="0"/>
              <a:t>pour éviter les chamailleries et les esprits qui s’échauffent</a:t>
            </a:r>
            <a:br>
              <a:rPr lang="fr-FR" i="1" dirty="0"/>
            </a:br>
            <a:br>
              <a:rPr lang="fr-FR" i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823" y="2194560"/>
            <a:ext cx="10554788" cy="4402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600" b="1" dirty="0">
                <a:latin typeface="+mj-lt"/>
                <a:cs typeface="Arial" panose="020B0604020202020204" pitchFamily="34" charset="0"/>
              </a:rPr>
              <a:t>En élémentaire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2600" dirty="0"/>
              <a:t>Livres, albums</a:t>
            </a:r>
          </a:p>
          <a:p>
            <a:r>
              <a:rPr lang="fr-FR" sz="2600" dirty="0"/>
              <a:t>Puzzles </a:t>
            </a:r>
          </a:p>
          <a:p>
            <a:r>
              <a:rPr lang="fr-FR" sz="2600" dirty="0"/>
              <a:t>Feuilles blanches avec trousses de feutres  et crayons de couleur</a:t>
            </a:r>
          </a:p>
          <a:p>
            <a:r>
              <a:rPr lang="fr-FR" sz="2600" dirty="0"/>
              <a:t>Coloriages et mandalas</a:t>
            </a:r>
          </a:p>
          <a:p>
            <a:r>
              <a:rPr lang="fr-FR" sz="2600" dirty="0"/>
              <a:t>Jeux de construction : lego, </a:t>
            </a:r>
            <a:r>
              <a:rPr lang="fr-FR" sz="2600" dirty="0" err="1"/>
              <a:t>kapla</a:t>
            </a:r>
            <a:r>
              <a:rPr lang="fr-FR" sz="2600" dirty="0"/>
              <a:t>…</a:t>
            </a:r>
          </a:p>
          <a:p>
            <a:r>
              <a:rPr lang="fr-FR" sz="2600" dirty="0"/>
              <a:t>Gommettes </a:t>
            </a:r>
          </a:p>
          <a:p>
            <a:r>
              <a:rPr lang="fr-FR" sz="2600" dirty="0"/>
              <a:t>Jeux de cartes et de 7 familles, UNO</a:t>
            </a:r>
          </a:p>
          <a:p>
            <a:r>
              <a:rPr lang="fr-FR" sz="2600" dirty="0"/>
              <a:t>Jeux de société : bazar bizarre, </a:t>
            </a:r>
            <a:r>
              <a:rPr lang="fr-FR" sz="2600" dirty="0" err="1"/>
              <a:t>dooble</a:t>
            </a:r>
            <a:r>
              <a:rPr lang="fr-FR" sz="2600" dirty="0"/>
              <a:t>, touché-coulé, le lynx…</a:t>
            </a:r>
          </a:p>
          <a:p>
            <a:r>
              <a:rPr lang="fr-FR" sz="2600" dirty="0"/>
              <a:t>Petits jeux de voyage : puissance 4, qui est-ce?</a:t>
            </a:r>
          </a:p>
          <a:p>
            <a:r>
              <a:rPr lang="fr-FR" sz="2600" dirty="0"/>
              <a:t>Jeux de dames, jeux de l’oie, échiquiers</a:t>
            </a:r>
          </a:p>
          <a:p>
            <a:r>
              <a:rPr lang="fr-FR" sz="2600" dirty="0"/>
              <a:t>Objets sensoriels : balle anti-stress ….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281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120</TotalTime>
  <Words>22</Words>
  <Application>Microsoft Macintosh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Salle d’ions</vt:lpstr>
      <vt:lpstr>MALLE PPMS</vt:lpstr>
      <vt:lpstr> I        Idées de jeux                                           pour occuper vos élèves pendant les exercices PPMS    </vt:lpstr>
      <vt:lpstr>  pour éviter les chamailleries et les esprits qui s’échauffent  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MALLE PPMS</dc:title>
  <dc:creator>Guylaine Castede</dc:creator>
  <cp:lastModifiedBy>marie goetz</cp:lastModifiedBy>
  <cp:revision>10</cp:revision>
  <dcterms:created xsi:type="dcterms:W3CDTF">2019-09-12T10:20:15Z</dcterms:created>
  <dcterms:modified xsi:type="dcterms:W3CDTF">2019-09-30T00:06:26Z</dcterms:modified>
</cp:coreProperties>
</file>