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83488" cy="10566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/>
    <p:restoredTop sz="94575"/>
  </p:normalViewPr>
  <p:slideViewPr>
    <p:cSldViewPr snapToGrid="0" snapToObjects="1">
      <p:cViewPr varScale="1">
        <p:scale>
          <a:sx n="61" d="100"/>
          <a:sy n="61" d="100"/>
        </p:scale>
        <p:origin x="16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0053D-8FCB-9E4E-852C-0B6021120C4C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43000"/>
            <a:ext cx="2216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2E679-7EE6-304A-82AC-C70F86D00D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60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762" y="1729270"/>
            <a:ext cx="6445965" cy="3678673"/>
          </a:xfrm>
        </p:spPr>
        <p:txBody>
          <a:bodyPr anchor="b"/>
          <a:lstStyle>
            <a:lvl1pPr algn="ctr">
              <a:defRPr sz="4976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936" y="5549807"/>
            <a:ext cx="5687616" cy="2551100"/>
          </a:xfrm>
        </p:spPr>
        <p:txBody>
          <a:bodyPr/>
          <a:lstStyle>
            <a:lvl1pPr marL="0" indent="0" algn="ctr">
              <a:buNone/>
              <a:defRPr sz="1990"/>
            </a:lvl1pPr>
            <a:lvl2pPr marL="379156" indent="0" algn="ctr">
              <a:buNone/>
              <a:defRPr sz="1659"/>
            </a:lvl2pPr>
            <a:lvl3pPr marL="758312" indent="0" algn="ctr">
              <a:buNone/>
              <a:defRPr sz="1493"/>
            </a:lvl3pPr>
            <a:lvl4pPr marL="1137468" indent="0" algn="ctr">
              <a:buNone/>
              <a:defRPr sz="1327"/>
            </a:lvl4pPr>
            <a:lvl5pPr marL="1516624" indent="0" algn="ctr">
              <a:buNone/>
              <a:defRPr sz="1327"/>
            </a:lvl5pPr>
            <a:lvl6pPr marL="1895780" indent="0" algn="ctr">
              <a:buNone/>
              <a:defRPr sz="1327"/>
            </a:lvl6pPr>
            <a:lvl7pPr marL="2274936" indent="0" algn="ctr">
              <a:buNone/>
              <a:defRPr sz="1327"/>
            </a:lvl7pPr>
            <a:lvl8pPr marL="2654092" indent="0" algn="ctr">
              <a:buNone/>
              <a:defRPr sz="1327"/>
            </a:lvl8pPr>
            <a:lvl9pPr marL="3033248" indent="0" algn="ctr">
              <a:buNone/>
              <a:defRPr sz="1327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6934" y="562563"/>
            <a:ext cx="1635190" cy="8954536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365" y="562563"/>
            <a:ext cx="4810775" cy="895453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416" y="2634265"/>
            <a:ext cx="6540758" cy="4395328"/>
          </a:xfrm>
        </p:spPr>
        <p:txBody>
          <a:bodyPr anchor="b"/>
          <a:lstStyle>
            <a:lvl1pPr>
              <a:defRPr sz="4976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416" y="7071175"/>
            <a:ext cx="6540758" cy="2311399"/>
          </a:xfrm>
        </p:spPr>
        <p:txBody>
          <a:bodyPr/>
          <a:lstStyle>
            <a:lvl1pPr marL="0" indent="0">
              <a:buNone/>
              <a:defRPr sz="1990">
                <a:solidFill>
                  <a:schemeClr val="tx1"/>
                </a:solidFill>
              </a:defRPr>
            </a:lvl1pPr>
            <a:lvl2pPr marL="379156" indent="0">
              <a:buNone/>
              <a:defRPr sz="1659">
                <a:solidFill>
                  <a:schemeClr val="tx1">
                    <a:tint val="75000"/>
                  </a:schemeClr>
                </a:solidFill>
              </a:defRPr>
            </a:lvl2pPr>
            <a:lvl3pPr marL="75831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3pPr>
            <a:lvl4pPr marL="1137468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4pPr>
            <a:lvl5pPr marL="1516624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5pPr>
            <a:lvl6pPr marL="1895780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6pPr>
            <a:lvl7pPr marL="2274936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7pPr>
            <a:lvl8pPr marL="2654092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8pPr>
            <a:lvl9pPr marL="3033248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365" y="2812815"/>
            <a:ext cx="3222982" cy="67042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9141" y="2812815"/>
            <a:ext cx="3222982" cy="67042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353" y="562565"/>
            <a:ext cx="6540758" cy="2042349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354" y="2590236"/>
            <a:ext cx="3208170" cy="1269435"/>
          </a:xfrm>
        </p:spPr>
        <p:txBody>
          <a:bodyPr anchor="b"/>
          <a:lstStyle>
            <a:lvl1pPr marL="0" indent="0">
              <a:buNone/>
              <a:defRPr sz="1990" b="1"/>
            </a:lvl1pPr>
            <a:lvl2pPr marL="379156" indent="0">
              <a:buNone/>
              <a:defRPr sz="1659" b="1"/>
            </a:lvl2pPr>
            <a:lvl3pPr marL="758312" indent="0">
              <a:buNone/>
              <a:defRPr sz="1493" b="1"/>
            </a:lvl3pPr>
            <a:lvl4pPr marL="1137468" indent="0">
              <a:buNone/>
              <a:defRPr sz="1327" b="1"/>
            </a:lvl4pPr>
            <a:lvl5pPr marL="1516624" indent="0">
              <a:buNone/>
              <a:defRPr sz="1327" b="1"/>
            </a:lvl5pPr>
            <a:lvl6pPr marL="1895780" indent="0">
              <a:buNone/>
              <a:defRPr sz="1327" b="1"/>
            </a:lvl6pPr>
            <a:lvl7pPr marL="2274936" indent="0">
              <a:buNone/>
              <a:defRPr sz="1327" b="1"/>
            </a:lvl7pPr>
            <a:lvl8pPr marL="2654092" indent="0">
              <a:buNone/>
              <a:defRPr sz="1327" b="1"/>
            </a:lvl8pPr>
            <a:lvl9pPr marL="3033248" indent="0">
              <a:buNone/>
              <a:defRPr sz="132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354" y="3859671"/>
            <a:ext cx="3208170" cy="56769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9141" y="2590236"/>
            <a:ext cx="3223970" cy="1269435"/>
          </a:xfrm>
        </p:spPr>
        <p:txBody>
          <a:bodyPr anchor="b"/>
          <a:lstStyle>
            <a:lvl1pPr marL="0" indent="0">
              <a:buNone/>
              <a:defRPr sz="1990" b="1"/>
            </a:lvl1pPr>
            <a:lvl2pPr marL="379156" indent="0">
              <a:buNone/>
              <a:defRPr sz="1659" b="1"/>
            </a:lvl2pPr>
            <a:lvl3pPr marL="758312" indent="0">
              <a:buNone/>
              <a:defRPr sz="1493" b="1"/>
            </a:lvl3pPr>
            <a:lvl4pPr marL="1137468" indent="0">
              <a:buNone/>
              <a:defRPr sz="1327" b="1"/>
            </a:lvl4pPr>
            <a:lvl5pPr marL="1516624" indent="0">
              <a:buNone/>
              <a:defRPr sz="1327" b="1"/>
            </a:lvl5pPr>
            <a:lvl6pPr marL="1895780" indent="0">
              <a:buNone/>
              <a:defRPr sz="1327" b="1"/>
            </a:lvl6pPr>
            <a:lvl7pPr marL="2274936" indent="0">
              <a:buNone/>
              <a:defRPr sz="1327" b="1"/>
            </a:lvl7pPr>
            <a:lvl8pPr marL="2654092" indent="0">
              <a:buNone/>
              <a:defRPr sz="1327" b="1"/>
            </a:lvl8pPr>
            <a:lvl9pPr marL="3033248" indent="0">
              <a:buNone/>
              <a:defRPr sz="132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9141" y="3859671"/>
            <a:ext cx="3223970" cy="56769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353" y="704427"/>
            <a:ext cx="2445872" cy="2465493"/>
          </a:xfrm>
        </p:spPr>
        <p:txBody>
          <a:bodyPr anchor="b"/>
          <a:lstStyle>
            <a:lvl1pPr>
              <a:defRPr sz="2654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970" y="1521368"/>
            <a:ext cx="3839141" cy="7508993"/>
          </a:xfrm>
        </p:spPr>
        <p:txBody>
          <a:bodyPr/>
          <a:lstStyle>
            <a:lvl1pPr>
              <a:defRPr sz="2654"/>
            </a:lvl1pPr>
            <a:lvl2pPr>
              <a:defRPr sz="2322"/>
            </a:lvl2pPr>
            <a:lvl3pPr>
              <a:defRPr sz="1990"/>
            </a:lvl3pPr>
            <a:lvl4pPr>
              <a:defRPr sz="1659"/>
            </a:lvl4pPr>
            <a:lvl5pPr>
              <a:defRPr sz="1659"/>
            </a:lvl5pPr>
            <a:lvl6pPr>
              <a:defRPr sz="1659"/>
            </a:lvl6pPr>
            <a:lvl7pPr>
              <a:defRPr sz="1659"/>
            </a:lvl7pPr>
            <a:lvl8pPr>
              <a:defRPr sz="1659"/>
            </a:lvl8pPr>
            <a:lvl9pPr>
              <a:defRPr sz="165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353" y="3169920"/>
            <a:ext cx="2445872" cy="5872669"/>
          </a:xfrm>
        </p:spPr>
        <p:txBody>
          <a:bodyPr/>
          <a:lstStyle>
            <a:lvl1pPr marL="0" indent="0">
              <a:buNone/>
              <a:defRPr sz="1327"/>
            </a:lvl1pPr>
            <a:lvl2pPr marL="379156" indent="0">
              <a:buNone/>
              <a:defRPr sz="1161"/>
            </a:lvl2pPr>
            <a:lvl3pPr marL="758312" indent="0">
              <a:buNone/>
              <a:defRPr sz="995"/>
            </a:lvl3pPr>
            <a:lvl4pPr marL="1137468" indent="0">
              <a:buNone/>
              <a:defRPr sz="829"/>
            </a:lvl4pPr>
            <a:lvl5pPr marL="1516624" indent="0">
              <a:buNone/>
              <a:defRPr sz="829"/>
            </a:lvl5pPr>
            <a:lvl6pPr marL="1895780" indent="0">
              <a:buNone/>
              <a:defRPr sz="829"/>
            </a:lvl6pPr>
            <a:lvl7pPr marL="2274936" indent="0">
              <a:buNone/>
              <a:defRPr sz="829"/>
            </a:lvl7pPr>
            <a:lvl8pPr marL="2654092" indent="0">
              <a:buNone/>
              <a:defRPr sz="829"/>
            </a:lvl8pPr>
            <a:lvl9pPr marL="3033248" indent="0">
              <a:buNone/>
              <a:defRPr sz="82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353" y="704427"/>
            <a:ext cx="2445872" cy="2465493"/>
          </a:xfrm>
        </p:spPr>
        <p:txBody>
          <a:bodyPr anchor="b"/>
          <a:lstStyle>
            <a:lvl1pPr>
              <a:defRPr sz="2654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3970" y="1521368"/>
            <a:ext cx="3839141" cy="7508993"/>
          </a:xfrm>
        </p:spPr>
        <p:txBody>
          <a:bodyPr anchor="t"/>
          <a:lstStyle>
            <a:lvl1pPr marL="0" indent="0">
              <a:buNone/>
              <a:defRPr sz="2654"/>
            </a:lvl1pPr>
            <a:lvl2pPr marL="379156" indent="0">
              <a:buNone/>
              <a:defRPr sz="2322"/>
            </a:lvl2pPr>
            <a:lvl3pPr marL="758312" indent="0">
              <a:buNone/>
              <a:defRPr sz="1990"/>
            </a:lvl3pPr>
            <a:lvl4pPr marL="1137468" indent="0">
              <a:buNone/>
              <a:defRPr sz="1659"/>
            </a:lvl4pPr>
            <a:lvl5pPr marL="1516624" indent="0">
              <a:buNone/>
              <a:defRPr sz="1659"/>
            </a:lvl5pPr>
            <a:lvl6pPr marL="1895780" indent="0">
              <a:buNone/>
              <a:defRPr sz="1659"/>
            </a:lvl6pPr>
            <a:lvl7pPr marL="2274936" indent="0">
              <a:buNone/>
              <a:defRPr sz="1659"/>
            </a:lvl7pPr>
            <a:lvl8pPr marL="2654092" indent="0">
              <a:buNone/>
              <a:defRPr sz="1659"/>
            </a:lvl8pPr>
            <a:lvl9pPr marL="3033248" indent="0">
              <a:buNone/>
              <a:defRPr sz="1659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353" y="3169920"/>
            <a:ext cx="2445872" cy="5872669"/>
          </a:xfrm>
        </p:spPr>
        <p:txBody>
          <a:bodyPr/>
          <a:lstStyle>
            <a:lvl1pPr marL="0" indent="0">
              <a:buNone/>
              <a:defRPr sz="1327"/>
            </a:lvl1pPr>
            <a:lvl2pPr marL="379156" indent="0">
              <a:buNone/>
              <a:defRPr sz="1161"/>
            </a:lvl2pPr>
            <a:lvl3pPr marL="758312" indent="0">
              <a:buNone/>
              <a:defRPr sz="995"/>
            </a:lvl3pPr>
            <a:lvl4pPr marL="1137468" indent="0">
              <a:buNone/>
              <a:defRPr sz="829"/>
            </a:lvl4pPr>
            <a:lvl5pPr marL="1516624" indent="0">
              <a:buNone/>
              <a:defRPr sz="829"/>
            </a:lvl5pPr>
            <a:lvl6pPr marL="1895780" indent="0">
              <a:buNone/>
              <a:defRPr sz="829"/>
            </a:lvl6pPr>
            <a:lvl7pPr marL="2274936" indent="0">
              <a:buNone/>
              <a:defRPr sz="829"/>
            </a:lvl7pPr>
            <a:lvl8pPr marL="2654092" indent="0">
              <a:buNone/>
              <a:defRPr sz="829"/>
            </a:lvl8pPr>
            <a:lvl9pPr marL="3033248" indent="0">
              <a:buNone/>
              <a:defRPr sz="82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365" y="562565"/>
            <a:ext cx="6540758" cy="204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365" y="2812815"/>
            <a:ext cx="6540758" cy="6704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365" y="9793490"/>
            <a:ext cx="1706285" cy="56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35F9-1DDA-714F-9BCE-193F28076449}" type="datetimeFigureOut">
              <a:rPr lang="fr-FR" smtClean="0"/>
              <a:t>04/07/2019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2031" y="9793490"/>
            <a:ext cx="2559427" cy="56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5838" y="9793490"/>
            <a:ext cx="1706285" cy="56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23623-4A28-1F4F-9582-EA07E8F167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53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8312" rtl="0" eaLnBrk="1" latinLnBrk="0" hangingPunct="1">
        <a:lnSpc>
          <a:spcPct val="90000"/>
        </a:lnSpc>
        <a:spcBef>
          <a:spcPct val="0"/>
        </a:spcBef>
        <a:buNone/>
        <a:defRPr sz="36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578" indent="-189578" algn="l" defTabSz="758312" rtl="0" eaLnBrk="1" latinLnBrk="0" hangingPunct="1">
        <a:lnSpc>
          <a:spcPct val="90000"/>
        </a:lnSpc>
        <a:spcBef>
          <a:spcPts val="829"/>
        </a:spcBef>
        <a:buFont typeface="Arial" panose="020B0604020202020204" pitchFamily="34" charset="0"/>
        <a:buChar char="•"/>
        <a:defRPr sz="2322" kern="1200">
          <a:solidFill>
            <a:schemeClr val="tx1"/>
          </a:solidFill>
          <a:latin typeface="+mn-lt"/>
          <a:ea typeface="+mn-ea"/>
          <a:cs typeface="+mn-cs"/>
        </a:defRPr>
      </a:lvl1pPr>
      <a:lvl2pPr marL="568734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2pPr>
      <a:lvl3pPr marL="947890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9" kern="1200">
          <a:solidFill>
            <a:schemeClr val="tx1"/>
          </a:solidFill>
          <a:latin typeface="+mn-lt"/>
          <a:ea typeface="+mn-ea"/>
          <a:cs typeface="+mn-cs"/>
        </a:defRPr>
      </a:lvl3pPr>
      <a:lvl4pPr marL="1327046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4pPr>
      <a:lvl5pPr marL="1706202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5pPr>
      <a:lvl6pPr marL="2085358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6pPr>
      <a:lvl7pPr marL="2464514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7pPr>
      <a:lvl8pPr marL="2843670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8pPr>
      <a:lvl9pPr marL="3222826" indent="-189578" algn="l" defTabSz="75831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79156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2pPr>
      <a:lvl3pPr marL="758312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3pPr>
      <a:lvl4pPr marL="1137468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4pPr>
      <a:lvl5pPr marL="1516624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5pPr>
      <a:lvl6pPr marL="1895780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6pPr>
      <a:lvl7pPr marL="2274936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7pPr>
      <a:lvl8pPr marL="2654092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8pPr>
      <a:lvl9pPr marL="3033248" algn="l" defTabSz="758312" rtl="0" eaLnBrk="1" latinLnBrk="0" hangingPunct="1">
        <a:defRPr sz="14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365" y="562565"/>
            <a:ext cx="6540758" cy="92333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fr-FR" dirty="0"/>
              <a:t>                   le </a:t>
            </a:r>
            <a:r>
              <a:rPr lang="fr-FR" dirty="0" err="1"/>
              <a:t>co</a:t>
            </a:r>
            <a:r>
              <a:rPr lang="fr-FR" dirty="0"/>
              <a:t>-enseignement en CP CE1</a:t>
            </a:r>
          </a:p>
        </p:txBody>
      </p:sp>
      <p:sp>
        <p:nvSpPr>
          <p:cNvPr id="5" name="Ellipse 4"/>
          <p:cNvSpPr/>
          <p:nvPr/>
        </p:nvSpPr>
        <p:spPr>
          <a:xfrm>
            <a:off x="1" y="0"/>
            <a:ext cx="1509822" cy="14859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AXE 2</a:t>
            </a:r>
          </a:p>
          <a:p>
            <a:pPr algn="ctr"/>
            <a:r>
              <a:rPr lang="fr-FR" dirty="0"/>
              <a:t>Une école curriculaire et exigeante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E889CC5-83EB-5B46-A8A1-729B94CB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2855"/>
            <a:ext cx="7583488" cy="473615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9002A2C-1428-B44C-9CDB-99B69CB23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09011"/>
            <a:ext cx="7583488" cy="438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46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6614</TotalTime>
  <Words>13</Words>
  <Application>Microsoft Macintosh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                  le co-enseignement en CP CE1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FA  Actions maths </dc:title>
  <dc:creator>marie goetz</dc:creator>
  <cp:lastModifiedBy>marie goetz</cp:lastModifiedBy>
  <cp:revision>25</cp:revision>
  <cp:lastPrinted>2018-02-24T15:02:41Z</cp:lastPrinted>
  <dcterms:created xsi:type="dcterms:W3CDTF">2018-02-22T23:49:01Z</dcterms:created>
  <dcterms:modified xsi:type="dcterms:W3CDTF">2019-07-04T12:36:25Z</dcterms:modified>
</cp:coreProperties>
</file>