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61" r:id="rId4"/>
    <p:sldId id="263" r:id="rId5"/>
    <p:sldId id="262" r:id="rId6"/>
    <p:sldId id="257" r:id="rId7"/>
    <p:sldId id="258" r:id="rId8"/>
    <p:sldId id="259" r:id="rId9"/>
    <p:sldId id="260" r:id="rId10"/>
  </p:sldIdLst>
  <p:sldSz cx="7567613" cy="1069975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FF"/>
    <a:srgbClr val="FF9EC8"/>
    <a:srgbClr val="FC9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849"/>
    <p:restoredTop sz="86469"/>
  </p:normalViewPr>
  <p:slideViewPr>
    <p:cSldViewPr snapToGrid="0" snapToObjects="1">
      <p:cViewPr>
        <p:scale>
          <a:sx n="80" d="100"/>
          <a:sy n="80" d="100"/>
        </p:scale>
        <p:origin x="3552" y="144"/>
      </p:cViewPr>
      <p:guideLst/>
    </p:cSldViewPr>
  </p:slideViewPr>
  <p:outlineViewPr>
    <p:cViewPr>
      <p:scale>
        <a:sx n="33" d="100"/>
        <a:sy n="33" d="100"/>
      </p:scale>
      <p:origin x="-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378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18B7A-BD34-0046-A218-017EF1E7BD63}" type="doc">
      <dgm:prSet loTypeId="urn:microsoft.com/office/officeart/2005/8/layout/vList3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FEEC4EF-4208-E143-9ACA-4E4D51FCFC31}">
      <dgm:prSet phldrT="[Texte]"/>
      <dgm:spPr/>
      <dgm:t>
        <a:bodyPr/>
        <a:lstStyle/>
        <a:p>
          <a:r>
            <a:rPr lang="fr-FR" dirty="0" smtClean="0"/>
            <a:t>Parcours avenir </a:t>
          </a:r>
          <a:endParaRPr lang="fr-FR" dirty="0"/>
        </a:p>
      </dgm:t>
    </dgm:pt>
    <dgm:pt modelId="{BD58A246-D29C-5F41-A2E2-F0904F9086B5}" type="parTrans" cxnId="{EF756D31-56F8-CF42-9E4B-A4CE89FCEBA3}">
      <dgm:prSet/>
      <dgm:spPr/>
      <dgm:t>
        <a:bodyPr/>
        <a:lstStyle/>
        <a:p>
          <a:endParaRPr lang="fr-FR"/>
        </a:p>
      </dgm:t>
    </dgm:pt>
    <dgm:pt modelId="{5525836B-21BB-AF48-9C6B-F503259D9ACE}" type="sibTrans" cxnId="{EF756D31-56F8-CF42-9E4B-A4CE89FCEBA3}">
      <dgm:prSet/>
      <dgm:spPr/>
      <dgm:t>
        <a:bodyPr/>
        <a:lstStyle/>
        <a:p>
          <a:endParaRPr lang="fr-FR"/>
        </a:p>
      </dgm:t>
    </dgm:pt>
    <dgm:pt modelId="{3EEDC26A-3C4B-8B42-8309-956A3A13155A}">
      <dgm:prSet phldrT="[Texte]"/>
      <dgm:spPr/>
      <dgm:t>
        <a:bodyPr/>
        <a:lstStyle/>
        <a:p>
          <a:r>
            <a:rPr lang="fr-FR" dirty="0" smtClean="0"/>
            <a:t>Parcours citoyen</a:t>
          </a:r>
          <a:endParaRPr lang="fr-FR" dirty="0"/>
        </a:p>
      </dgm:t>
    </dgm:pt>
    <dgm:pt modelId="{B9BB4AB4-EEFB-B142-9D79-B0BAFE0549BB}" type="parTrans" cxnId="{50718273-EFF2-494C-BFC4-C5D3FF5D4EA1}">
      <dgm:prSet/>
      <dgm:spPr/>
      <dgm:t>
        <a:bodyPr/>
        <a:lstStyle/>
        <a:p>
          <a:endParaRPr lang="fr-FR"/>
        </a:p>
      </dgm:t>
    </dgm:pt>
    <dgm:pt modelId="{B72188DC-6DFC-E74B-A85C-A501F92280A2}" type="sibTrans" cxnId="{50718273-EFF2-494C-BFC4-C5D3FF5D4EA1}">
      <dgm:prSet/>
      <dgm:spPr/>
      <dgm:t>
        <a:bodyPr/>
        <a:lstStyle/>
        <a:p>
          <a:endParaRPr lang="fr-FR"/>
        </a:p>
      </dgm:t>
    </dgm:pt>
    <dgm:pt modelId="{15F92C75-BE52-914F-974D-0C41DDBD6AE8}">
      <dgm:prSet phldrT="[Texte]"/>
      <dgm:spPr/>
      <dgm:t>
        <a:bodyPr/>
        <a:lstStyle/>
        <a:p>
          <a:r>
            <a:rPr lang="fr-FR" dirty="0" smtClean="0"/>
            <a:t>Parcours culturel </a:t>
          </a:r>
          <a:endParaRPr lang="fr-FR" dirty="0"/>
        </a:p>
      </dgm:t>
    </dgm:pt>
    <dgm:pt modelId="{0CE041FE-74E9-2041-A3DE-8318AD58B629}" type="parTrans" cxnId="{0EB070E1-EE5B-FA47-B6D9-155C829B00AD}">
      <dgm:prSet/>
      <dgm:spPr/>
      <dgm:t>
        <a:bodyPr/>
        <a:lstStyle/>
        <a:p>
          <a:endParaRPr lang="fr-FR"/>
        </a:p>
      </dgm:t>
    </dgm:pt>
    <dgm:pt modelId="{5F496ADB-3521-6B4D-8C31-614829CEE6B2}" type="sibTrans" cxnId="{0EB070E1-EE5B-FA47-B6D9-155C829B00AD}">
      <dgm:prSet/>
      <dgm:spPr/>
      <dgm:t>
        <a:bodyPr/>
        <a:lstStyle/>
        <a:p>
          <a:endParaRPr lang="fr-FR"/>
        </a:p>
      </dgm:t>
    </dgm:pt>
    <dgm:pt modelId="{2CF8B20A-786C-EC49-9C8B-D57F865EA7CE}">
      <dgm:prSet phldrT="[Texte]"/>
      <dgm:spPr/>
      <dgm:t>
        <a:bodyPr/>
        <a:lstStyle/>
        <a:p>
          <a:r>
            <a:rPr lang="fr-FR" dirty="0" smtClean="0"/>
            <a:t>Parcours santé </a:t>
          </a:r>
          <a:endParaRPr lang="fr-FR" dirty="0"/>
        </a:p>
      </dgm:t>
    </dgm:pt>
    <dgm:pt modelId="{8692F7E9-C5F0-E74A-ABB1-0803330CDDFC}" type="parTrans" cxnId="{61A48A57-9005-3840-BAE3-DE4CC6567F26}">
      <dgm:prSet/>
      <dgm:spPr/>
      <dgm:t>
        <a:bodyPr/>
        <a:lstStyle/>
        <a:p>
          <a:endParaRPr lang="fr-FR"/>
        </a:p>
      </dgm:t>
    </dgm:pt>
    <dgm:pt modelId="{5B2AFFF8-F54D-D040-B2B1-8E2E54D31DAB}" type="sibTrans" cxnId="{61A48A57-9005-3840-BAE3-DE4CC6567F26}">
      <dgm:prSet/>
      <dgm:spPr/>
      <dgm:t>
        <a:bodyPr/>
        <a:lstStyle/>
        <a:p>
          <a:endParaRPr lang="fr-FR"/>
        </a:p>
      </dgm:t>
    </dgm:pt>
    <dgm:pt modelId="{E1B9648A-3717-CF49-BEBE-9D795D9FF335}" type="pres">
      <dgm:prSet presAssocID="{CC418B7A-BD34-0046-A218-017EF1E7BD6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1FE7E11-938D-594B-A9EF-1ECE5B0B1825}" type="pres">
      <dgm:prSet presAssocID="{5FEEC4EF-4208-E143-9ACA-4E4D51FCFC31}" presName="composite" presStyleCnt="0"/>
      <dgm:spPr/>
    </dgm:pt>
    <dgm:pt modelId="{B9F5040E-9298-E845-A890-0F49E8C0342F}" type="pres">
      <dgm:prSet presAssocID="{5FEEC4EF-4208-E143-9ACA-4E4D51FCFC31}" presName="imgShp" presStyleLbl="fgImgPlace1" presStyleIdx="0" presStyleCnt="4" custLinFactNeighborX="7569" custLinFactNeighborY="504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7BE31C87-9D78-8046-A39C-55EC5814FE09}" type="pres">
      <dgm:prSet presAssocID="{5FEEC4EF-4208-E143-9ACA-4E4D51FCFC31}" presName="txShp" presStyleLbl="node1" presStyleIdx="0" presStyleCnt="4" custLinFactNeighborX="-1431" custLinFactNeighborY="-712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AB5A66-04A1-9541-A133-9ABFE57E35C0}" type="pres">
      <dgm:prSet presAssocID="{5525836B-21BB-AF48-9C6B-F503259D9ACE}" presName="spacing" presStyleCnt="0"/>
      <dgm:spPr/>
    </dgm:pt>
    <dgm:pt modelId="{B1532104-D437-2E44-B82E-46FB6239C00E}" type="pres">
      <dgm:prSet presAssocID="{3EEDC26A-3C4B-8B42-8309-956A3A13155A}" presName="composite" presStyleCnt="0"/>
      <dgm:spPr/>
    </dgm:pt>
    <dgm:pt modelId="{4B164482-5A2F-6446-935B-8F5FF0729AC6}" type="pres">
      <dgm:prSet presAssocID="{3EEDC26A-3C4B-8B42-8309-956A3A13155A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92815246-67CA-AF4C-B521-3D9DF385554A}" type="pres">
      <dgm:prSet presAssocID="{3EEDC26A-3C4B-8B42-8309-956A3A13155A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BD580A-242C-4C40-BACF-C84F7621443E}" type="pres">
      <dgm:prSet presAssocID="{B72188DC-6DFC-E74B-A85C-A501F92280A2}" presName="spacing" presStyleCnt="0"/>
      <dgm:spPr/>
    </dgm:pt>
    <dgm:pt modelId="{5F52DE80-A3C8-3C4E-8496-EE0832E96B5C}" type="pres">
      <dgm:prSet presAssocID="{2CF8B20A-786C-EC49-9C8B-D57F865EA7CE}" presName="composite" presStyleCnt="0"/>
      <dgm:spPr/>
    </dgm:pt>
    <dgm:pt modelId="{BBA609F6-3859-9542-9865-FDB322B614C5}" type="pres">
      <dgm:prSet presAssocID="{2CF8B20A-786C-EC49-9C8B-D57F865EA7CE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542100A-3C72-5644-83CC-41F9BFEECB77}" type="pres">
      <dgm:prSet presAssocID="{2CF8B20A-786C-EC49-9C8B-D57F865EA7CE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E0BA10-9548-EF43-B763-307118F97100}" type="pres">
      <dgm:prSet presAssocID="{5B2AFFF8-F54D-D040-B2B1-8E2E54D31DAB}" presName="spacing" presStyleCnt="0"/>
      <dgm:spPr/>
    </dgm:pt>
    <dgm:pt modelId="{E9BF1D49-EBB1-874E-8BE5-82775E84DCF0}" type="pres">
      <dgm:prSet presAssocID="{15F92C75-BE52-914F-974D-0C41DDBD6AE8}" presName="composite" presStyleCnt="0"/>
      <dgm:spPr/>
    </dgm:pt>
    <dgm:pt modelId="{2445B9E6-6808-704E-B3D0-6593A12120ED}" type="pres">
      <dgm:prSet presAssocID="{15F92C75-BE52-914F-974D-0C41DDBD6AE8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0C2368AB-4670-1242-858D-CBA72CFF5B6E}" type="pres">
      <dgm:prSet presAssocID="{15F92C75-BE52-914F-974D-0C41DDBD6AE8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EB4F56-3090-D440-8359-E4E5A7EB49C8}" type="presOf" srcId="{15F92C75-BE52-914F-974D-0C41DDBD6AE8}" destId="{0C2368AB-4670-1242-858D-CBA72CFF5B6E}" srcOrd="0" destOrd="0" presId="urn:microsoft.com/office/officeart/2005/8/layout/vList3"/>
    <dgm:cxn modelId="{50718273-EFF2-494C-BFC4-C5D3FF5D4EA1}" srcId="{CC418B7A-BD34-0046-A218-017EF1E7BD63}" destId="{3EEDC26A-3C4B-8B42-8309-956A3A13155A}" srcOrd="1" destOrd="0" parTransId="{B9BB4AB4-EEFB-B142-9D79-B0BAFE0549BB}" sibTransId="{B72188DC-6DFC-E74B-A85C-A501F92280A2}"/>
    <dgm:cxn modelId="{2033E4B3-7052-5A47-9AC0-D92B3F8A1A24}" type="presOf" srcId="{CC418B7A-BD34-0046-A218-017EF1E7BD63}" destId="{E1B9648A-3717-CF49-BEBE-9D795D9FF335}" srcOrd="0" destOrd="0" presId="urn:microsoft.com/office/officeart/2005/8/layout/vList3"/>
    <dgm:cxn modelId="{EF756D31-56F8-CF42-9E4B-A4CE89FCEBA3}" srcId="{CC418B7A-BD34-0046-A218-017EF1E7BD63}" destId="{5FEEC4EF-4208-E143-9ACA-4E4D51FCFC31}" srcOrd="0" destOrd="0" parTransId="{BD58A246-D29C-5F41-A2E2-F0904F9086B5}" sibTransId="{5525836B-21BB-AF48-9C6B-F503259D9ACE}"/>
    <dgm:cxn modelId="{8755919A-684E-774B-BE7C-9A7F9A739EC7}" type="presOf" srcId="{2CF8B20A-786C-EC49-9C8B-D57F865EA7CE}" destId="{4542100A-3C72-5644-83CC-41F9BFEECB77}" srcOrd="0" destOrd="0" presId="urn:microsoft.com/office/officeart/2005/8/layout/vList3"/>
    <dgm:cxn modelId="{B5BCB663-C31F-4946-88BA-8D90D6807BAF}" type="presOf" srcId="{5FEEC4EF-4208-E143-9ACA-4E4D51FCFC31}" destId="{7BE31C87-9D78-8046-A39C-55EC5814FE09}" srcOrd="0" destOrd="0" presId="urn:microsoft.com/office/officeart/2005/8/layout/vList3"/>
    <dgm:cxn modelId="{6CEACF1C-BE87-264E-9F31-8E87FF34A202}" type="presOf" srcId="{3EEDC26A-3C4B-8B42-8309-956A3A13155A}" destId="{92815246-67CA-AF4C-B521-3D9DF385554A}" srcOrd="0" destOrd="0" presId="urn:microsoft.com/office/officeart/2005/8/layout/vList3"/>
    <dgm:cxn modelId="{0EB070E1-EE5B-FA47-B6D9-155C829B00AD}" srcId="{CC418B7A-BD34-0046-A218-017EF1E7BD63}" destId="{15F92C75-BE52-914F-974D-0C41DDBD6AE8}" srcOrd="3" destOrd="0" parTransId="{0CE041FE-74E9-2041-A3DE-8318AD58B629}" sibTransId="{5F496ADB-3521-6B4D-8C31-614829CEE6B2}"/>
    <dgm:cxn modelId="{61A48A57-9005-3840-BAE3-DE4CC6567F26}" srcId="{CC418B7A-BD34-0046-A218-017EF1E7BD63}" destId="{2CF8B20A-786C-EC49-9C8B-D57F865EA7CE}" srcOrd="2" destOrd="0" parTransId="{8692F7E9-C5F0-E74A-ABB1-0803330CDDFC}" sibTransId="{5B2AFFF8-F54D-D040-B2B1-8E2E54D31DAB}"/>
    <dgm:cxn modelId="{1EFFE1EC-42DF-8B4F-908B-DA3049CB7A1F}" type="presParOf" srcId="{E1B9648A-3717-CF49-BEBE-9D795D9FF335}" destId="{11FE7E11-938D-594B-A9EF-1ECE5B0B1825}" srcOrd="0" destOrd="0" presId="urn:microsoft.com/office/officeart/2005/8/layout/vList3"/>
    <dgm:cxn modelId="{87B5D868-E7A5-2849-8A1D-AC4523433423}" type="presParOf" srcId="{11FE7E11-938D-594B-A9EF-1ECE5B0B1825}" destId="{B9F5040E-9298-E845-A890-0F49E8C0342F}" srcOrd="0" destOrd="0" presId="urn:microsoft.com/office/officeart/2005/8/layout/vList3"/>
    <dgm:cxn modelId="{E92BFCEA-50A9-6D42-B694-937AF47240B4}" type="presParOf" srcId="{11FE7E11-938D-594B-A9EF-1ECE5B0B1825}" destId="{7BE31C87-9D78-8046-A39C-55EC5814FE09}" srcOrd="1" destOrd="0" presId="urn:microsoft.com/office/officeart/2005/8/layout/vList3"/>
    <dgm:cxn modelId="{CC2A2276-ABF0-8543-8165-2E3DCB3CA5A1}" type="presParOf" srcId="{E1B9648A-3717-CF49-BEBE-9D795D9FF335}" destId="{AAAB5A66-04A1-9541-A133-9ABFE57E35C0}" srcOrd="1" destOrd="0" presId="urn:microsoft.com/office/officeart/2005/8/layout/vList3"/>
    <dgm:cxn modelId="{A93AAF58-A580-3049-8205-894A6AB58973}" type="presParOf" srcId="{E1B9648A-3717-CF49-BEBE-9D795D9FF335}" destId="{B1532104-D437-2E44-B82E-46FB6239C00E}" srcOrd="2" destOrd="0" presId="urn:microsoft.com/office/officeart/2005/8/layout/vList3"/>
    <dgm:cxn modelId="{45BD01C5-ADF5-3C4A-872B-866A65C42794}" type="presParOf" srcId="{B1532104-D437-2E44-B82E-46FB6239C00E}" destId="{4B164482-5A2F-6446-935B-8F5FF0729AC6}" srcOrd="0" destOrd="0" presId="urn:microsoft.com/office/officeart/2005/8/layout/vList3"/>
    <dgm:cxn modelId="{BEA38169-E4ED-B944-8CC2-78B57C65C2F3}" type="presParOf" srcId="{B1532104-D437-2E44-B82E-46FB6239C00E}" destId="{92815246-67CA-AF4C-B521-3D9DF385554A}" srcOrd="1" destOrd="0" presId="urn:microsoft.com/office/officeart/2005/8/layout/vList3"/>
    <dgm:cxn modelId="{0C9BA482-2FD0-EA47-B9A1-D6720ED5E7A8}" type="presParOf" srcId="{E1B9648A-3717-CF49-BEBE-9D795D9FF335}" destId="{6EBD580A-242C-4C40-BACF-C84F7621443E}" srcOrd="3" destOrd="0" presId="urn:microsoft.com/office/officeart/2005/8/layout/vList3"/>
    <dgm:cxn modelId="{2D602444-E33B-F84D-8D41-CEB3B84473AB}" type="presParOf" srcId="{E1B9648A-3717-CF49-BEBE-9D795D9FF335}" destId="{5F52DE80-A3C8-3C4E-8496-EE0832E96B5C}" srcOrd="4" destOrd="0" presId="urn:microsoft.com/office/officeart/2005/8/layout/vList3"/>
    <dgm:cxn modelId="{FBDCA1D3-FFEC-4747-A3B0-41522C51BCDC}" type="presParOf" srcId="{5F52DE80-A3C8-3C4E-8496-EE0832E96B5C}" destId="{BBA609F6-3859-9542-9865-FDB322B614C5}" srcOrd="0" destOrd="0" presId="urn:microsoft.com/office/officeart/2005/8/layout/vList3"/>
    <dgm:cxn modelId="{146F132E-7EF2-BE43-8955-3DE0581BB488}" type="presParOf" srcId="{5F52DE80-A3C8-3C4E-8496-EE0832E96B5C}" destId="{4542100A-3C72-5644-83CC-41F9BFEECB77}" srcOrd="1" destOrd="0" presId="urn:microsoft.com/office/officeart/2005/8/layout/vList3"/>
    <dgm:cxn modelId="{842DAE7C-C103-1F4E-99BB-12FE5A1B3E07}" type="presParOf" srcId="{E1B9648A-3717-CF49-BEBE-9D795D9FF335}" destId="{90E0BA10-9548-EF43-B763-307118F97100}" srcOrd="5" destOrd="0" presId="urn:microsoft.com/office/officeart/2005/8/layout/vList3"/>
    <dgm:cxn modelId="{2B21213A-1C8B-5640-ADD5-DA2109DCFA2F}" type="presParOf" srcId="{E1B9648A-3717-CF49-BEBE-9D795D9FF335}" destId="{E9BF1D49-EBB1-874E-8BE5-82775E84DCF0}" srcOrd="6" destOrd="0" presId="urn:microsoft.com/office/officeart/2005/8/layout/vList3"/>
    <dgm:cxn modelId="{A1D7E933-538C-A245-8027-95CB65F10D71}" type="presParOf" srcId="{E9BF1D49-EBB1-874E-8BE5-82775E84DCF0}" destId="{2445B9E6-6808-704E-B3D0-6593A12120ED}" srcOrd="0" destOrd="0" presId="urn:microsoft.com/office/officeart/2005/8/layout/vList3"/>
    <dgm:cxn modelId="{0FB8B75B-CCD6-B440-92F4-9CB32B0F6201}" type="presParOf" srcId="{E9BF1D49-EBB1-874E-8BE5-82775E84DCF0}" destId="{0C2368AB-4670-1242-858D-CBA72CFF5B6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5C94E4-019C-6244-B38C-0B1E7797DF6B}" type="doc">
      <dgm:prSet loTypeId="urn:microsoft.com/office/officeart/2005/8/layout/vList3" loCatId="" qsTypeId="urn:microsoft.com/office/officeart/2005/8/quickstyle/simple4" qsCatId="simple" csTypeId="urn:microsoft.com/office/officeart/2005/8/colors/colorful1" csCatId="colorful" phldr="1"/>
      <dgm:spPr/>
    </dgm:pt>
    <dgm:pt modelId="{8E4951F5-D32F-F442-9AC2-FC810A3AA74B}">
      <dgm:prSet phldrT="[Texte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Parcours avenir </a:t>
          </a:r>
          <a:endParaRPr lang="fr-FR" dirty="0"/>
        </a:p>
      </dgm:t>
    </dgm:pt>
    <dgm:pt modelId="{17B8F3D9-CFAD-634C-8995-4B74DA5B3561}" type="parTrans" cxnId="{241053EE-8D8D-A049-9015-FDE3260C90A1}">
      <dgm:prSet/>
      <dgm:spPr/>
      <dgm:t>
        <a:bodyPr/>
        <a:lstStyle/>
        <a:p>
          <a:endParaRPr lang="fr-FR"/>
        </a:p>
      </dgm:t>
    </dgm:pt>
    <dgm:pt modelId="{80AEEB99-3553-E245-A8AE-07DE31ACF4CC}" type="sibTrans" cxnId="{241053EE-8D8D-A049-9015-FDE3260C90A1}">
      <dgm:prSet/>
      <dgm:spPr/>
      <dgm:t>
        <a:bodyPr/>
        <a:lstStyle/>
        <a:p>
          <a:endParaRPr lang="fr-FR"/>
        </a:p>
      </dgm:t>
    </dgm:pt>
    <dgm:pt modelId="{2FEEC5DF-72FD-5140-96FB-BA75F840C356}" type="pres">
      <dgm:prSet presAssocID="{D55C94E4-019C-6244-B38C-0B1E7797DF6B}" presName="linearFlow" presStyleCnt="0">
        <dgm:presLayoutVars>
          <dgm:dir/>
          <dgm:resizeHandles val="exact"/>
        </dgm:presLayoutVars>
      </dgm:prSet>
      <dgm:spPr/>
    </dgm:pt>
    <dgm:pt modelId="{184EEA66-A507-8B42-89E4-E054AD4F5550}" type="pres">
      <dgm:prSet presAssocID="{8E4951F5-D32F-F442-9AC2-FC810A3AA74B}" presName="composite" presStyleCnt="0"/>
      <dgm:spPr/>
    </dgm:pt>
    <dgm:pt modelId="{FB31DBFE-3E24-5947-8961-42BABC8B0364}" type="pres">
      <dgm:prSet presAssocID="{8E4951F5-D32F-F442-9AC2-FC810A3AA74B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51E4B88F-BEFA-294A-8514-56A6DFC71797}" type="pres">
      <dgm:prSet presAssocID="{8E4951F5-D32F-F442-9AC2-FC810A3AA74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1053EE-8D8D-A049-9015-FDE3260C90A1}" srcId="{D55C94E4-019C-6244-B38C-0B1E7797DF6B}" destId="{8E4951F5-D32F-F442-9AC2-FC810A3AA74B}" srcOrd="0" destOrd="0" parTransId="{17B8F3D9-CFAD-634C-8995-4B74DA5B3561}" sibTransId="{80AEEB99-3553-E245-A8AE-07DE31ACF4CC}"/>
    <dgm:cxn modelId="{236A7F1B-6D0F-0E4B-9F9C-C4565BDC1B7A}" type="presOf" srcId="{8E4951F5-D32F-F442-9AC2-FC810A3AA74B}" destId="{51E4B88F-BEFA-294A-8514-56A6DFC71797}" srcOrd="0" destOrd="0" presId="urn:microsoft.com/office/officeart/2005/8/layout/vList3"/>
    <dgm:cxn modelId="{EC639A4C-D1B9-4C4B-B780-3FBC4AC25479}" type="presOf" srcId="{D55C94E4-019C-6244-B38C-0B1E7797DF6B}" destId="{2FEEC5DF-72FD-5140-96FB-BA75F840C356}" srcOrd="0" destOrd="0" presId="urn:microsoft.com/office/officeart/2005/8/layout/vList3"/>
    <dgm:cxn modelId="{88E66141-33BB-2D46-BAC4-108F938FAA72}" type="presParOf" srcId="{2FEEC5DF-72FD-5140-96FB-BA75F840C356}" destId="{184EEA66-A507-8B42-89E4-E054AD4F5550}" srcOrd="0" destOrd="0" presId="urn:microsoft.com/office/officeart/2005/8/layout/vList3"/>
    <dgm:cxn modelId="{8CFAE96A-2AB9-B744-9D13-BD80FAFE175C}" type="presParOf" srcId="{184EEA66-A507-8B42-89E4-E054AD4F5550}" destId="{FB31DBFE-3E24-5947-8961-42BABC8B0364}" srcOrd="0" destOrd="0" presId="urn:microsoft.com/office/officeart/2005/8/layout/vList3"/>
    <dgm:cxn modelId="{4429A6F0-17D2-BA45-9DA0-0483707204AE}" type="presParOf" srcId="{184EEA66-A507-8B42-89E4-E054AD4F5550}" destId="{51E4B88F-BEFA-294A-8514-56A6DFC7179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5C94E4-019C-6244-B38C-0B1E7797DF6B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8E4951F5-D32F-F442-9AC2-FC810A3AA74B}">
      <dgm:prSet phldrT="[Texte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Parcours citoyen  </a:t>
          </a:r>
          <a:endParaRPr lang="fr-FR" dirty="0"/>
        </a:p>
      </dgm:t>
    </dgm:pt>
    <dgm:pt modelId="{17B8F3D9-CFAD-634C-8995-4B74DA5B3561}" type="parTrans" cxnId="{241053EE-8D8D-A049-9015-FDE3260C90A1}">
      <dgm:prSet/>
      <dgm:spPr/>
      <dgm:t>
        <a:bodyPr/>
        <a:lstStyle/>
        <a:p>
          <a:endParaRPr lang="fr-FR"/>
        </a:p>
      </dgm:t>
    </dgm:pt>
    <dgm:pt modelId="{80AEEB99-3553-E245-A8AE-07DE31ACF4CC}" type="sibTrans" cxnId="{241053EE-8D8D-A049-9015-FDE3260C90A1}">
      <dgm:prSet/>
      <dgm:spPr/>
      <dgm:t>
        <a:bodyPr/>
        <a:lstStyle/>
        <a:p>
          <a:endParaRPr lang="fr-FR"/>
        </a:p>
      </dgm:t>
    </dgm:pt>
    <dgm:pt modelId="{2FEEC5DF-72FD-5140-96FB-BA75F840C356}" type="pres">
      <dgm:prSet presAssocID="{D55C94E4-019C-6244-B38C-0B1E7797DF6B}" presName="linearFlow" presStyleCnt="0">
        <dgm:presLayoutVars>
          <dgm:dir/>
          <dgm:resizeHandles val="exact"/>
        </dgm:presLayoutVars>
      </dgm:prSet>
      <dgm:spPr/>
    </dgm:pt>
    <dgm:pt modelId="{184EEA66-A507-8B42-89E4-E054AD4F5550}" type="pres">
      <dgm:prSet presAssocID="{8E4951F5-D32F-F442-9AC2-FC810A3AA74B}" presName="composite" presStyleCnt="0"/>
      <dgm:spPr/>
    </dgm:pt>
    <dgm:pt modelId="{FB31DBFE-3E24-5947-8961-42BABC8B0364}" type="pres">
      <dgm:prSet presAssocID="{8E4951F5-D32F-F442-9AC2-FC810A3AA74B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51E4B88F-BEFA-294A-8514-56A6DFC71797}" type="pres">
      <dgm:prSet presAssocID="{8E4951F5-D32F-F442-9AC2-FC810A3AA74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1053EE-8D8D-A049-9015-FDE3260C90A1}" srcId="{D55C94E4-019C-6244-B38C-0B1E7797DF6B}" destId="{8E4951F5-D32F-F442-9AC2-FC810A3AA74B}" srcOrd="0" destOrd="0" parTransId="{17B8F3D9-CFAD-634C-8995-4B74DA5B3561}" sibTransId="{80AEEB99-3553-E245-A8AE-07DE31ACF4CC}"/>
    <dgm:cxn modelId="{EEFACA96-8B9D-6543-85F1-ABB64EE92E89}" type="presOf" srcId="{8E4951F5-D32F-F442-9AC2-FC810A3AA74B}" destId="{51E4B88F-BEFA-294A-8514-56A6DFC71797}" srcOrd="0" destOrd="0" presId="urn:microsoft.com/office/officeart/2005/8/layout/vList3"/>
    <dgm:cxn modelId="{D5A23D15-A402-9849-8A11-DE64EB07DB69}" type="presOf" srcId="{D55C94E4-019C-6244-B38C-0B1E7797DF6B}" destId="{2FEEC5DF-72FD-5140-96FB-BA75F840C356}" srcOrd="0" destOrd="0" presId="urn:microsoft.com/office/officeart/2005/8/layout/vList3"/>
    <dgm:cxn modelId="{5976720A-BA9F-3645-8809-D67E22FC4BD3}" type="presParOf" srcId="{2FEEC5DF-72FD-5140-96FB-BA75F840C356}" destId="{184EEA66-A507-8B42-89E4-E054AD4F5550}" srcOrd="0" destOrd="0" presId="urn:microsoft.com/office/officeart/2005/8/layout/vList3"/>
    <dgm:cxn modelId="{586927C4-CDBF-0F40-8026-D5492EEC3395}" type="presParOf" srcId="{184EEA66-A507-8B42-89E4-E054AD4F5550}" destId="{FB31DBFE-3E24-5947-8961-42BABC8B0364}" srcOrd="0" destOrd="0" presId="urn:microsoft.com/office/officeart/2005/8/layout/vList3"/>
    <dgm:cxn modelId="{E681705A-7BE5-164E-ACFE-C769BD427E65}" type="presParOf" srcId="{184EEA66-A507-8B42-89E4-E054AD4F5550}" destId="{51E4B88F-BEFA-294A-8514-56A6DFC7179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5C94E4-019C-6244-B38C-0B1E7797DF6B}" type="doc">
      <dgm:prSet loTypeId="urn:microsoft.com/office/officeart/2005/8/layout/vList3" loCatId="" qsTypeId="urn:microsoft.com/office/officeart/2005/8/quickstyle/simple4" qsCatId="simple" csTypeId="urn:microsoft.com/office/officeart/2005/8/colors/accent6_3" csCatId="accent6" phldr="1"/>
      <dgm:spPr/>
    </dgm:pt>
    <dgm:pt modelId="{8E4951F5-D32F-F442-9AC2-FC810A3AA74B}">
      <dgm:prSet phldrT="[Texte]"/>
      <dgm:spPr/>
      <dgm:t>
        <a:bodyPr/>
        <a:lstStyle/>
        <a:p>
          <a:r>
            <a:rPr lang="fr-FR" dirty="0" smtClean="0"/>
            <a:t>Parcours santé   </a:t>
          </a:r>
          <a:endParaRPr lang="fr-FR" dirty="0"/>
        </a:p>
      </dgm:t>
    </dgm:pt>
    <dgm:pt modelId="{17B8F3D9-CFAD-634C-8995-4B74DA5B3561}" type="parTrans" cxnId="{241053EE-8D8D-A049-9015-FDE3260C90A1}">
      <dgm:prSet/>
      <dgm:spPr/>
      <dgm:t>
        <a:bodyPr/>
        <a:lstStyle/>
        <a:p>
          <a:endParaRPr lang="fr-FR"/>
        </a:p>
      </dgm:t>
    </dgm:pt>
    <dgm:pt modelId="{80AEEB99-3553-E245-A8AE-07DE31ACF4CC}" type="sibTrans" cxnId="{241053EE-8D8D-A049-9015-FDE3260C90A1}">
      <dgm:prSet/>
      <dgm:spPr/>
      <dgm:t>
        <a:bodyPr/>
        <a:lstStyle/>
        <a:p>
          <a:endParaRPr lang="fr-FR"/>
        </a:p>
      </dgm:t>
    </dgm:pt>
    <dgm:pt modelId="{2FEEC5DF-72FD-5140-96FB-BA75F840C356}" type="pres">
      <dgm:prSet presAssocID="{D55C94E4-019C-6244-B38C-0B1E7797DF6B}" presName="linearFlow" presStyleCnt="0">
        <dgm:presLayoutVars>
          <dgm:dir/>
          <dgm:resizeHandles val="exact"/>
        </dgm:presLayoutVars>
      </dgm:prSet>
      <dgm:spPr/>
    </dgm:pt>
    <dgm:pt modelId="{184EEA66-A507-8B42-89E4-E054AD4F5550}" type="pres">
      <dgm:prSet presAssocID="{8E4951F5-D32F-F442-9AC2-FC810A3AA74B}" presName="composite" presStyleCnt="0"/>
      <dgm:spPr/>
    </dgm:pt>
    <dgm:pt modelId="{FB31DBFE-3E24-5947-8961-42BABC8B0364}" type="pres">
      <dgm:prSet presAssocID="{8E4951F5-D32F-F442-9AC2-FC810A3AA74B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1E4B88F-BEFA-294A-8514-56A6DFC71797}" type="pres">
      <dgm:prSet presAssocID="{8E4951F5-D32F-F442-9AC2-FC810A3AA74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1053EE-8D8D-A049-9015-FDE3260C90A1}" srcId="{D55C94E4-019C-6244-B38C-0B1E7797DF6B}" destId="{8E4951F5-D32F-F442-9AC2-FC810A3AA74B}" srcOrd="0" destOrd="0" parTransId="{17B8F3D9-CFAD-634C-8995-4B74DA5B3561}" sibTransId="{80AEEB99-3553-E245-A8AE-07DE31ACF4CC}"/>
    <dgm:cxn modelId="{329F8631-1695-984A-8A38-DF35135E46FD}" type="presOf" srcId="{8E4951F5-D32F-F442-9AC2-FC810A3AA74B}" destId="{51E4B88F-BEFA-294A-8514-56A6DFC71797}" srcOrd="0" destOrd="0" presId="urn:microsoft.com/office/officeart/2005/8/layout/vList3"/>
    <dgm:cxn modelId="{6B730F92-BE45-654C-867B-4C97646EA230}" type="presOf" srcId="{D55C94E4-019C-6244-B38C-0B1E7797DF6B}" destId="{2FEEC5DF-72FD-5140-96FB-BA75F840C356}" srcOrd="0" destOrd="0" presId="urn:microsoft.com/office/officeart/2005/8/layout/vList3"/>
    <dgm:cxn modelId="{8D24CD9D-9AC7-8D4A-8BA8-68501683C0D7}" type="presParOf" srcId="{2FEEC5DF-72FD-5140-96FB-BA75F840C356}" destId="{184EEA66-A507-8B42-89E4-E054AD4F5550}" srcOrd="0" destOrd="0" presId="urn:microsoft.com/office/officeart/2005/8/layout/vList3"/>
    <dgm:cxn modelId="{1FF1D1F4-3A4D-284D-869A-58EB54517B27}" type="presParOf" srcId="{184EEA66-A507-8B42-89E4-E054AD4F5550}" destId="{FB31DBFE-3E24-5947-8961-42BABC8B0364}" srcOrd="0" destOrd="0" presId="urn:microsoft.com/office/officeart/2005/8/layout/vList3"/>
    <dgm:cxn modelId="{2F30C650-2306-AD46-8B53-38BCB244C7ED}" type="presParOf" srcId="{184EEA66-A507-8B42-89E4-E054AD4F5550}" destId="{51E4B88F-BEFA-294A-8514-56A6DFC7179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5C94E4-019C-6244-B38C-0B1E7797DF6B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8E4951F5-D32F-F442-9AC2-FC810A3AA74B}">
      <dgm:prSet phldrT="[Texte]"/>
      <dgm:spPr>
        <a:solidFill>
          <a:srgbClr val="FF9EC8"/>
        </a:solidFill>
      </dgm:spPr>
      <dgm:t>
        <a:bodyPr/>
        <a:lstStyle/>
        <a:p>
          <a:r>
            <a:rPr lang="fr-FR" dirty="0" smtClean="0"/>
            <a:t>Parcours culturel </a:t>
          </a:r>
          <a:endParaRPr lang="fr-FR" dirty="0"/>
        </a:p>
      </dgm:t>
    </dgm:pt>
    <dgm:pt modelId="{17B8F3D9-CFAD-634C-8995-4B74DA5B3561}" type="parTrans" cxnId="{241053EE-8D8D-A049-9015-FDE3260C90A1}">
      <dgm:prSet/>
      <dgm:spPr/>
      <dgm:t>
        <a:bodyPr/>
        <a:lstStyle/>
        <a:p>
          <a:endParaRPr lang="fr-FR"/>
        </a:p>
      </dgm:t>
    </dgm:pt>
    <dgm:pt modelId="{80AEEB99-3553-E245-A8AE-07DE31ACF4CC}" type="sibTrans" cxnId="{241053EE-8D8D-A049-9015-FDE3260C90A1}">
      <dgm:prSet/>
      <dgm:spPr/>
      <dgm:t>
        <a:bodyPr/>
        <a:lstStyle/>
        <a:p>
          <a:endParaRPr lang="fr-FR"/>
        </a:p>
      </dgm:t>
    </dgm:pt>
    <dgm:pt modelId="{2FEEC5DF-72FD-5140-96FB-BA75F840C356}" type="pres">
      <dgm:prSet presAssocID="{D55C94E4-019C-6244-B38C-0B1E7797DF6B}" presName="linearFlow" presStyleCnt="0">
        <dgm:presLayoutVars>
          <dgm:dir/>
          <dgm:resizeHandles val="exact"/>
        </dgm:presLayoutVars>
      </dgm:prSet>
      <dgm:spPr/>
    </dgm:pt>
    <dgm:pt modelId="{184EEA66-A507-8B42-89E4-E054AD4F5550}" type="pres">
      <dgm:prSet presAssocID="{8E4951F5-D32F-F442-9AC2-FC810A3AA74B}" presName="composite" presStyleCnt="0"/>
      <dgm:spPr/>
    </dgm:pt>
    <dgm:pt modelId="{FB31DBFE-3E24-5947-8961-42BABC8B0364}" type="pres">
      <dgm:prSet presAssocID="{8E4951F5-D32F-F442-9AC2-FC810A3AA74B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51E4B88F-BEFA-294A-8514-56A6DFC71797}" type="pres">
      <dgm:prSet presAssocID="{8E4951F5-D32F-F442-9AC2-FC810A3AA74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1053EE-8D8D-A049-9015-FDE3260C90A1}" srcId="{D55C94E4-019C-6244-B38C-0B1E7797DF6B}" destId="{8E4951F5-D32F-F442-9AC2-FC810A3AA74B}" srcOrd="0" destOrd="0" parTransId="{17B8F3D9-CFAD-634C-8995-4B74DA5B3561}" sibTransId="{80AEEB99-3553-E245-A8AE-07DE31ACF4CC}"/>
    <dgm:cxn modelId="{950F2454-20B6-FC4D-8039-AE9A9D979273}" type="presOf" srcId="{D55C94E4-019C-6244-B38C-0B1E7797DF6B}" destId="{2FEEC5DF-72FD-5140-96FB-BA75F840C356}" srcOrd="0" destOrd="0" presId="urn:microsoft.com/office/officeart/2005/8/layout/vList3"/>
    <dgm:cxn modelId="{57DDE5EE-F216-5945-9F4F-3BBA6BD8F683}" type="presOf" srcId="{8E4951F5-D32F-F442-9AC2-FC810A3AA74B}" destId="{51E4B88F-BEFA-294A-8514-56A6DFC71797}" srcOrd="0" destOrd="0" presId="urn:microsoft.com/office/officeart/2005/8/layout/vList3"/>
    <dgm:cxn modelId="{86D98119-ABCA-7B48-A92E-A33BF0E6D0E4}" type="presParOf" srcId="{2FEEC5DF-72FD-5140-96FB-BA75F840C356}" destId="{184EEA66-A507-8B42-89E4-E054AD4F5550}" srcOrd="0" destOrd="0" presId="urn:microsoft.com/office/officeart/2005/8/layout/vList3"/>
    <dgm:cxn modelId="{AB929C91-6AEA-8E40-BF71-AB7B112DBCFB}" type="presParOf" srcId="{184EEA66-A507-8B42-89E4-E054AD4F5550}" destId="{FB31DBFE-3E24-5947-8961-42BABC8B0364}" srcOrd="0" destOrd="0" presId="urn:microsoft.com/office/officeart/2005/8/layout/vList3"/>
    <dgm:cxn modelId="{A89F3FA6-ABD8-4846-A28E-F3644D373B83}" type="presParOf" srcId="{184EEA66-A507-8B42-89E4-E054AD4F5550}" destId="{51E4B88F-BEFA-294A-8514-56A6DFC7179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31C87-9D78-8046-A39C-55EC5814FE09}">
      <dsp:nvSpPr>
        <dsp:cNvPr id="0" name=""/>
        <dsp:cNvSpPr/>
      </dsp:nvSpPr>
      <dsp:spPr>
        <a:xfrm rot="10800000">
          <a:off x="1048739" y="0"/>
          <a:ext cx="3354974" cy="100679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97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Parcours avenir </a:t>
          </a:r>
          <a:endParaRPr lang="fr-FR" sz="2800" kern="1200" dirty="0"/>
        </a:p>
      </dsp:txBody>
      <dsp:txXfrm rot="10800000">
        <a:off x="1300438" y="0"/>
        <a:ext cx="3103275" cy="1006797"/>
      </dsp:txXfrm>
    </dsp:sp>
    <dsp:sp modelId="{B9F5040E-9298-E845-A890-0F49E8C0342F}">
      <dsp:nvSpPr>
        <dsp:cNvPr id="0" name=""/>
        <dsp:cNvSpPr/>
      </dsp:nvSpPr>
      <dsp:spPr>
        <a:xfrm>
          <a:off x="669555" y="54147"/>
          <a:ext cx="1006797" cy="10067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2815246-67CA-AF4C-B521-3D9DF385554A}">
      <dsp:nvSpPr>
        <dsp:cNvPr id="0" name=""/>
        <dsp:cNvSpPr/>
      </dsp:nvSpPr>
      <dsp:spPr>
        <a:xfrm rot="10800000">
          <a:off x="1096749" y="1310679"/>
          <a:ext cx="3354974" cy="100679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97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Parcours citoyen</a:t>
          </a:r>
          <a:endParaRPr lang="fr-FR" sz="2800" kern="1200" dirty="0"/>
        </a:p>
      </dsp:txBody>
      <dsp:txXfrm rot="10800000">
        <a:off x="1348448" y="1310679"/>
        <a:ext cx="3103275" cy="1006797"/>
      </dsp:txXfrm>
    </dsp:sp>
    <dsp:sp modelId="{4B164482-5A2F-6446-935B-8F5FF0729AC6}">
      <dsp:nvSpPr>
        <dsp:cNvPr id="0" name=""/>
        <dsp:cNvSpPr/>
      </dsp:nvSpPr>
      <dsp:spPr>
        <a:xfrm>
          <a:off x="593350" y="1310679"/>
          <a:ext cx="1006797" cy="100679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542100A-3C72-5644-83CC-41F9BFEECB77}">
      <dsp:nvSpPr>
        <dsp:cNvPr id="0" name=""/>
        <dsp:cNvSpPr/>
      </dsp:nvSpPr>
      <dsp:spPr>
        <a:xfrm rot="10800000">
          <a:off x="1096749" y="2618013"/>
          <a:ext cx="3354974" cy="100679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97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Parcours santé </a:t>
          </a:r>
          <a:endParaRPr lang="fr-FR" sz="2800" kern="1200" dirty="0"/>
        </a:p>
      </dsp:txBody>
      <dsp:txXfrm rot="10800000">
        <a:off x="1348448" y="2618013"/>
        <a:ext cx="3103275" cy="1006797"/>
      </dsp:txXfrm>
    </dsp:sp>
    <dsp:sp modelId="{BBA609F6-3859-9542-9865-FDB322B614C5}">
      <dsp:nvSpPr>
        <dsp:cNvPr id="0" name=""/>
        <dsp:cNvSpPr/>
      </dsp:nvSpPr>
      <dsp:spPr>
        <a:xfrm>
          <a:off x="593350" y="2618013"/>
          <a:ext cx="1006797" cy="10067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C2368AB-4670-1242-858D-CBA72CFF5B6E}">
      <dsp:nvSpPr>
        <dsp:cNvPr id="0" name=""/>
        <dsp:cNvSpPr/>
      </dsp:nvSpPr>
      <dsp:spPr>
        <a:xfrm rot="10800000">
          <a:off x="1096749" y="3925348"/>
          <a:ext cx="3354974" cy="100679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97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Parcours culturel </a:t>
          </a:r>
          <a:endParaRPr lang="fr-FR" sz="2800" kern="1200" dirty="0"/>
        </a:p>
      </dsp:txBody>
      <dsp:txXfrm rot="10800000">
        <a:off x="1348448" y="3925348"/>
        <a:ext cx="3103275" cy="1006797"/>
      </dsp:txXfrm>
    </dsp:sp>
    <dsp:sp modelId="{2445B9E6-6808-704E-B3D0-6593A12120ED}">
      <dsp:nvSpPr>
        <dsp:cNvPr id="0" name=""/>
        <dsp:cNvSpPr/>
      </dsp:nvSpPr>
      <dsp:spPr>
        <a:xfrm>
          <a:off x="593350" y="3925348"/>
          <a:ext cx="1006797" cy="100679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4B88F-BEFA-294A-8514-56A6DFC71797}">
      <dsp:nvSpPr>
        <dsp:cNvPr id="0" name=""/>
        <dsp:cNvSpPr/>
      </dsp:nvSpPr>
      <dsp:spPr>
        <a:xfrm rot="10800000">
          <a:off x="1629321" y="0"/>
          <a:ext cx="4732417" cy="1749287"/>
        </a:xfrm>
        <a:prstGeom prst="homePlat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1387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900" kern="1200" dirty="0" smtClean="0"/>
            <a:t>Parcours avenir </a:t>
          </a:r>
          <a:endParaRPr lang="fr-FR" sz="4900" kern="1200" dirty="0"/>
        </a:p>
      </dsp:txBody>
      <dsp:txXfrm rot="10800000">
        <a:off x="2066643" y="0"/>
        <a:ext cx="4295095" cy="1749287"/>
      </dsp:txXfrm>
    </dsp:sp>
    <dsp:sp modelId="{FB31DBFE-3E24-5947-8961-42BABC8B0364}">
      <dsp:nvSpPr>
        <dsp:cNvPr id="0" name=""/>
        <dsp:cNvSpPr/>
      </dsp:nvSpPr>
      <dsp:spPr>
        <a:xfrm>
          <a:off x="754678" y="0"/>
          <a:ext cx="1749287" cy="17492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4B88F-BEFA-294A-8514-56A6DFC71797}">
      <dsp:nvSpPr>
        <dsp:cNvPr id="0" name=""/>
        <dsp:cNvSpPr/>
      </dsp:nvSpPr>
      <dsp:spPr>
        <a:xfrm rot="10800000">
          <a:off x="1629321" y="0"/>
          <a:ext cx="4732417" cy="1749287"/>
        </a:xfrm>
        <a:prstGeom prst="homePlat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1387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900" kern="1200" dirty="0" smtClean="0"/>
            <a:t>Parcours citoyen  </a:t>
          </a:r>
          <a:endParaRPr lang="fr-FR" sz="4900" kern="1200" dirty="0"/>
        </a:p>
      </dsp:txBody>
      <dsp:txXfrm rot="10800000">
        <a:off x="2066643" y="0"/>
        <a:ext cx="4295095" cy="1749287"/>
      </dsp:txXfrm>
    </dsp:sp>
    <dsp:sp modelId="{FB31DBFE-3E24-5947-8961-42BABC8B0364}">
      <dsp:nvSpPr>
        <dsp:cNvPr id="0" name=""/>
        <dsp:cNvSpPr/>
      </dsp:nvSpPr>
      <dsp:spPr>
        <a:xfrm>
          <a:off x="754678" y="0"/>
          <a:ext cx="1749287" cy="17492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4B88F-BEFA-294A-8514-56A6DFC71797}">
      <dsp:nvSpPr>
        <dsp:cNvPr id="0" name=""/>
        <dsp:cNvSpPr/>
      </dsp:nvSpPr>
      <dsp:spPr>
        <a:xfrm rot="10800000">
          <a:off x="1629321" y="0"/>
          <a:ext cx="4732417" cy="1749287"/>
        </a:xfrm>
        <a:prstGeom prst="homePlate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1387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900" kern="1200" dirty="0" smtClean="0"/>
            <a:t>Parcours santé   </a:t>
          </a:r>
          <a:endParaRPr lang="fr-FR" sz="4900" kern="1200" dirty="0"/>
        </a:p>
      </dsp:txBody>
      <dsp:txXfrm rot="10800000">
        <a:off x="2066643" y="0"/>
        <a:ext cx="4295095" cy="1749287"/>
      </dsp:txXfrm>
    </dsp:sp>
    <dsp:sp modelId="{FB31DBFE-3E24-5947-8961-42BABC8B0364}">
      <dsp:nvSpPr>
        <dsp:cNvPr id="0" name=""/>
        <dsp:cNvSpPr/>
      </dsp:nvSpPr>
      <dsp:spPr>
        <a:xfrm>
          <a:off x="754678" y="0"/>
          <a:ext cx="1749287" cy="17492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4B88F-BEFA-294A-8514-56A6DFC71797}">
      <dsp:nvSpPr>
        <dsp:cNvPr id="0" name=""/>
        <dsp:cNvSpPr/>
      </dsp:nvSpPr>
      <dsp:spPr>
        <a:xfrm rot="10800000">
          <a:off x="1629321" y="0"/>
          <a:ext cx="4732417" cy="1749287"/>
        </a:xfrm>
        <a:prstGeom prst="homePlate">
          <a:avLst/>
        </a:prstGeom>
        <a:solidFill>
          <a:srgbClr val="FF9EC8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1387" tIns="186690" rIns="348488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900" kern="1200" dirty="0" smtClean="0"/>
            <a:t>Parcours culturel </a:t>
          </a:r>
          <a:endParaRPr lang="fr-FR" sz="4900" kern="1200" dirty="0"/>
        </a:p>
      </dsp:txBody>
      <dsp:txXfrm rot="10800000">
        <a:off x="2066643" y="0"/>
        <a:ext cx="4295095" cy="1749287"/>
      </dsp:txXfrm>
    </dsp:sp>
    <dsp:sp modelId="{FB31DBFE-3E24-5947-8961-42BABC8B0364}">
      <dsp:nvSpPr>
        <dsp:cNvPr id="0" name=""/>
        <dsp:cNvSpPr/>
      </dsp:nvSpPr>
      <dsp:spPr>
        <a:xfrm>
          <a:off x="754678" y="0"/>
          <a:ext cx="1749287" cy="17492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FB470-3CAE-1446-B8EA-5ED5E4229A63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9A8E2-3C5C-DE49-88B0-10274C1F4D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9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9A8E2-3C5C-DE49-88B0-10274C1F4D0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06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571" y="1751094"/>
            <a:ext cx="6432471" cy="3725098"/>
          </a:xfrm>
        </p:spPr>
        <p:txBody>
          <a:bodyPr anchor="b"/>
          <a:lstStyle>
            <a:lvl1pPr algn="ctr">
              <a:defRPr sz="4966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952" y="5619846"/>
            <a:ext cx="5675710" cy="2583295"/>
          </a:xfrm>
        </p:spPr>
        <p:txBody>
          <a:bodyPr/>
          <a:lstStyle>
            <a:lvl1pPr marL="0" indent="0" algn="ctr">
              <a:buNone/>
              <a:defRPr sz="1986"/>
            </a:lvl1pPr>
            <a:lvl2pPr marL="378379" indent="0" algn="ctr">
              <a:buNone/>
              <a:defRPr sz="1655"/>
            </a:lvl2pPr>
            <a:lvl3pPr marL="756757" indent="0" algn="ctr">
              <a:buNone/>
              <a:defRPr sz="1490"/>
            </a:lvl3pPr>
            <a:lvl4pPr marL="1135136" indent="0" algn="ctr">
              <a:buNone/>
              <a:defRPr sz="1324"/>
            </a:lvl4pPr>
            <a:lvl5pPr marL="1513515" indent="0" algn="ctr">
              <a:buNone/>
              <a:defRPr sz="1324"/>
            </a:lvl5pPr>
            <a:lvl6pPr marL="1891894" indent="0" algn="ctr">
              <a:buNone/>
              <a:defRPr sz="1324"/>
            </a:lvl6pPr>
            <a:lvl7pPr marL="2270272" indent="0" algn="ctr">
              <a:buNone/>
              <a:defRPr sz="1324"/>
            </a:lvl7pPr>
            <a:lvl8pPr marL="2648651" indent="0" algn="ctr">
              <a:buNone/>
              <a:defRPr sz="1324"/>
            </a:lvl8pPr>
            <a:lvl9pPr marL="3027030" indent="0" algn="ctr">
              <a:buNone/>
              <a:defRPr sz="1324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5573" y="569662"/>
            <a:ext cx="1631767" cy="90675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274" y="569662"/>
            <a:ext cx="4800704" cy="90675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6150" y="1751013"/>
            <a:ext cx="5675313" cy="3725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6150" y="5619750"/>
            <a:ext cx="5675313" cy="25828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39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15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7000"/>
            <a:ext cx="6527800" cy="4451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9625"/>
            <a:ext cx="6527800" cy="23415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694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0700" y="2847975"/>
            <a:ext cx="3186113" cy="67897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9213" y="2847975"/>
            <a:ext cx="3187700" cy="67897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27800" cy="206851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2550"/>
            <a:ext cx="3201988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8425"/>
            <a:ext cx="3201988" cy="5748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30638" y="2622550"/>
            <a:ext cx="3217862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30638" y="3908425"/>
            <a:ext cx="3217862" cy="5748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4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87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8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41575" cy="24971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7863" y="1539875"/>
            <a:ext cx="3830637" cy="7604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9925"/>
            <a:ext cx="2441575" cy="5946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00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41575" cy="24971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217863" y="1539875"/>
            <a:ext cx="3830637" cy="7604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9925"/>
            <a:ext cx="2441575" cy="5946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600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40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6550" y="569913"/>
            <a:ext cx="1630363" cy="90678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0700" y="569913"/>
            <a:ext cx="4743450" cy="9067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7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332" y="2667510"/>
            <a:ext cx="6527066" cy="4450798"/>
          </a:xfrm>
        </p:spPr>
        <p:txBody>
          <a:bodyPr anchor="b"/>
          <a:lstStyle>
            <a:lvl1pPr>
              <a:defRPr sz="4966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332" y="7160414"/>
            <a:ext cx="6527066" cy="2340570"/>
          </a:xfrm>
        </p:spPr>
        <p:txBody>
          <a:bodyPr/>
          <a:lstStyle>
            <a:lvl1pPr marL="0" indent="0">
              <a:buNone/>
              <a:defRPr sz="1986">
                <a:solidFill>
                  <a:schemeClr val="tx1"/>
                </a:solidFill>
              </a:defRPr>
            </a:lvl1pPr>
            <a:lvl2pPr marL="378379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757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5136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51351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1891894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270272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2648651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02703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273" y="2848313"/>
            <a:ext cx="3216236" cy="678889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1104" y="2848313"/>
            <a:ext cx="3216236" cy="678889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59" y="569665"/>
            <a:ext cx="6527066" cy="206812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260" y="2622926"/>
            <a:ext cx="3201455" cy="1285455"/>
          </a:xfrm>
        </p:spPr>
        <p:txBody>
          <a:bodyPr anchor="b"/>
          <a:lstStyle>
            <a:lvl1pPr marL="0" indent="0">
              <a:buNone/>
              <a:defRPr sz="1986" b="1"/>
            </a:lvl1pPr>
            <a:lvl2pPr marL="378379" indent="0">
              <a:buNone/>
              <a:defRPr sz="1655" b="1"/>
            </a:lvl2pPr>
            <a:lvl3pPr marL="756757" indent="0">
              <a:buNone/>
              <a:defRPr sz="1490" b="1"/>
            </a:lvl3pPr>
            <a:lvl4pPr marL="1135136" indent="0">
              <a:buNone/>
              <a:defRPr sz="1324" b="1"/>
            </a:lvl4pPr>
            <a:lvl5pPr marL="1513515" indent="0">
              <a:buNone/>
              <a:defRPr sz="1324" b="1"/>
            </a:lvl5pPr>
            <a:lvl6pPr marL="1891894" indent="0">
              <a:buNone/>
              <a:defRPr sz="1324" b="1"/>
            </a:lvl6pPr>
            <a:lvl7pPr marL="2270272" indent="0">
              <a:buNone/>
              <a:defRPr sz="1324" b="1"/>
            </a:lvl7pPr>
            <a:lvl8pPr marL="2648651" indent="0">
              <a:buNone/>
              <a:defRPr sz="1324" b="1"/>
            </a:lvl8pPr>
            <a:lvl9pPr marL="3027030" indent="0">
              <a:buNone/>
              <a:defRPr sz="1324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60" y="3908381"/>
            <a:ext cx="3201455" cy="57486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1105" y="2622926"/>
            <a:ext cx="3217221" cy="1285455"/>
          </a:xfrm>
        </p:spPr>
        <p:txBody>
          <a:bodyPr anchor="b"/>
          <a:lstStyle>
            <a:lvl1pPr marL="0" indent="0">
              <a:buNone/>
              <a:defRPr sz="1986" b="1"/>
            </a:lvl1pPr>
            <a:lvl2pPr marL="378379" indent="0">
              <a:buNone/>
              <a:defRPr sz="1655" b="1"/>
            </a:lvl2pPr>
            <a:lvl3pPr marL="756757" indent="0">
              <a:buNone/>
              <a:defRPr sz="1490" b="1"/>
            </a:lvl3pPr>
            <a:lvl4pPr marL="1135136" indent="0">
              <a:buNone/>
              <a:defRPr sz="1324" b="1"/>
            </a:lvl4pPr>
            <a:lvl5pPr marL="1513515" indent="0">
              <a:buNone/>
              <a:defRPr sz="1324" b="1"/>
            </a:lvl5pPr>
            <a:lvl6pPr marL="1891894" indent="0">
              <a:buNone/>
              <a:defRPr sz="1324" b="1"/>
            </a:lvl6pPr>
            <a:lvl7pPr marL="2270272" indent="0">
              <a:buNone/>
              <a:defRPr sz="1324" b="1"/>
            </a:lvl7pPr>
            <a:lvl8pPr marL="2648651" indent="0">
              <a:buNone/>
              <a:defRPr sz="1324" b="1"/>
            </a:lvl8pPr>
            <a:lvl9pPr marL="3027030" indent="0">
              <a:buNone/>
              <a:defRPr sz="1324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1105" y="3908381"/>
            <a:ext cx="3217221" cy="57486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59" y="713317"/>
            <a:ext cx="2440752" cy="2496608"/>
          </a:xfrm>
        </p:spPr>
        <p:txBody>
          <a:bodyPr anchor="b"/>
          <a:lstStyle>
            <a:lvl1pPr>
              <a:defRPr sz="2648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221" y="1540568"/>
            <a:ext cx="3831104" cy="7603758"/>
          </a:xfrm>
        </p:spPr>
        <p:txBody>
          <a:bodyPr/>
          <a:lstStyle>
            <a:lvl1pPr>
              <a:defRPr sz="2648"/>
            </a:lvl1pPr>
            <a:lvl2pPr>
              <a:defRPr sz="2317"/>
            </a:lvl2pPr>
            <a:lvl3pPr>
              <a:defRPr sz="1986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259" y="3209925"/>
            <a:ext cx="2440752" cy="5946783"/>
          </a:xfrm>
        </p:spPr>
        <p:txBody>
          <a:bodyPr/>
          <a:lstStyle>
            <a:lvl1pPr marL="0" indent="0">
              <a:buNone/>
              <a:defRPr sz="1324"/>
            </a:lvl1pPr>
            <a:lvl2pPr marL="378379" indent="0">
              <a:buNone/>
              <a:defRPr sz="1159"/>
            </a:lvl2pPr>
            <a:lvl3pPr marL="756757" indent="0">
              <a:buNone/>
              <a:defRPr sz="993"/>
            </a:lvl3pPr>
            <a:lvl4pPr marL="1135136" indent="0">
              <a:buNone/>
              <a:defRPr sz="828"/>
            </a:lvl4pPr>
            <a:lvl5pPr marL="1513515" indent="0">
              <a:buNone/>
              <a:defRPr sz="828"/>
            </a:lvl5pPr>
            <a:lvl6pPr marL="1891894" indent="0">
              <a:buNone/>
              <a:defRPr sz="828"/>
            </a:lvl6pPr>
            <a:lvl7pPr marL="2270272" indent="0">
              <a:buNone/>
              <a:defRPr sz="828"/>
            </a:lvl7pPr>
            <a:lvl8pPr marL="2648651" indent="0">
              <a:buNone/>
              <a:defRPr sz="828"/>
            </a:lvl8pPr>
            <a:lvl9pPr marL="3027030" indent="0">
              <a:buNone/>
              <a:defRPr sz="828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59" y="713317"/>
            <a:ext cx="2440752" cy="2496608"/>
          </a:xfrm>
        </p:spPr>
        <p:txBody>
          <a:bodyPr anchor="b"/>
          <a:lstStyle>
            <a:lvl1pPr>
              <a:defRPr sz="2648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7221" y="1540568"/>
            <a:ext cx="3831104" cy="7603758"/>
          </a:xfrm>
        </p:spPr>
        <p:txBody>
          <a:bodyPr anchor="t"/>
          <a:lstStyle>
            <a:lvl1pPr marL="0" indent="0">
              <a:buNone/>
              <a:defRPr sz="2648"/>
            </a:lvl1pPr>
            <a:lvl2pPr marL="378379" indent="0">
              <a:buNone/>
              <a:defRPr sz="2317"/>
            </a:lvl2pPr>
            <a:lvl3pPr marL="756757" indent="0">
              <a:buNone/>
              <a:defRPr sz="1986"/>
            </a:lvl3pPr>
            <a:lvl4pPr marL="1135136" indent="0">
              <a:buNone/>
              <a:defRPr sz="1655"/>
            </a:lvl4pPr>
            <a:lvl5pPr marL="1513515" indent="0">
              <a:buNone/>
              <a:defRPr sz="1655"/>
            </a:lvl5pPr>
            <a:lvl6pPr marL="1891894" indent="0">
              <a:buNone/>
              <a:defRPr sz="1655"/>
            </a:lvl6pPr>
            <a:lvl7pPr marL="2270272" indent="0">
              <a:buNone/>
              <a:defRPr sz="1655"/>
            </a:lvl7pPr>
            <a:lvl8pPr marL="2648651" indent="0">
              <a:buNone/>
              <a:defRPr sz="1655"/>
            </a:lvl8pPr>
            <a:lvl9pPr marL="3027030" indent="0">
              <a:buNone/>
              <a:defRPr sz="1655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259" y="3209925"/>
            <a:ext cx="2440752" cy="5946783"/>
          </a:xfrm>
        </p:spPr>
        <p:txBody>
          <a:bodyPr/>
          <a:lstStyle>
            <a:lvl1pPr marL="0" indent="0">
              <a:buNone/>
              <a:defRPr sz="1324"/>
            </a:lvl1pPr>
            <a:lvl2pPr marL="378379" indent="0">
              <a:buNone/>
              <a:defRPr sz="1159"/>
            </a:lvl2pPr>
            <a:lvl3pPr marL="756757" indent="0">
              <a:buNone/>
              <a:defRPr sz="993"/>
            </a:lvl3pPr>
            <a:lvl4pPr marL="1135136" indent="0">
              <a:buNone/>
              <a:defRPr sz="828"/>
            </a:lvl4pPr>
            <a:lvl5pPr marL="1513515" indent="0">
              <a:buNone/>
              <a:defRPr sz="828"/>
            </a:lvl5pPr>
            <a:lvl6pPr marL="1891894" indent="0">
              <a:buNone/>
              <a:defRPr sz="828"/>
            </a:lvl6pPr>
            <a:lvl7pPr marL="2270272" indent="0">
              <a:buNone/>
              <a:defRPr sz="828"/>
            </a:lvl7pPr>
            <a:lvl8pPr marL="2648651" indent="0">
              <a:buNone/>
              <a:defRPr sz="828"/>
            </a:lvl8pPr>
            <a:lvl9pPr marL="3027030" indent="0">
              <a:buNone/>
              <a:defRPr sz="828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0274" y="569665"/>
            <a:ext cx="6527066" cy="2068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74" y="2848313"/>
            <a:ext cx="6527066" cy="6788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0273" y="9917085"/>
            <a:ext cx="1702713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AADE-43EA-0248-84EC-6B19E020E342}" type="datetimeFigureOut">
              <a:rPr lang="fr-FR" smtClean="0"/>
              <a:t>06/02/2018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6772" y="9917085"/>
            <a:ext cx="2554069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4627" y="9917085"/>
            <a:ext cx="1702713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CCA0-94CF-0145-93AA-B325C3F1CC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3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757" rtl="0" eaLnBrk="1" latinLnBrk="0" hangingPunct="1">
        <a:lnSpc>
          <a:spcPct val="90000"/>
        </a:lnSpc>
        <a:spcBef>
          <a:spcPct val="0"/>
        </a:spcBef>
        <a:buNone/>
        <a:defRPr sz="36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189" indent="-189189" algn="l" defTabSz="756757" rtl="0" eaLnBrk="1" latinLnBrk="0" hangingPunct="1">
        <a:lnSpc>
          <a:spcPct val="90000"/>
        </a:lnSpc>
        <a:spcBef>
          <a:spcPts val="828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1pPr>
      <a:lvl2pPr marL="567568" indent="-189189" algn="l" defTabSz="75675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6" kern="1200">
          <a:solidFill>
            <a:schemeClr val="tx1"/>
          </a:solidFill>
          <a:latin typeface="+mn-lt"/>
          <a:ea typeface="+mn-ea"/>
          <a:cs typeface="+mn-cs"/>
        </a:defRPr>
      </a:lvl2pPr>
      <a:lvl3pPr marL="945947" indent="-189189" algn="l" defTabSz="75675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4326" indent="-189189" algn="l" defTabSz="75675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2704" indent="-189189" algn="l" defTabSz="75675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81083" indent="-189189" algn="l" defTabSz="75675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9462" indent="-189189" algn="l" defTabSz="75675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7840" indent="-189189" algn="l" defTabSz="75675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6219" indent="-189189" algn="l" defTabSz="75675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8379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757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5136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3515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91894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70272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8651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7030" algn="l" defTabSz="75675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26213" cy="206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847975"/>
            <a:ext cx="6526213" cy="6789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0700" y="991711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80A51-3ECA-5741-8FF9-A65B1A02FF33}" type="datetimeFigureOut">
              <a:rPr lang="fr-FR" smtClean="0"/>
              <a:t>23/02/2018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6663" y="9917113"/>
            <a:ext cx="2554287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45113" y="991711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1BB1-4FAA-1E4F-AC96-148082D18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38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571" y="3262745"/>
            <a:ext cx="6432471" cy="966537"/>
          </a:xfrm>
        </p:spPr>
        <p:txBody>
          <a:bodyPr/>
          <a:lstStyle/>
          <a:p>
            <a:r>
              <a:rPr lang="fr-FR" dirty="0" smtClean="0"/>
              <a:t>Mes parcours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260273" y="477982"/>
            <a:ext cx="2739769" cy="1080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ECOLE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098964" y="9809018"/>
            <a:ext cx="38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et Prénom: </a:t>
            </a:r>
            <a:r>
              <a:rPr lang="mr-IN" dirty="0" smtClean="0"/>
              <a:t>…………………………………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580567258"/>
              </p:ext>
            </p:extLst>
          </p:nvPr>
        </p:nvGraphicFramePr>
        <p:xfrm>
          <a:off x="1261268" y="4457890"/>
          <a:ext cx="5045075" cy="493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567571" y="298174"/>
            <a:ext cx="22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MUREAUX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005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274" y="569665"/>
            <a:ext cx="6527066" cy="742300"/>
          </a:xfrm>
        </p:spPr>
        <p:txBody>
          <a:bodyPr/>
          <a:lstStyle/>
          <a:p>
            <a:r>
              <a:rPr lang="fr-FR" dirty="0" smtClean="0"/>
              <a:t>MON PROFIL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4646" y="1520684"/>
            <a:ext cx="1308526" cy="164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 photo en CP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575572" y="1520684"/>
            <a:ext cx="1308526" cy="164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 photo en CE1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036498" y="1520684"/>
            <a:ext cx="1308526" cy="164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 photo en CE2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572749" y="1520684"/>
            <a:ext cx="1308526" cy="164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 photo en CM1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033675" y="1510747"/>
            <a:ext cx="1308526" cy="164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 photo en CM2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14647" y="3518452"/>
            <a:ext cx="7189891" cy="2224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Je me définis: ce que j’aime faire, </a:t>
            </a:r>
            <a:r>
              <a:rPr lang="fr-FR" dirty="0"/>
              <a:t>m</a:t>
            </a:r>
            <a:r>
              <a:rPr lang="fr-FR" dirty="0" smtClean="0"/>
              <a:t>es activités, ma famille, ce que je veux faire plus tard, ce que j’aime manger</a:t>
            </a:r>
            <a:r>
              <a:rPr lang="mr-IN" dirty="0" smtClean="0"/>
              <a:t>…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mr-IN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14647" y="5927034"/>
            <a:ext cx="7189891" cy="222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Je me définis: ce que j’aime faire, </a:t>
            </a:r>
            <a:r>
              <a:rPr lang="fr-FR" dirty="0"/>
              <a:t>m</a:t>
            </a:r>
            <a:r>
              <a:rPr lang="fr-FR" dirty="0" smtClean="0"/>
              <a:t>es activités, ma famille, ce que je veux faire plus tard, ce que j’aime manger</a:t>
            </a:r>
            <a:r>
              <a:rPr lang="mr-IN" dirty="0" smtClean="0"/>
              <a:t>…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mr-IN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  <a:p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6984" y="8488017"/>
            <a:ext cx="7227554" cy="202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Je me définis: ce que j’aime faire, </a:t>
            </a:r>
            <a:r>
              <a:rPr lang="fr-FR" dirty="0"/>
              <a:t>m</a:t>
            </a:r>
            <a:r>
              <a:rPr lang="fr-FR" dirty="0" smtClean="0"/>
              <a:t>es activités, ma famille, ce que je veux faire plus tard, ce que j’aime manger</a:t>
            </a:r>
            <a:r>
              <a:rPr lang="mr-IN" dirty="0" smtClean="0"/>
              <a:t>…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mr-IN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35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274" y="569665"/>
            <a:ext cx="6527066" cy="742300"/>
          </a:xfrm>
        </p:spPr>
        <p:txBody>
          <a:bodyPr/>
          <a:lstStyle/>
          <a:p>
            <a:r>
              <a:rPr lang="fr-FR" dirty="0" smtClean="0"/>
              <a:t>MON PROFIL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14647" y="1311965"/>
            <a:ext cx="7227554" cy="2842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Je me définis: ce que j’aime faire, </a:t>
            </a:r>
            <a:r>
              <a:rPr lang="fr-FR" dirty="0"/>
              <a:t>m</a:t>
            </a:r>
            <a:r>
              <a:rPr lang="fr-FR" dirty="0" smtClean="0"/>
              <a:t>es activités, ma famille, ce que je veux faire plus tard, ce que j’aime manger</a:t>
            </a:r>
            <a:r>
              <a:rPr lang="mr-IN" dirty="0" smtClean="0"/>
              <a:t>…</a:t>
            </a:r>
            <a:r>
              <a:rPr lang="fr-FR" dirty="0" smtClean="0"/>
              <a:t>. </a:t>
            </a:r>
            <a:endParaRPr lang="fr-FR" dirty="0" smtClean="0"/>
          </a:p>
          <a:p>
            <a:endParaRPr lang="fr-FR" dirty="0"/>
          </a:p>
          <a:p>
            <a:r>
              <a:rPr lang="mr-IN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14647" y="4492487"/>
            <a:ext cx="7227554" cy="282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Je me définis: ce que j’aime faire, </a:t>
            </a:r>
            <a:r>
              <a:rPr lang="fr-FR" dirty="0"/>
              <a:t>m</a:t>
            </a:r>
            <a:r>
              <a:rPr lang="fr-FR" dirty="0" smtClean="0"/>
              <a:t>es activités, ma famille, ce que je veux faire plus tard, ce que j’aime manger</a:t>
            </a:r>
            <a:r>
              <a:rPr lang="mr-IN" dirty="0" smtClean="0"/>
              <a:t>…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mr-IN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  <a:p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6984" y="7656443"/>
            <a:ext cx="7227554" cy="2859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Je me définis: ce que j’aime faire, </a:t>
            </a:r>
            <a:r>
              <a:rPr lang="fr-FR" dirty="0"/>
              <a:t>m</a:t>
            </a:r>
            <a:r>
              <a:rPr lang="fr-FR" dirty="0" smtClean="0"/>
              <a:t>es activités, ma famille, ce que je veux faire plus tard, ce que j’aime manger</a:t>
            </a:r>
            <a:r>
              <a:rPr lang="mr-IN" dirty="0" smtClean="0"/>
              <a:t>…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mr-IN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0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274" y="569665"/>
            <a:ext cx="6527066" cy="821813"/>
          </a:xfrm>
        </p:spPr>
        <p:txBody>
          <a:bodyPr>
            <a:normAutofit/>
          </a:bodyPr>
          <a:lstStyle/>
          <a:p>
            <a:r>
              <a:rPr lang="fr-FR" dirty="0" smtClean="0"/>
              <a:t>Mes expériences extra-scolaires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20274" y="1604211"/>
            <a:ext cx="6527066" cy="23100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20274" y="7259403"/>
            <a:ext cx="6527066" cy="23100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520274" y="4431807"/>
            <a:ext cx="6527066" cy="23100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33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274" y="569665"/>
            <a:ext cx="6527066" cy="1338648"/>
          </a:xfrm>
        </p:spPr>
        <p:txBody>
          <a:bodyPr/>
          <a:lstStyle/>
          <a:p>
            <a:pPr lvl="0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266156"/>
              </p:ext>
            </p:extLst>
          </p:nvPr>
        </p:nvGraphicFramePr>
        <p:xfrm>
          <a:off x="258417" y="569665"/>
          <a:ext cx="7116418" cy="174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611757" y="3061252"/>
            <a:ext cx="2435583" cy="2107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PHOTOS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20274" y="3061252"/>
            <a:ext cx="3594526" cy="61622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suis en classe de :</a:t>
            </a:r>
            <a:r>
              <a:rPr lang="mr-IN" dirty="0" smtClean="0"/>
              <a:t>……………</a:t>
            </a:r>
            <a:r>
              <a:rPr lang="fr-FR" dirty="0" smtClean="0"/>
              <a:t>..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0274" y="4293704"/>
            <a:ext cx="3793309" cy="8746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Evènement: </a:t>
            </a:r>
            <a:endParaRPr lang="fr-FR" dirty="0" smtClean="0"/>
          </a:p>
          <a:p>
            <a:r>
              <a:rPr lang="mr-IN" dirty="0" smtClean="0"/>
              <a:t>……………………………………………………………………………………………………………………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11757" y="5910648"/>
            <a:ext cx="2435583" cy="2107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COLLAGE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20274" y="5764696"/>
            <a:ext cx="3793309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Ce que je retiens: 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mr-IN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fr-FR" dirty="0" smtClean="0"/>
              <a:t>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08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274" y="569665"/>
            <a:ext cx="6527066" cy="1338648"/>
          </a:xfrm>
        </p:spPr>
        <p:txBody>
          <a:bodyPr/>
          <a:lstStyle/>
          <a:p>
            <a:pPr lvl="0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29755"/>
              </p:ext>
            </p:extLst>
          </p:nvPr>
        </p:nvGraphicFramePr>
        <p:xfrm>
          <a:off x="258417" y="569665"/>
          <a:ext cx="7116418" cy="174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611757" y="3061252"/>
            <a:ext cx="2435583" cy="2107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PHOTOS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20274" y="3061252"/>
            <a:ext cx="3594526" cy="61622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suis en classe de :</a:t>
            </a:r>
            <a:r>
              <a:rPr lang="mr-IN" dirty="0" smtClean="0"/>
              <a:t>……………</a:t>
            </a:r>
            <a:r>
              <a:rPr lang="fr-FR" dirty="0" smtClean="0"/>
              <a:t>..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0274" y="4293704"/>
            <a:ext cx="3793309" cy="8746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Evènement: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11757" y="5910648"/>
            <a:ext cx="2435583" cy="2107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COLLAGE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20274" y="5764696"/>
            <a:ext cx="3793309" cy="452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Ce que je retiens: 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mr-IN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fr-FR" dirty="0" smtClean="0"/>
              <a:t>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10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274" y="569665"/>
            <a:ext cx="6527066" cy="1338648"/>
          </a:xfrm>
        </p:spPr>
        <p:txBody>
          <a:bodyPr/>
          <a:lstStyle/>
          <a:p>
            <a:pPr lvl="0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491485"/>
              </p:ext>
            </p:extLst>
          </p:nvPr>
        </p:nvGraphicFramePr>
        <p:xfrm>
          <a:off x="258417" y="569665"/>
          <a:ext cx="7116418" cy="174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611757" y="3061252"/>
            <a:ext cx="2435583" cy="2107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PHOTOS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20274" y="3061252"/>
            <a:ext cx="3594526" cy="61622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suis en classe de :</a:t>
            </a:r>
            <a:r>
              <a:rPr lang="mr-IN" dirty="0" smtClean="0"/>
              <a:t>……………</a:t>
            </a:r>
            <a:r>
              <a:rPr lang="fr-FR" dirty="0" smtClean="0"/>
              <a:t>..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0274" y="4293704"/>
            <a:ext cx="3793309" cy="8746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Evènement: </a:t>
            </a:r>
            <a:endParaRPr lang="fr-FR" dirty="0" smtClean="0"/>
          </a:p>
          <a:p>
            <a:endParaRPr lang="fr-FR" dirty="0" smtClean="0"/>
          </a:p>
          <a:p>
            <a:r>
              <a:rPr lang="mr-IN" dirty="0" smtClean="0"/>
              <a:t>………………………………………………………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11757" y="5910648"/>
            <a:ext cx="2435583" cy="2107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COLLAGE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20274" y="5764696"/>
            <a:ext cx="3793309" cy="4524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Ce que je retiens: 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mr-IN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fr-FR" dirty="0" smtClean="0"/>
              <a:t>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16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274" y="569665"/>
            <a:ext cx="6527066" cy="1338648"/>
          </a:xfrm>
        </p:spPr>
        <p:txBody>
          <a:bodyPr/>
          <a:lstStyle/>
          <a:p>
            <a:pPr lvl="0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410667"/>
              </p:ext>
            </p:extLst>
          </p:nvPr>
        </p:nvGraphicFramePr>
        <p:xfrm>
          <a:off x="258417" y="569665"/>
          <a:ext cx="7116418" cy="174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611757" y="3061252"/>
            <a:ext cx="2435583" cy="2107096"/>
          </a:xfrm>
          <a:prstGeom prst="rect">
            <a:avLst/>
          </a:prstGeom>
          <a:solidFill>
            <a:srgbClr val="FABEFF">
              <a:alpha val="6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PHOTOS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20274" y="3061252"/>
            <a:ext cx="3594526" cy="616226"/>
          </a:xfrm>
          <a:prstGeom prst="roundRect">
            <a:avLst/>
          </a:prstGeom>
          <a:solidFill>
            <a:srgbClr val="FABEFF">
              <a:alpha val="6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suis en classe de :</a:t>
            </a:r>
            <a:r>
              <a:rPr lang="mr-IN" dirty="0" smtClean="0"/>
              <a:t>……………</a:t>
            </a:r>
            <a:r>
              <a:rPr lang="fr-FR" dirty="0" smtClean="0"/>
              <a:t>..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0274" y="4293704"/>
            <a:ext cx="3793309" cy="874644"/>
          </a:xfrm>
          <a:prstGeom prst="rect">
            <a:avLst/>
          </a:prstGeom>
          <a:solidFill>
            <a:srgbClr val="FABEFF">
              <a:alpha val="6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Evènement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r>
              <a:rPr lang="mr-IN" dirty="0" smtClean="0"/>
              <a:t>…………………………………………………………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11757" y="5910648"/>
            <a:ext cx="2435583" cy="2107096"/>
          </a:xfrm>
          <a:prstGeom prst="rect">
            <a:avLst/>
          </a:prstGeom>
          <a:solidFill>
            <a:srgbClr val="FABEFF">
              <a:alpha val="6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COLLAGE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20274" y="5764696"/>
            <a:ext cx="3793309" cy="4524315"/>
          </a:xfrm>
          <a:prstGeom prst="rect">
            <a:avLst/>
          </a:prstGeom>
          <a:solidFill>
            <a:srgbClr val="FABE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Ce que je retiens: 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mr-IN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fr-FR" dirty="0" smtClean="0"/>
              <a:t>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1105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23998</TotalTime>
  <Words>316</Words>
  <Application>Microsoft Macintosh PowerPoint</Application>
  <PresentationFormat>Personnalisé</PresentationFormat>
  <Paragraphs>78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Thème Office</vt:lpstr>
      <vt:lpstr>Conception personnalisée</vt:lpstr>
      <vt:lpstr>Mes parcours </vt:lpstr>
      <vt:lpstr>MON PROFIL</vt:lpstr>
      <vt:lpstr>MON PROFIL</vt:lpstr>
      <vt:lpstr>Mes expériences extra-scolaires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parcours </dc:title>
  <dc:creator>marie goetz</dc:creator>
  <cp:lastModifiedBy>marie goetz</cp:lastModifiedBy>
  <cp:revision>11</cp:revision>
  <dcterms:created xsi:type="dcterms:W3CDTF">2018-02-02T17:39:17Z</dcterms:created>
  <dcterms:modified xsi:type="dcterms:W3CDTF">2018-02-22T23:29:42Z</dcterms:modified>
</cp:coreProperties>
</file>