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67" r:id="rId4"/>
    <p:sldId id="269" r:id="rId5"/>
    <p:sldId id="265" r:id="rId6"/>
    <p:sldId id="266" r:id="rId7"/>
    <p:sldId id="268" r:id="rId8"/>
    <p:sldId id="258" r:id="rId9"/>
    <p:sldId id="275" r:id="rId10"/>
    <p:sldId id="276" r:id="rId11"/>
    <p:sldId id="260" r:id="rId12"/>
    <p:sldId id="261" r:id="rId13"/>
    <p:sldId id="278" r:id="rId14"/>
    <p:sldId id="272" r:id="rId15"/>
    <p:sldId id="273" r:id="rId16"/>
    <p:sldId id="270" r:id="rId17"/>
    <p:sldId id="277" r:id="rId18"/>
    <p:sldId id="271" r:id="rId19"/>
    <p:sldId id="262" r:id="rId20"/>
    <p:sldId id="279" r:id="rId21"/>
    <p:sldId id="280" r:id="rId22"/>
    <p:sldId id="281" r:id="rId23"/>
    <p:sldId id="282" r:id="rId24"/>
    <p:sldId id="283" r:id="rId25"/>
    <p:sldId id="274" r:id="rId26"/>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5"/>
    <p:restoredTop sz="94669"/>
  </p:normalViewPr>
  <p:slideViewPr>
    <p:cSldViewPr snapToGrid="0" snapToObjects="1">
      <p:cViewPr>
        <p:scale>
          <a:sx n="81" d="100"/>
          <a:sy n="81" d="100"/>
        </p:scale>
        <p:origin x="1464" y="56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58D091-7310-F24D-98CD-64D644B5F182}" type="doc">
      <dgm:prSet loTypeId="urn:microsoft.com/office/officeart/2008/layout/RadialCluster" loCatId="" qsTypeId="urn:microsoft.com/office/officeart/2005/8/quickstyle/simple4" qsCatId="simple" csTypeId="urn:microsoft.com/office/officeart/2005/8/colors/accent1_2#1" csCatId="accent1" phldr="1"/>
      <dgm:spPr/>
      <dgm:t>
        <a:bodyPr/>
        <a:lstStyle/>
        <a:p>
          <a:endParaRPr lang="fr-FR"/>
        </a:p>
      </dgm:t>
    </dgm:pt>
    <dgm:pt modelId="{92C8B7F7-7B32-084E-B286-80553B5186A7}">
      <dgm:prSet phldrT="[Texte]"/>
      <dgm:spPr>
        <a:gradFill rotWithShape="0">
          <a:gsLst>
            <a:gs pos="0">
              <a:schemeClr val="accent1">
                <a:hueOff val="0"/>
                <a:satOff val="0"/>
                <a:lumOff val="0"/>
                <a:satMod val="103000"/>
                <a:lumMod val="102000"/>
                <a:tint val="94000"/>
                <a:alpha val="27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r>
            <a:rPr lang="fr-FR" dirty="0" smtClean="0"/>
            <a:t>Un constat:</a:t>
          </a:r>
        </a:p>
        <a:p>
          <a:r>
            <a:rPr lang="fr-FR" dirty="0" smtClean="0"/>
            <a:t>Trop d’enfants quittent le système scolaire sans maîtriser les fondamentaux </a:t>
          </a:r>
          <a:endParaRPr lang="fr-FR" dirty="0"/>
        </a:p>
      </dgm:t>
    </dgm:pt>
    <dgm:pt modelId="{20EB2B93-7194-ED41-80DB-F90E7274BAD0}" type="parTrans" cxnId="{2E4DDB50-D522-0D41-8507-87141D021BE4}">
      <dgm:prSet/>
      <dgm:spPr/>
      <dgm:t>
        <a:bodyPr/>
        <a:lstStyle/>
        <a:p>
          <a:endParaRPr lang="fr-FR"/>
        </a:p>
      </dgm:t>
    </dgm:pt>
    <dgm:pt modelId="{AA784266-3316-0341-A475-19353441216F}" type="sibTrans" cxnId="{2E4DDB50-D522-0D41-8507-87141D021BE4}">
      <dgm:prSet/>
      <dgm:spPr/>
      <dgm:t>
        <a:bodyPr/>
        <a:lstStyle/>
        <a:p>
          <a:endParaRPr lang="fr-FR"/>
        </a:p>
      </dgm:t>
    </dgm:pt>
    <dgm:pt modelId="{8AD32C1F-CB06-0A4B-9D07-A11A7B911F45}">
      <dgm:prSet phldrT="[Texte]"/>
      <dgm:spPr>
        <a:gradFill rotWithShape="0">
          <a:gsLst>
            <a:gs pos="0">
              <a:schemeClr val="accent1">
                <a:hueOff val="0"/>
                <a:satOff val="0"/>
                <a:lumOff val="0"/>
                <a:satMod val="103000"/>
                <a:lumMod val="102000"/>
                <a:tint val="94000"/>
                <a:alpha val="5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r>
            <a:rPr lang="fr-FR" dirty="0" smtClean="0"/>
            <a:t>Mutation sociale</a:t>
          </a:r>
          <a:endParaRPr lang="fr-FR" dirty="0"/>
        </a:p>
      </dgm:t>
    </dgm:pt>
    <dgm:pt modelId="{7F047A1E-F090-814B-83B4-C1EBD7E6D625}" type="parTrans" cxnId="{6919AB28-AF41-3E42-8716-3F769073B568}">
      <dgm:prSet/>
      <dgm:spPr/>
      <dgm:t>
        <a:bodyPr/>
        <a:lstStyle/>
        <a:p>
          <a:endParaRPr lang="fr-FR"/>
        </a:p>
      </dgm:t>
    </dgm:pt>
    <dgm:pt modelId="{B831C8A7-3EB1-9046-AFF1-59DB33980865}" type="sibTrans" cxnId="{6919AB28-AF41-3E42-8716-3F769073B568}">
      <dgm:prSet/>
      <dgm:spPr/>
      <dgm:t>
        <a:bodyPr/>
        <a:lstStyle/>
        <a:p>
          <a:endParaRPr lang="fr-FR"/>
        </a:p>
      </dgm:t>
    </dgm:pt>
    <dgm:pt modelId="{37198814-BD5E-734D-8AF9-399C5419E785}">
      <dgm:prSet phldrT="[Texte]"/>
      <dgm:spPr>
        <a:gradFill rotWithShape="0">
          <a:gsLst>
            <a:gs pos="0">
              <a:schemeClr val="accent1">
                <a:hueOff val="0"/>
                <a:satOff val="0"/>
                <a:lumOff val="0"/>
                <a:satMod val="103000"/>
                <a:lumMod val="102000"/>
                <a:tint val="94000"/>
                <a:alpha val="5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r>
            <a:rPr lang="fr-FR" dirty="0" smtClean="0"/>
            <a:t>Difficulté pour l’école de répondre à une hétérogénéité croissante des classes</a:t>
          </a:r>
          <a:endParaRPr lang="fr-FR" dirty="0"/>
        </a:p>
      </dgm:t>
    </dgm:pt>
    <dgm:pt modelId="{49A62D99-EDF1-304C-9159-C043F596771C}" type="parTrans" cxnId="{42703D0F-7044-2D4A-8770-2E9130243DCD}">
      <dgm:prSet/>
      <dgm:spPr/>
      <dgm:t>
        <a:bodyPr/>
        <a:lstStyle/>
        <a:p>
          <a:endParaRPr lang="fr-FR"/>
        </a:p>
      </dgm:t>
    </dgm:pt>
    <dgm:pt modelId="{0B468CD4-ECE0-E047-ACA5-398016DC70A0}" type="sibTrans" cxnId="{42703D0F-7044-2D4A-8770-2E9130243DCD}">
      <dgm:prSet/>
      <dgm:spPr/>
      <dgm:t>
        <a:bodyPr/>
        <a:lstStyle/>
        <a:p>
          <a:endParaRPr lang="fr-FR"/>
        </a:p>
      </dgm:t>
    </dgm:pt>
    <dgm:pt modelId="{EFB96874-5263-5A40-81F3-5E10D11505C5}">
      <dgm:prSet phldrT="[Texte]"/>
      <dgm:spPr/>
      <dgm:t>
        <a:bodyPr/>
        <a:lstStyle/>
        <a:p>
          <a:endParaRPr lang="fr-FR" dirty="0"/>
        </a:p>
      </dgm:t>
    </dgm:pt>
    <dgm:pt modelId="{59F24B81-04FE-9442-803E-49F98D0E02CE}" type="parTrans" cxnId="{25756DC3-E28D-B54A-85E9-13E631634A26}">
      <dgm:prSet/>
      <dgm:spPr/>
      <dgm:t>
        <a:bodyPr/>
        <a:lstStyle/>
        <a:p>
          <a:endParaRPr lang="fr-FR"/>
        </a:p>
      </dgm:t>
    </dgm:pt>
    <dgm:pt modelId="{4B486182-53F1-ED41-9A29-6386FF153E00}" type="sibTrans" cxnId="{25756DC3-E28D-B54A-85E9-13E631634A26}">
      <dgm:prSet/>
      <dgm:spPr/>
      <dgm:t>
        <a:bodyPr/>
        <a:lstStyle/>
        <a:p>
          <a:endParaRPr lang="fr-FR"/>
        </a:p>
      </dgm:t>
    </dgm:pt>
    <dgm:pt modelId="{A84CED06-4319-AC43-8A75-40C945ADABFB}" type="pres">
      <dgm:prSet presAssocID="{D958D091-7310-F24D-98CD-64D644B5F182}" presName="Name0" presStyleCnt="0">
        <dgm:presLayoutVars>
          <dgm:chMax val="1"/>
          <dgm:chPref val="1"/>
          <dgm:dir/>
          <dgm:animOne val="branch"/>
          <dgm:animLvl val="lvl"/>
        </dgm:presLayoutVars>
      </dgm:prSet>
      <dgm:spPr/>
      <dgm:t>
        <a:bodyPr/>
        <a:lstStyle/>
        <a:p>
          <a:endParaRPr lang="fr-FR"/>
        </a:p>
      </dgm:t>
    </dgm:pt>
    <dgm:pt modelId="{086DD191-C6BD-4D4F-8C86-0DA5E9AB3B58}" type="pres">
      <dgm:prSet presAssocID="{92C8B7F7-7B32-084E-B286-80553B5186A7}" presName="singleCycle" presStyleCnt="0"/>
      <dgm:spPr/>
    </dgm:pt>
    <dgm:pt modelId="{6C9876D7-1989-5B4A-B9CF-BC3502E4F2EE}" type="pres">
      <dgm:prSet presAssocID="{92C8B7F7-7B32-084E-B286-80553B5186A7}" presName="singleCenter" presStyleLbl="node1" presStyleIdx="0" presStyleCnt="3" custScaleX="162313" custScaleY="128233">
        <dgm:presLayoutVars>
          <dgm:chMax val="7"/>
          <dgm:chPref val="7"/>
        </dgm:presLayoutVars>
      </dgm:prSet>
      <dgm:spPr/>
      <dgm:t>
        <a:bodyPr/>
        <a:lstStyle/>
        <a:p>
          <a:endParaRPr lang="fr-FR"/>
        </a:p>
      </dgm:t>
    </dgm:pt>
    <dgm:pt modelId="{3FBBF0CA-1A90-C44C-AEB5-3C6B583A8A6C}" type="pres">
      <dgm:prSet presAssocID="{49A62D99-EDF1-304C-9159-C043F596771C}" presName="Name56" presStyleLbl="parChTrans1D2" presStyleIdx="0" presStyleCnt="2"/>
      <dgm:spPr/>
      <dgm:t>
        <a:bodyPr/>
        <a:lstStyle/>
        <a:p>
          <a:endParaRPr lang="fr-FR"/>
        </a:p>
      </dgm:t>
    </dgm:pt>
    <dgm:pt modelId="{B22EFE49-33C8-3E46-AE22-B086068AFCCF}" type="pres">
      <dgm:prSet presAssocID="{37198814-BD5E-734D-8AF9-399C5419E785}" presName="text0" presStyleLbl="node1" presStyleIdx="1" presStyleCnt="3" custScaleX="202160" custRadScaleRad="140000" custRadScaleInc="89496">
        <dgm:presLayoutVars>
          <dgm:bulletEnabled val="1"/>
        </dgm:presLayoutVars>
      </dgm:prSet>
      <dgm:spPr/>
      <dgm:t>
        <a:bodyPr/>
        <a:lstStyle/>
        <a:p>
          <a:endParaRPr lang="fr-FR"/>
        </a:p>
      </dgm:t>
    </dgm:pt>
    <dgm:pt modelId="{099B21FA-AEA8-6A4A-A639-A0300FC7ECA1}" type="pres">
      <dgm:prSet presAssocID="{7F047A1E-F090-814B-83B4-C1EBD7E6D625}" presName="Name56" presStyleLbl="parChTrans1D2" presStyleIdx="1" presStyleCnt="2"/>
      <dgm:spPr/>
      <dgm:t>
        <a:bodyPr/>
        <a:lstStyle/>
        <a:p>
          <a:endParaRPr lang="fr-FR"/>
        </a:p>
      </dgm:t>
    </dgm:pt>
    <dgm:pt modelId="{2E3BD5A3-7955-5F42-86C0-92A41734A428}" type="pres">
      <dgm:prSet presAssocID="{8AD32C1F-CB06-0A4B-9D07-A11A7B911F45}" presName="text0" presStyleLbl="node1" presStyleIdx="2" presStyleCnt="3" custScaleX="208843" custRadScaleRad="142143" custRadScaleInc="110345">
        <dgm:presLayoutVars>
          <dgm:bulletEnabled val="1"/>
        </dgm:presLayoutVars>
      </dgm:prSet>
      <dgm:spPr/>
      <dgm:t>
        <a:bodyPr/>
        <a:lstStyle/>
        <a:p>
          <a:endParaRPr lang="fr-FR"/>
        </a:p>
      </dgm:t>
    </dgm:pt>
  </dgm:ptLst>
  <dgm:cxnLst>
    <dgm:cxn modelId="{5CC9E808-70E9-2E4D-8373-2C498192D854}" type="presOf" srcId="{8AD32C1F-CB06-0A4B-9D07-A11A7B911F45}" destId="{2E3BD5A3-7955-5F42-86C0-92A41734A428}" srcOrd="0" destOrd="0" presId="urn:microsoft.com/office/officeart/2008/layout/RadialCluster"/>
    <dgm:cxn modelId="{80EEE576-D7D9-CE46-8FC6-DBEE2B6E8DF6}" type="presOf" srcId="{49A62D99-EDF1-304C-9159-C043F596771C}" destId="{3FBBF0CA-1A90-C44C-AEB5-3C6B583A8A6C}" srcOrd="0" destOrd="0" presId="urn:microsoft.com/office/officeart/2008/layout/RadialCluster"/>
    <dgm:cxn modelId="{42703D0F-7044-2D4A-8770-2E9130243DCD}" srcId="{92C8B7F7-7B32-084E-B286-80553B5186A7}" destId="{37198814-BD5E-734D-8AF9-399C5419E785}" srcOrd="0" destOrd="0" parTransId="{49A62D99-EDF1-304C-9159-C043F596771C}" sibTransId="{0B468CD4-ECE0-E047-ACA5-398016DC70A0}"/>
    <dgm:cxn modelId="{2E4DDB50-D522-0D41-8507-87141D021BE4}" srcId="{D958D091-7310-F24D-98CD-64D644B5F182}" destId="{92C8B7F7-7B32-084E-B286-80553B5186A7}" srcOrd="0" destOrd="0" parTransId="{20EB2B93-7194-ED41-80DB-F90E7274BAD0}" sibTransId="{AA784266-3316-0341-A475-19353441216F}"/>
    <dgm:cxn modelId="{D4FBF2B7-2DEF-7A49-B270-56FB037ADB92}" type="presOf" srcId="{D958D091-7310-F24D-98CD-64D644B5F182}" destId="{A84CED06-4319-AC43-8A75-40C945ADABFB}" srcOrd="0" destOrd="0" presId="urn:microsoft.com/office/officeart/2008/layout/RadialCluster"/>
    <dgm:cxn modelId="{5E8805AF-5F46-FD49-A527-F7BC175194B3}" type="presOf" srcId="{7F047A1E-F090-814B-83B4-C1EBD7E6D625}" destId="{099B21FA-AEA8-6A4A-A639-A0300FC7ECA1}" srcOrd="0" destOrd="0" presId="urn:microsoft.com/office/officeart/2008/layout/RadialCluster"/>
    <dgm:cxn modelId="{25756DC3-E28D-B54A-85E9-13E631634A26}" srcId="{D958D091-7310-F24D-98CD-64D644B5F182}" destId="{EFB96874-5263-5A40-81F3-5E10D11505C5}" srcOrd="1" destOrd="0" parTransId="{59F24B81-04FE-9442-803E-49F98D0E02CE}" sibTransId="{4B486182-53F1-ED41-9A29-6386FF153E00}"/>
    <dgm:cxn modelId="{EBF09FAD-49D2-1E45-B114-30373D20CF5B}" type="presOf" srcId="{37198814-BD5E-734D-8AF9-399C5419E785}" destId="{B22EFE49-33C8-3E46-AE22-B086068AFCCF}" srcOrd="0" destOrd="0" presId="urn:microsoft.com/office/officeart/2008/layout/RadialCluster"/>
    <dgm:cxn modelId="{E7B89C67-9E16-2042-9614-5E0DB4F8E292}" type="presOf" srcId="{92C8B7F7-7B32-084E-B286-80553B5186A7}" destId="{6C9876D7-1989-5B4A-B9CF-BC3502E4F2EE}" srcOrd="0" destOrd="0" presId="urn:microsoft.com/office/officeart/2008/layout/RadialCluster"/>
    <dgm:cxn modelId="{6919AB28-AF41-3E42-8716-3F769073B568}" srcId="{92C8B7F7-7B32-084E-B286-80553B5186A7}" destId="{8AD32C1F-CB06-0A4B-9D07-A11A7B911F45}" srcOrd="1" destOrd="0" parTransId="{7F047A1E-F090-814B-83B4-C1EBD7E6D625}" sibTransId="{B831C8A7-3EB1-9046-AFF1-59DB33980865}"/>
    <dgm:cxn modelId="{70528882-140D-0A47-8C0F-1F21B0167438}" type="presParOf" srcId="{A84CED06-4319-AC43-8A75-40C945ADABFB}" destId="{086DD191-C6BD-4D4F-8C86-0DA5E9AB3B58}" srcOrd="0" destOrd="0" presId="urn:microsoft.com/office/officeart/2008/layout/RadialCluster"/>
    <dgm:cxn modelId="{1D66CE61-456F-C548-9C94-56E9EF6A5DD5}" type="presParOf" srcId="{086DD191-C6BD-4D4F-8C86-0DA5E9AB3B58}" destId="{6C9876D7-1989-5B4A-B9CF-BC3502E4F2EE}" srcOrd="0" destOrd="0" presId="urn:microsoft.com/office/officeart/2008/layout/RadialCluster"/>
    <dgm:cxn modelId="{FD60948E-06CC-B34C-B9A7-273B03CC0614}" type="presParOf" srcId="{086DD191-C6BD-4D4F-8C86-0DA5E9AB3B58}" destId="{3FBBF0CA-1A90-C44C-AEB5-3C6B583A8A6C}" srcOrd="1" destOrd="0" presId="urn:microsoft.com/office/officeart/2008/layout/RadialCluster"/>
    <dgm:cxn modelId="{A80E595E-6CD5-A448-99CD-E8FA84898321}" type="presParOf" srcId="{086DD191-C6BD-4D4F-8C86-0DA5E9AB3B58}" destId="{B22EFE49-33C8-3E46-AE22-B086068AFCCF}" srcOrd="2" destOrd="0" presId="urn:microsoft.com/office/officeart/2008/layout/RadialCluster"/>
    <dgm:cxn modelId="{A13731F3-E68F-F54B-9C2A-9281F6AC280C}" type="presParOf" srcId="{086DD191-C6BD-4D4F-8C86-0DA5E9AB3B58}" destId="{099B21FA-AEA8-6A4A-A639-A0300FC7ECA1}" srcOrd="3" destOrd="0" presId="urn:microsoft.com/office/officeart/2008/layout/RadialCluster"/>
    <dgm:cxn modelId="{B33E9E02-78E6-254C-AD26-A68D95A7E324}" type="presParOf" srcId="{086DD191-C6BD-4D4F-8C86-0DA5E9AB3B58}" destId="{2E3BD5A3-7955-5F42-86C0-92A41734A428}"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CD8648-2A26-C64F-993F-A708D3CFC932}" type="doc">
      <dgm:prSet loTypeId="urn:microsoft.com/office/officeart/2005/8/layout/default#1" loCatId="" qsTypeId="urn:microsoft.com/office/officeart/2005/8/quickstyle/simple4" qsCatId="simple" csTypeId="urn:microsoft.com/office/officeart/2005/8/colors/accent1_2#2" csCatId="accent1" phldr="1"/>
      <dgm:spPr/>
      <dgm:t>
        <a:bodyPr/>
        <a:lstStyle/>
        <a:p>
          <a:endParaRPr lang="fr-FR"/>
        </a:p>
      </dgm:t>
    </dgm:pt>
    <dgm:pt modelId="{FF10582D-6F78-4E4F-8238-57613388D6BB}">
      <dgm:prSet phldrT="[Texte]">
        <dgm:style>
          <a:lnRef idx="0">
            <a:schemeClr val="accent4"/>
          </a:lnRef>
          <a:fillRef idx="3">
            <a:schemeClr val="accent4"/>
          </a:fillRef>
          <a:effectRef idx="3">
            <a:schemeClr val="accent4"/>
          </a:effectRef>
          <a:fontRef idx="minor">
            <a:schemeClr val="lt1"/>
          </a:fontRef>
        </dgm:style>
      </dgm:prSet>
      <dgm:spPr/>
      <dgm:t>
        <a:bodyPr/>
        <a:lstStyle/>
        <a:p>
          <a:r>
            <a:rPr lang="fr-FR" dirty="0" smtClean="0">
              <a:solidFill>
                <a:schemeClr val="tx1"/>
              </a:solidFill>
            </a:rPr>
            <a:t>Agir à la racine pour combattre la difficulté scolaire</a:t>
          </a:r>
          <a:endParaRPr lang="fr-FR" dirty="0">
            <a:solidFill>
              <a:schemeClr val="tx1"/>
            </a:solidFill>
          </a:endParaRPr>
        </a:p>
      </dgm:t>
    </dgm:pt>
    <dgm:pt modelId="{2184D07F-8495-104B-A727-17534094D645}" type="parTrans" cxnId="{8FE79F10-E5BE-664E-972E-96ED6B0A2E29}">
      <dgm:prSet/>
      <dgm:spPr/>
      <dgm:t>
        <a:bodyPr/>
        <a:lstStyle/>
        <a:p>
          <a:endParaRPr lang="fr-FR"/>
        </a:p>
      </dgm:t>
    </dgm:pt>
    <dgm:pt modelId="{1A372355-9AF1-114D-90CE-B228A63FA9A2}" type="sibTrans" cxnId="{8FE79F10-E5BE-664E-972E-96ED6B0A2E29}">
      <dgm:prSet/>
      <dgm:spPr/>
      <dgm:t>
        <a:bodyPr/>
        <a:lstStyle/>
        <a:p>
          <a:endParaRPr lang="fr-FR"/>
        </a:p>
      </dgm:t>
    </dgm:pt>
    <dgm:pt modelId="{588852C7-22CF-4448-8042-2E4B62BFE578}">
      <dgm:prSet phldrT="[Texte]">
        <dgm:style>
          <a:lnRef idx="0">
            <a:schemeClr val="accent4"/>
          </a:lnRef>
          <a:fillRef idx="3">
            <a:schemeClr val="accent4"/>
          </a:fillRef>
          <a:effectRef idx="3">
            <a:schemeClr val="accent4"/>
          </a:effectRef>
          <a:fontRef idx="minor">
            <a:schemeClr val="lt1"/>
          </a:fontRef>
        </dgm:style>
      </dgm:prSet>
      <dgm:spPr/>
      <dgm:t>
        <a:bodyPr/>
        <a:lstStyle/>
        <a:p>
          <a:r>
            <a:rPr lang="fr-FR" dirty="0" smtClean="0">
              <a:solidFill>
                <a:schemeClr val="tx1"/>
              </a:solidFill>
            </a:rPr>
            <a:t>Concentrer l’effort à la rentrée 2017 là où c’est le plus nécessaire</a:t>
          </a:r>
          <a:endParaRPr lang="fr-FR" dirty="0">
            <a:solidFill>
              <a:schemeClr val="tx1"/>
            </a:solidFill>
          </a:endParaRPr>
        </a:p>
      </dgm:t>
    </dgm:pt>
    <dgm:pt modelId="{F66129CD-B613-824F-830D-A02C3B4D1052}" type="parTrans" cxnId="{3BFF7F97-032F-174F-8CDA-724B54B6A9DE}">
      <dgm:prSet/>
      <dgm:spPr/>
      <dgm:t>
        <a:bodyPr/>
        <a:lstStyle/>
        <a:p>
          <a:endParaRPr lang="fr-FR"/>
        </a:p>
      </dgm:t>
    </dgm:pt>
    <dgm:pt modelId="{22FC50A2-4FE3-1740-AAC8-C95B195600E6}" type="sibTrans" cxnId="{3BFF7F97-032F-174F-8CDA-724B54B6A9DE}">
      <dgm:prSet/>
      <dgm:spPr/>
      <dgm:t>
        <a:bodyPr/>
        <a:lstStyle/>
        <a:p>
          <a:endParaRPr lang="fr-FR"/>
        </a:p>
      </dgm:t>
    </dgm:pt>
    <dgm:pt modelId="{171D76D2-8E33-9D4F-AB06-DF8EB54288E2}">
      <dgm:prSet phldrT="[Texte]" custT="1">
        <dgm:style>
          <a:lnRef idx="0">
            <a:schemeClr val="accent4"/>
          </a:lnRef>
          <a:fillRef idx="3">
            <a:schemeClr val="accent4"/>
          </a:fillRef>
          <a:effectRef idx="3">
            <a:schemeClr val="accent4"/>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2200" dirty="0" smtClean="0">
              <a:solidFill>
                <a:schemeClr val="tx1"/>
              </a:solidFill>
            </a:rPr>
            <a:t>Garantir, pour chaque élève l’acquisition des savoirs fondamentaux: </a:t>
          </a:r>
        </a:p>
        <a:p>
          <a:pPr marL="0" marR="0" indent="0" defTabSz="914400" eaLnBrk="1" fontAlgn="auto" latinLnBrk="0" hangingPunct="1">
            <a:lnSpc>
              <a:spcPct val="100000"/>
            </a:lnSpc>
            <a:spcBef>
              <a:spcPts val="0"/>
            </a:spcBef>
            <a:spcAft>
              <a:spcPts val="0"/>
            </a:spcAft>
            <a:buClrTx/>
            <a:buSzTx/>
            <a:buFontTx/>
            <a:buNone/>
            <a:tabLst/>
            <a:defRPr/>
          </a:pPr>
          <a:r>
            <a:rPr lang="fr-FR" sz="2200" b="1" dirty="0" smtClean="0">
              <a:solidFill>
                <a:schemeClr val="accent1">
                  <a:lumMod val="75000"/>
                </a:schemeClr>
              </a:solidFill>
            </a:rPr>
            <a:t>parler, lire, écrire, compter, respecter autrui</a:t>
          </a:r>
        </a:p>
        <a:p>
          <a:pPr defTabSz="1600200">
            <a:lnSpc>
              <a:spcPct val="90000"/>
            </a:lnSpc>
            <a:spcBef>
              <a:spcPct val="0"/>
            </a:spcBef>
            <a:spcAft>
              <a:spcPct val="35000"/>
            </a:spcAft>
          </a:pPr>
          <a:endParaRPr lang="fr-FR" sz="2200" dirty="0"/>
        </a:p>
      </dgm:t>
    </dgm:pt>
    <dgm:pt modelId="{513C7204-585D-B04B-A2B0-A27EDFAB0E92}" type="parTrans" cxnId="{5C10464B-4552-8846-A9F3-1D5111305731}">
      <dgm:prSet/>
      <dgm:spPr/>
      <dgm:t>
        <a:bodyPr/>
        <a:lstStyle/>
        <a:p>
          <a:endParaRPr lang="fr-FR"/>
        </a:p>
      </dgm:t>
    </dgm:pt>
    <dgm:pt modelId="{54660DAA-52A6-9D49-A924-7ADE8DE21A7A}" type="sibTrans" cxnId="{5C10464B-4552-8846-A9F3-1D5111305731}">
      <dgm:prSet/>
      <dgm:spPr/>
      <dgm:t>
        <a:bodyPr/>
        <a:lstStyle/>
        <a:p>
          <a:endParaRPr lang="fr-FR"/>
        </a:p>
      </dgm:t>
    </dgm:pt>
    <dgm:pt modelId="{77ECC6C8-4145-0C42-836F-1F6D9291B1DB}" type="pres">
      <dgm:prSet presAssocID="{9ECD8648-2A26-C64F-993F-A708D3CFC932}" presName="diagram" presStyleCnt="0">
        <dgm:presLayoutVars>
          <dgm:dir/>
          <dgm:resizeHandles val="exact"/>
        </dgm:presLayoutVars>
      </dgm:prSet>
      <dgm:spPr/>
      <dgm:t>
        <a:bodyPr/>
        <a:lstStyle/>
        <a:p>
          <a:endParaRPr lang="fr-FR"/>
        </a:p>
      </dgm:t>
    </dgm:pt>
    <dgm:pt modelId="{B8CFE7CC-FB00-2048-9FAE-1C14D0E3F27C}" type="pres">
      <dgm:prSet presAssocID="{FF10582D-6F78-4E4F-8238-57613388D6BB}" presName="node" presStyleLbl="node1" presStyleIdx="0" presStyleCnt="3" custScaleX="74557" custScaleY="47239">
        <dgm:presLayoutVars>
          <dgm:bulletEnabled val="1"/>
        </dgm:presLayoutVars>
      </dgm:prSet>
      <dgm:spPr/>
      <dgm:t>
        <a:bodyPr/>
        <a:lstStyle/>
        <a:p>
          <a:endParaRPr lang="fr-FR"/>
        </a:p>
      </dgm:t>
    </dgm:pt>
    <dgm:pt modelId="{706946F3-DC71-6540-ACE8-7B335C1E0625}" type="pres">
      <dgm:prSet presAssocID="{1A372355-9AF1-114D-90CE-B228A63FA9A2}" presName="sibTrans" presStyleCnt="0"/>
      <dgm:spPr/>
    </dgm:pt>
    <dgm:pt modelId="{28801980-0CFD-1344-B828-6D8EE74D7430}" type="pres">
      <dgm:prSet presAssocID="{588852C7-22CF-4448-8042-2E4B62BFE578}" presName="node" presStyleLbl="node1" presStyleIdx="1" presStyleCnt="3" custScaleX="69065" custScaleY="50428" custLinFactNeighborX="66" custLinFactNeighborY="-3095">
        <dgm:presLayoutVars>
          <dgm:bulletEnabled val="1"/>
        </dgm:presLayoutVars>
      </dgm:prSet>
      <dgm:spPr/>
      <dgm:t>
        <a:bodyPr/>
        <a:lstStyle/>
        <a:p>
          <a:endParaRPr lang="fr-FR"/>
        </a:p>
      </dgm:t>
    </dgm:pt>
    <dgm:pt modelId="{033B5D7C-AEB1-B04A-92DC-66BF60955611}" type="pres">
      <dgm:prSet presAssocID="{22FC50A2-4FE3-1740-AAC8-C95B195600E6}" presName="sibTrans" presStyleCnt="0"/>
      <dgm:spPr/>
    </dgm:pt>
    <dgm:pt modelId="{4EF1D6C4-1B56-AD46-913F-71819A3C513C}" type="pres">
      <dgm:prSet presAssocID="{171D76D2-8E33-9D4F-AB06-DF8EB54288E2}" presName="node" presStyleLbl="node1" presStyleIdx="2" presStyleCnt="3" custScaleX="88393" custScaleY="66965" custLinFactNeighborY="-11157">
        <dgm:presLayoutVars>
          <dgm:bulletEnabled val="1"/>
        </dgm:presLayoutVars>
      </dgm:prSet>
      <dgm:spPr/>
      <dgm:t>
        <a:bodyPr/>
        <a:lstStyle/>
        <a:p>
          <a:endParaRPr lang="fr-FR"/>
        </a:p>
      </dgm:t>
    </dgm:pt>
  </dgm:ptLst>
  <dgm:cxnLst>
    <dgm:cxn modelId="{D7167865-611D-344E-BC48-83C356E2C81D}" type="presOf" srcId="{171D76D2-8E33-9D4F-AB06-DF8EB54288E2}" destId="{4EF1D6C4-1B56-AD46-913F-71819A3C513C}" srcOrd="0" destOrd="0" presId="urn:microsoft.com/office/officeart/2005/8/layout/default#1"/>
    <dgm:cxn modelId="{74EB4DC6-F83A-7241-BE53-695BA57363BC}" type="presOf" srcId="{588852C7-22CF-4448-8042-2E4B62BFE578}" destId="{28801980-0CFD-1344-B828-6D8EE74D7430}" srcOrd="0" destOrd="0" presId="urn:microsoft.com/office/officeart/2005/8/layout/default#1"/>
    <dgm:cxn modelId="{5C10464B-4552-8846-A9F3-1D5111305731}" srcId="{9ECD8648-2A26-C64F-993F-A708D3CFC932}" destId="{171D76D2-8E33-9D4F-AB06-DF8EB54288E2}" srcOrd="2" destOrd="0" parTransId="{513C7204-585D-B04B-A2B0-A27EDFAB0E92}" sibTransId="{54660DAA-52A6-9D49-A924-7ADE8DE21A7A}"/>
    <dgm:cxn modelId="{3BFF7F97-032F-174F-8CDA-724B54B6A9DE}" srcId="{9ECD8648-2A26-C64F-993F-A708D3CFC932}" destId="{588852C7-22CF-4448-8042-2E4B62BFE578}" srcOrd="1" destOrd="0" parTransId="{F66129CD-B613-824F-830D-A02C3B4D1052}" sibTransId="{22FC50A2-4FE3-1740-AAC8-C95B195600E6}"/>
    <dgm:cxn modelId="{8FE79F10-E5BE-664E-972E-96ED6B0A2E29}" srcId="{9ECD8648-2A26-C64F-993F-A708D3CFC932}" destId="{FF10582D-6F78-4E4F-8238-57613388D6BB}" srcOrd="0" destOrd="0" parTransId="{2184D07F-8495-104B-A727-17534094D645}" sibTransId="{1A372355-9AF1-114D-90CE-B228A63FA9A2}"/>
    <dgm:cxn modelId="{F0012CD0-4D7D-754F-80C4-49022782C86A}" type="presOf" srcId="{9ECD8648-2A26-C64F-993F-A708D3CFC932}" destId="{77ECC6C8-4145-0C42-836F-1F6D9291B1DB}" srcOrd="0" destOrd="0" presId="urn:microsoft.com/office/officeart/2005/8/layout/default#1"/>
    <dgm:cxn modelId="{CEAD7912-1ABE-8743-9F8A-66BF3D1469FC}" type="presOf" srcId="{FF10582D-6F78-4E4F-8238-57613388D6BB}" destId="{B8CFE7CC-FB00-2048-9FAE-1C14D0E3F27C}" srcOrd="0" destOrd="0" presId="urn:microsoft.com/office/officeart/2005/8/layout/default#1"/>
    <dgm:cxn modelId="{19C8EA36-5151-B140-A192-034ADAF01CF1}" type="presParOf" srcId="{77ECC6C8-4145-0C42-836F-1F6D9291B1DB}" destId="{B8CFE7CC-FB00-2048-9FAE-1C14D0E3F27C}" srcOrd="0" destOrd="0" presId="urn:microsoft.com/office/officeart/2005/8/layout/default#1"/>
    <dgm:cxn modelId="{CC985660-BC37-2F4F-8EC8-C296B9905520}" type="presParOf" srcId="{77ECC6C8-4145-0C42-836F-1F6D9291B1DB}" destId="{706946F3-DC71-6540-ACE8-7B335C1E0625}" srcOrd="1" destOrd="0" presId="urn:microsoft.com/office/officeart/2005/8/layout/default#1"/>
    <dgm:cxn modelId="{9C551D09-3A2C-E545-B847-730EC4430D56}" type="presParOf" srcId="{77ECC6C8-4145-0C42-836F-1F6D9291B1DB}" destId="{28801980-0CFD-1344-B828-6D8EE74D7430}" srcOrd="2" destOrd="0" presId="urn:microsoft.com/office/officeart/2005/8/layout/default#1"/>
    <dgm:cxn modelId="{57D70CF8-81F8-8E45-8935-D67E9722DD14}" type="presParOf" srcId="{77ECC6C8-4145-0C42-836F-1F6D9291B1DB}" destId="{033B5D7C-AEB1-B04A-92DC-66BF60955611}" srcOrd="3" destOrd="0" presId="urn:microsoft.com/office/officeart/2005/8/layout/default#1"/>
    <dgm:cxn modelId="{66FFE331-AC41-9648-B943-7B575D2F0621}" type="presParOf" srcId="{77ECC6C8-4145-0C42-836F-1F6D9291B1DB}" destId="{4EF1D6C4-1B56-AD46-913F-71819A3C513C}"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2656D-24AE-A54E-BAB1-BDD91996D735}" type="doc">
      <dgm:prSet loTypeId="urn:microsoft.com/office/officeart/2005/8/layout/vList5" loCatId="" qsTypeId="urn:microsoft.com/office/officeart/2005/8/quickstyle/3D1" qsCatId="3D" csTypeId="urn:microsoft.com/office/officeart/2005/8/colors/accent1_2#3" csCatId="accent1" phldr="1"/>
      <dgm:spPr/>
      <dgm:t>
        <a:bodyPr/>
        <a:lstStyle/>
        <a:p>
          <a:endParaRPr lang="fr-FR"/>
        </a:p>
      </dgm:t>
    </dgm:pt>
    <dgm:pt modelId="{B085A755-17AD-EC4F-BDF9-CD6C88F99C04}">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Les élèves en difficultés ont besoin de davantage de guidage  </a:t>
          </a:r>
          <a:endParaRPr lang="fr-FR" dirty="0"/>
        </a:p>
      </dgm:t>
    </dgm:pt>
    <dgm:pt modelId="{3294172D-C023-EC4A-8C22-ED39C97DF48C}" type="parTrans" cxnId="{8806B464-5FF9-F54B-B651-0DAB0CCA5820}">
      <dgm:prSet/>
      <dgm:spPr/>
      <dgm:t>
        <a:bodyPr/>
        <a:lstStyle/>
        <a:p>
          <a:endParaRPr lang="fr-FR"/>
        </a:p>
      </dgm:t>
    </dgm:pt>
    <dgm:pt modelId="{F6CF03A7-74C0-3C4C-8EAB-3DC3A42FFE27}" type="sibTrans" cxnId="{8806B464-5FF9-F54B-B651-0DAB0CCA5820}">
      <dgm:prSet/>
      <dgm:spPr/>
      <dgm:t>
        <a:bodyPr/>
        <a:lstStyle/>
        <a:p>
          <a:endParaRPr lang="fr-FR"/>
        </a:p>
      </dgm:t>
    </dgm:pt>
    <dgm:pt modelId="{88917B7D-A232-634F-B104-B95F8BBAA87B}">
      <dgm:prSet phldrT="[Texte]">
        <dgm:style>
          <a:lnRef idx="0">
            <a:schemeClr val="accent4"/>
          </a:lnRef>
          <a:fillRef idx="3">
            <a:schemeClr val="accent4"/>
          </a:fillRef>
          <a:effectRef idx="3">
            <a:schemeClr val="accent4"/>
          </a:effectRef>
          <a:fontRef idx="minor">
            <a:schemeClr val="lt1"/>
          </a:fontRef>
        </dgm:style>
      </dgm:prSet>
      <dgm:spPr/>
      <dgm:t>
        <a:bodyPr/>
        <a:lstStyle/>
        <a:p>
          <a:r>
            <a:rPr lang="fr-FR" dirty="0" smtClean="0"/>
            <a:t>Interactions multipliées</a:t>
          </a:r>
          <a:endParaRPr lang="fr-FR" dirty="0"/>
        </a:p>
      </dgm:t>
    </dgm:pt>
    <dgm:pt modelId="{8DB2C67E-EABB-2344-9EFC-0E4ACF125992}" type="parTrans" cxnId="{5EDD9590-30C9-3942-99AA-AA2EF6722F25}">
      <dgm:prSet/>
      <dgm:spPr/>
      <dgm:t>
        <a:bodyPr/>
        <a:lstStyle/>
        <a:p>
          <a:endParaRPr lang="fr-FR"/>
        </a:p>
      </dgm:t>
    </dgm:pt>
    <dgm:pt modelId="{28BAE3F3-B336-FE41-8FF1-53F13388F090}" type="sibTrans" cxnId="{5EDD9590-30C9-3942-99AA-AA2EF6722F25}">
      <dgm:prSet/>
      <dgm:spPr/>
      <dgm:t>
        <a:bodyPr/>
        <a:lstStyle/>
        <a:p>
          <a:endParaRPr lang="fr-FR"/>
        </a:p>
      </dgm:t>
    </dgm:pt>
    <dgm:pt modelId="{F88AC204-9ECD-F846-A863-DE134E2A88F7}">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Une progression rapide en lecture favorise l’acquisition des compétences </a:t>
          </a:r>
          <a:endParaRPr lang="fr-FR" dirty="0"/>
        </a:p>
      </dgm:t>
    </dgm:pt>
    <dgm:pt modelId="{E346EE28-74E8-D946-AC30-9ABDB8AB147F}" type="parTrans" cxnId="{5831C8F5-F93F-3F44-87F9-A56774F43AD5}">
      <dgm:prSet/>
      <dgm:spPr/>
      <dgm:t>
        <a:bodyPr/>
        <a:lstStyle/>
        <a:p>
          <a:endParaRPr lang="fr-FR"/>
        </a:p>
      </dgm:t>
    </dgm:pt>
    <dgm:pt modelId="{38BED06F-FBFE-D448-8C0E-9FD4B08FA088}" type="sibTrans" cxnId="{5831C8F5-F93F-3F44-87F9-A56774F43AD5}">
      <dgm:prSet/>
      <dgm:spPr/>
      <dgm:t>
        <a:bodyPr/>
        <a:lstStyle/>
        <a:p>
          <a:endParaRPr lang="fr-FR"/>
        </a:p>
      </dgm:t>
    </dgm:pt>
    <dgm:pt modelId="{DCB26CD6-3556-0042-A31E-8EBE361BEAA2}">
      <dgm:prSet phldrT="[Texte]">
        <dgm:style>
          <a:lnRef idx="0">
            <a:schemeClr val="accent4"/>
          </a:lnRef>
          <a:fillRef idx="3">
            <a:schemeClr val="accent4"/>
          </a:fillRef>
          <a:effectRef idx="3">
            <a:schemeClr val="accent4"/>
          </a:effectRef>
          <a:fontRef idx="minor">
            <a:schemeClr val="lt1"/>
          </a:fontRef>
        </dgm:style>
      </dgm:prSet>
      <dgm:spPr/>
      <dgm:t>
        <a:bodyPr/>
        <a:lstStyle/>
        <a:p>
          <a:r>
            <a:rPr lang="fr-FR" dirty="0" smtClean="0"/>
            <a:t>Apprentissages densifiés</a:t>
          </a:r>
          <a:endParaRPr lang="fr-FR" dirty="0"/>
        </a:p>
      </dgm:t>
    </dgm:pt>
    <dgm:pt modelId="{DCB09DB8-D020-CB4F-8D74-73849A17EB2F}" type="parTrans" cxnId="{2B87C128-211B-8245-9A2C-BD6DA6130D59}">
      <dgm:prSet/>
      <dgm:spPr/>
      <dgm:t>
        <a:bodyPr/>
        <a:lstStyle/>
        <a:p>
          <a:endParaRPr lang="fr-FR"/>
        </a:p>
      </dgm:t>
    </dgm:pt>
    <dgm:pt modelId="{4573A23C-C1F7-8048-AA10-8C349BD63EF4}" type="sibTrans" cxnId="{2B87C128-211B-8245-9A2C-BD6DA6130D59}">
      <dgm:prSet/>
      <dgm:spPr/>
      <dgm:t>
        <a:bodyPr/>
        <a:lstStyle/>
        <a:p>
          <a:endParaRPr lang="fr-FR"/>
        </a:p>
      </dgm:t>
    </dgm:pt>
    <dgm:pt modelId="{69EBB7CC-69C0-994E-9D79-A5E070C86ED0}">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Apprendre c’est mémoriser</a:t>
          </a:r>
          <a:endParaRPr lang="fr-FR" dirty="0"/>
        </a:p>
      </dgm:t>
    </dgm:pt>
    <dgm:pt modelId="{F11CC961-8E74-F94B-BDB7-8A5348B47AD6}" type="parTrans" cxnId="{EAE26480-03DB-ED4C-BF16-29CD6942760B}">
      <dgm:prSet/>
      <dgm:spPr/>
      <dgm:t>
        <a:bodyPr/>
        <a:lstStyle/>
        <a:p>
          <a:endParaRPr lang="fr-FR"/>
        </a:p>
      </dgm:t>
    </dgm:pt>
    <dgm:pt modelId="{999DD33D-AB3F-104A-AAB2-E3C13F84CDC0}" type="sibTrans" cxnId="{EAE26480-03DB-ED4C-BF16-29CD6942760B}">
      <dgm:prSet/>
      <dgm:spPr/>
      <dgm:t>
        <a:bodyPr/>
        <a:lstStyle/>
        <a:p>
          <a:endParaRPr lang="fr-FR"/>
        </a:p>
      </dgm:t>
    </dgm:pt>
    <dgm:pt modelId="{0E69864E-871F-A54F-BB22-B68311BACCD8}">
      <dgm:prSet phldrT="[Texte]">
        <dgm:style>
          <a:lnRef idx="0">
            <a:schemeClr val="accent4"/>
          </a:lnRef>
          <a:fillRef idx="3">
            <a:schemeClr val="accent4"/>
          </a:fillRef>
          <a:effectRef idx="3">
            <a:schemeClr val="accent4"/>
          </a:effectRef>
          <a:fontRef idx="minor">
            <a:schemeClr val="lt1"/>
          </a:fontRef>
        </dgm:style>
      </dgm:prSet>
      <dgm:spPr/>
      <dgm:t>
        <a:bodyPr/>
        <a:lstStyle/>
        <a:p>
          <a:r>
            <a:rPr lang="fr-FR" dirty="0" smtClean="0"/>
            <a:t>Fréquence et immédiateté des </a:t>
          </a:r>
          <a:r>
            <a:rPr lang="fr-FR" dirty="0" err="1" smtClean="0"/>
            <a:t>feed</a:t>
          </a:r>
          <a:r>
            <a:rPr lang="fr-FR" dirty="0" smtClean="0"/>
            <a:t>- back</a:t>
          </a:r>
          <a:endParaRPr lang="fr-FR" dirty="0"/>
        </a:p>
      </dgm:t>
    </dgm:pt>
    <dgm:pt modelId="{BE889DC4-36F7-C540-8F63-F19F492804C1}" type="parTrans" cxnId="{A3A5E93D-630C-BA4C-8F07-A1CF1F281F4F}">
      <dgm:prSet/>
      <dgm:spPr/>
      <dgm:t>
        <a:bodyPr/>
        <a:lstStyle/>
        <a:p>
          <a:endParaRPr lang="fr-FR"/>
        </a:p>
      </dgm:t>
    </dgm:pt>
    <dgm:pt modelId="{F7ACD3CF-7DAA-D140-B8A4-913DAEE1A3F9}" type="sibTrans" cxnId="{A3A5E93D-630C-BA4C-8F07-A1CF1F281F4F}">
      <dgm:prSet/>
      <dgm:spPr/>
      <dgm:t>
        <a:bodyPr/>
        <a:lstStyle/>
        <a:p>
          <a:endParaRPr lang="fr-FR"/>
        </a:p>
      </dgm:t>
    </dgm:pt>
    <dgm:pt modelId="{DE9E0952-2FC2-0C43-8F97-CBCF70192AD3}">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Le climat scolaire favorise l’engagement des élèves </a:t>
          </a:r>
        </a:p>
      </dgm:t>
    </dgm:pt>
    <dgm:pt modelId="{D2447B0E-8D40-1A49-88E0-0ABF5D220902}" type="parTrans" cxnId="{9446FA24-A801-824E-A8CB-36A2ED552FE2}">
      <dgm:prSet/>
      <dgm:spPr/>
      <dgm:t>
        <a:bodyPr/>
        <a:lstStyle/>
        <a:p>
          <a:endParaRPr lang="fr-FR"/>
        </a:p>
      </dgm:t>
    </dgm:pt>
    <dgm:pt modelId="{EC89FD67-87CB-2C48-AA6C-4789D92D34A5}" type="sibTrans" cxnId="{9446FA24-A801-824E-A8CB-36A2ED552FE2}">
      <dgm:prSet/>
      <dgm:spPr/>
      <dgm:t>
        <a:bodyPr/>
        <a:lstStyle/>
        <a:p>
          <a:endParaRPr lang="fr-FR"/>
        </a:p>
      </dgm:t>
    </dgm:pt>
    <dgm:pt modelId="{2D477895-A1D5-4045-9233-35A21C239976}">
      <dgm:prSet>
        <dgm:style>
          <a:lnRef idx="0">
            <a:schemeClr val="accent4"/>
          </a:lnRef>
          <a:fillRef idx="3">
            <a:schemeClr val="accent4"/>
          </a:fillRef>
          <a:effectRef idx="3">
            <a:schemeClr val="accent4"/>
          </a:effectRef>
          <a:fontRef idx="minor">
            <a:schemeClr val="lt1"/>
          </a:fontRef>
        </dgm:style>
      </dgm:prSet>
      <dgm:spPr/>
      <dgm:t>
        <a:bodyPr/>
        <a:lstStyle/>
        <a:p>
          <a:r>
            <a:rPr lang="fr-FR" dirty="0" smtClean="0"/>
            <a:t>Elèves accompagnés dans l’acquisition des compétences du </a:t>
          </a:r>
          <a:r>
            <a:rPr lang="fr-FR" dirty="0" smtClean="0"/>
            <a:t>vivre-ensemble@</a:t>
          </a:r>
          <a:endParaRPr lang="fr-FR" dirty="0"/>
        </a:p>
      </dgm:t>
    </dgm:pt>
    <dgm:pt modelId="{2A9050FC-865C-094E-AC0A-B110775B50AE}" type="parTrans" cxnId="{96D76CF7-B360-A64F-BA09-7BD9EB4078C2}">
      <dgm:prSet/>
      <dgm:spPr/>
      <dgm:t>
        <a:bodyPr/>
        <a:lstStyle/>
        <a:p>
          <a:endParaRPr lang="fr-FR"/>
        </a:p>
      </dgm:t>
    </dgm:pt>
    <dgm:pt modelId="{5833869E-FBF2-BC42-8033-B95D4A8FAF6D}" type="sibTrans" cxnId="{96D76CF7-B360-A64F-BA09-7BD9EB4078C2}">
      <dgm:prSet/>
      <dgm:spPr/>
      <dgm:t>
        <a:bodyPr/>
        <a:lstStyle/>
        <a:p>
          <a:endParaRPr lang="fr-FR"/>
        </a:p>
      </dgm:t>
    </dgm:pt>
    <dgm:pt modelId="{96D836E1-2912-9446-9DAF-73D93D146298}">
      <dgm:prSet>
        <dgm:style>
          <a:lnRef idx="0">
            <a:schemeClr val="accent3"/>
          </a:lnRef>
          <a:fillRef idx="3">
            <a:schemeClr val="accent3"/>
          </a:fillRef>
          <a:effectRef idx="3">
            <a:schemeClr val="accent3"/>
          </a:effectRef>
          <a:fontRef idx="minor">
            <a:schemeClr val="lt1"/>
          </a:fontRef>
        </dgm:style>
      </dgm:prSet>
      <dgm:spPr/>
      <dgm:t>
        <a:bodyPr/>
        <a:lstStyle/>
        <a:p>
          <a:r>
            <a:rPr lang="fr-FR" dirty="0" smtClean="0"/>
            <a:t>Innover pour faire apprendre</a:t>
          </a:r>
          <a:endParaRPr lang="fr-FR" dirty="0"/>
        </a:p>
      </dgm:t>
    </dgm:pt>
    <dgm:pt modelId="{46EF6DEA-48A0-5A41-90B2-740A8448CC69}" type="parTrans" cxnId="{413EB8DC-8CE3-8841-AB98-3FE4C11CD883}">
      <dgm:prSet/>
      <dgm:spPr/>
      <dgm:t>
        <a:bodyPr/>
        <a:lstStyle/>
        <a:p>
          <a:endParaRPr lang="fr-FR"/>
        </a:p>
      </dgm:t>
    </dgm:pt>
    <dgm:pt modelId="{91840CC5-32A5-8B46-A5DF-F7FDF97FC8EA}" type="sibTrans" cxnId="{413EB8DC-8CE3-8841-AB98-3FE4C11CD883}">
      <dgm:prSet/>
      <dgm:spPr/>
      <dgm:t>
        <a:bodyPr/>
        <a:lstStyle/>
        <a:p>
          <a:endParaRPr lang="fr-FR"/>
        </a:p>
      </dgm:t>
    </dgm:pt>
    <dgm:pt modelId="{45465D98-655D-1249-866F-7957E65027E9}">
      <dgm:prSet>
        <dgm:style>
          <a:lnRef idx="0">
            <a:schemeClr val="accent4"/>
          </a:lnRef>
          <a:fillRef idx="3">
            <a:schemeClr val="accent4"/>
          </a:fillRef>
          <a:effectRef idx="3">
            <a:schemeClr val="accent4"/>
          </a:effectRef>
          <a:fontRef idx="minor">
            <a:schemeClr val="lt1"/>
          </a:fontRef>
        </dgm:style>
      </dgm:prSet>
      <dgm:spPr/>
      <dgm:t>
        <a:bodyPr/>
        <a:lstStyle/>
        <a:p>
          <a:r>
            <a:rPr lang="fr-FR" dirty="0" smtClean="0"/>
            <a:t>Expérimentations facilitées </a:t>
          </a:r>
          <a:endParaRPr lang="fr-FR" dirty="0"/>
        </a:p>
      </dgm:t>
    </dgm:pt>
    <dgm:pt modelId="{D4B67D56-3CF5-E543-A147-761059BBBB03}" type="parTrans" cxnId="{F4BA769C-307C-9E42-8982-3BA2D256E99A}">
      <dgm:prSet/>
      <dgm:spPr/>
      <dgm:t>
        <a:bodyPr/>
        <a:lstStyle/>
        <a:p>
          <a:endParaRPr lang="fr-FR"/>
        </a:p>
      </dgm:t>
    </dgm:pt>
    <dgm:pt modelId="{3E9F9C7F-B674-0145-AC71-7938C9A2484F}" type="sibTrans" cxnId="{F4BA769C-307C-9E42-8982-3BA2D256E99A}">
      <dgm:prSet/>
      <dgm:spPr/>
      <dgm:t>
        <a:bodyPr/>
        <a:lstStyle/>
        <a:p>
          <a:endParaRPr lang="fr-FR"/>
        </a:p>
      </dgm:t>
    </dgm:pt>
    <dgm:pt modelId="{C05F907E-87BC-D048-8952-90416980DBD0}" type="pres">
      <dgm:prSet presAssocID="{33B2656D-24AE-A54E-BAB1-BDD91996D735}" presName="Name0" presStyleCnt="0">
        <dgm:presLayoutVars>
          <dgm:dir/>
          <dgm:animLvl val="lvl"/>
          <dgm:resizeHandles val="exact"/>
        </dgm:presLayoutVars>
      </dgm:prSet>
      <dgm:spPr/>
      <dgm:t>
        <a:bodyPr/>
        <a:lstStyle/>
        <a:p>
          <a:endParaRPr lang="fr-FR"/>
        </a:p>
      </dgm:t>
    </dgm:pt>
    <dgm:pt modelId="{654DABF5-F42A-7041-AB00-97010A33CC07}" type="pres">
      <dgm:prSet presAssocID="{B085A755-17AD-EC4F-BDF9-CD6C88F99C04}" presName="linNode" presStyleCnt="0"/>
      <dgm:spPr/>
    </dgm:pt>
    <dgm:pt modelId="{2DB92542-77AD-E94A-BE0F-F90813B0E076}" type="pres">
      <dgm:prSet presAssocID="{B085A755-17AD-EC4F-BDF9-CD6C88F99C04}" presName="parentText" presStyleLbl="node1" presStyleIdx="0" presStyleCnt="5">
        <dgm:presLayoutVars>
          <dgm:chMax val="1"/>
          <dgm:bulletEnabled val="1"/>
        </dgm:presLayoutVars>
      </dgm:prSet>
      <dgm:spPr/>
      <dgm:t>
        <a:bodyPr/>
        <a:lstStyle/>
        <a:p>
          <a:endParaRPr lang="fr-FR"/>
        </a:p>
      </dgm:t>
    </dgm:pt>
    <dgm:pt modelId="{FC9B018B-B46F-1040-B8CD-EAAE9FFE364F}" type="pres">
      <dgm:prSet presAssocID="{B085A755-17AD-EC4F-BDF9-CD6C88F99C04}" presName="descendantText" presStyleLbl="alignAccFollowNode1" presStyleIdx="0" presStyleCnt="5">
        <dgm:presLayoutVars>
          <dgm:bulletEnabled val="1"/>
        </dgm:presLayoutVars>
      </dgm:prSet>
      <dgm:spPr/>
      <dgm:t>
        <a:bodyPr/>
        <a:lstStyle/>
        <a:p>
          <a:endParaRPr lang="fr-FR"/>
        </a:p>
      </dgm:t>
    </dgm:pt>
    <dgm:pt modelId="{7046BC91-0BA3-0247-87DF-C9DC77EBF33E}" type="pres">
      <dgm:prSet presAssocID="{F6CF03A7-74C0-3C4C-8EAB-3DC3A42FFE27}" presName="sp" presStyleCnt="0"/>
      <dgm:spPr/>
    </dgm:pt>
    <dgm:pt modelId="{CED3DED6-899D-7242-9584-40B35495187A}" type="pres">
      <dgm:prSet presAssocID="{F88AC204-9ECD-F846-A863-DE134E2A88F7}" presName="linNode" presStyleCnt="0"/>
      <dgm:spPr/>
    </dgm:pt>
    <dgm:pt modelId="{C8192CD3-4BC5-0149-8818-9D3BCD8F57DA}" type="pres">
      <dgm:prSet presAssocID="{F88AC204-9ECD-F846-A863-DE134E2A88F7}" presName="parentText" presStyleLbl="node1" presStyleIdx="1" presStyleCnt="5">
        <dgm:presLayoutVars>
          <dgm:chMax val="1"/>
          <dgm:bulletEnabled val="1"/>
        </dgm:presLayoutVars>
      </dgm:prSet>
      <dgm:spPr/>
      <dgm:t>
        <a:bodyPr/>
        <a:lstStyle/>
        <a:p>
          <a:endParaRPr lang="fr-FR"/>
        </a:p>
      </dgm:t>
    </dgm:pt>
    <dgm:pt modelId="{4CBDD688-3226-C846-865F-740D9969B8A9}" type="pres">
      <dgm:prSet presAssocID="{F88AC204-9ECD-F846-A863-DE134E2A88F7}" presName="descendantText" presStyleLbl="alignAccFollowNode1" presStyleIdx="1" presStyleCnt="5">
        <dgm:presLayoutVars>
          <dgm:bulletEnabled val="1"/>
        </dgm:presLayoutVars>
      </dgm:prSet>
      <dgm:spPr/>
      <dgm:t>
        <a:bodyPr/>
        <a:lstStyle/>
        <a:p>
          <a:endParaRPr lang="fr-FR"/>
        </a:p>
      </dgm:t>
    </dgm:pt>
    <dgm:pt modelId="{C6C9F173-F578-AA47-91D6-3943493F3C24}" type="pres">
      <dgm:prSet presAssocID="{38BED06F-FBFE-D448-8C0E-9FD4B08FA088}" presName="sp" presStyleCnt="0"/>
      <dgm:spPr/>
    </dgm:pt>
    <dgm:pt modelId="{AEE5A7D3-62B0-DA40-B383-98421440F79C}" type="pres">
      <dgm:prSet presAssocID="{69EBB7CC-69C0-994E-9D79-A5E070C86ED0}" presName="linNode" presStyleCnt="0"/>
      <dgm:spPr/>
    </dgm:pt>
    <dgm:pt modelId="{E6994579-F926-E344-833B-E595FC9F01A3}" type="pres">
      <dgm:prSet presAssocID="{69EBB7CC-69C0-994E-9D79-A5E070C86ED0}" presName="parentText" presStyleLbl="node1" presStyleIdx="2" presStyleCnt="5">
        <dgm:presLayoutVars>
          <dgm:chMax val="1"/>
          <dgm:bulletEnabled val="1"/>
        </dgm:presLayoutVars>
      </dgm:prSet>
      <dgm:spPr/>
      <dgm:t>
        <a:bodyPr/>
        <a:lstStyle/>
        <a:p>
          <a:endParaRPr lang="fr-FR"/>
        </a:p>
      </dgm:t>
    </dgm:pt>
    <dgm:pt modelId="{210DE615-8E61-7343-A1A1-B3281E4D5D6B}" type="pres">
      <dgm:prSet presAssocID="{69EBB7CC-69C0-994E-9D79-A5E070C86ED0}" presName="descendantText" presStyleLbl="alignAccFollowNode1" presStyleIdx="2" presStyleCnt="5">
        <dgm:presLayoutVars>
          <dgm:bulletEnabled val="1"/>
        </dgm:presLayoutVars>
      </dgm:prSet>
      <dgm:spPr/>
      <dgm:t>
        <a:bodyPr/>
        <a:lstStyle/>
        <a:p>
          <a:endParaRPr lang="fr-FR"/>
        </a:p>
      </dgm:t>
    </dgm:pt>
    <dgm:pt modelId="{9D547D71-2B27-0146-B0C8-84BBBEC09741}" type="pres">
      <dgm:prSet presAssocID="{999DD33D-AB3F-104A-AAB2-E3C13F84CDC0}" presName="sp" presStyleCnt="0"/>
      <dgm:spPr/>
    </dgm:pt>
    <dgm:pt modelId="{AE425B19-3196-B14F-9A6C-2C0DB57932D5}" type="pres">
      <dgm:prSet presAssocID="{DE9E0952-2FC2-0C43-8F97-CBCF70192AD3}" presName="linNode" presStyleCnt="0"/>
      <dgm:spPr/>
    </dgm:pt>
    <dgm:pt modelId="{CD5F7346-4C9E-2D49-A12F-5E86E3DBB8BE}" type="pres">
      <dgm:prSet presAssocID="{DE9E0952-2FC2-0C43-8F97-CBCF70192AD3}" presName="parentText" presStyleLbl="node1" presStyleIdx="3" presStyleCnt="5">
        <dgm:presLayoutVars>
          <dgm:chMax val="1"/>
          <dgm:bulletEnabled val="1"/>
        </dgm:presLayoutVars>
      </dgm:prSet>
      <dgm:spPr/>
      <dgm:t>
        <a:bodyPr/>
        <a:lstStyle/>
        <a:p>
          <a:endParaRPr lang="fr-FR"/>
        </a:p>
      </dgm:t>
    </dgm:pt>
    <dgm:pt modelId="{67E1F71B-002E-1A47-A52D-DDCD317F9F14}" type="pres">
      <dgm:prSet presAssocID="{DE9E0952-2FC2-0C43-8F97-CBCF70192AD3}" presName="descendantText" presStyleLbl="alignAccFollowNode1" presStyleIdx="3" presStyleCnt="5">
        <dgm:presLayoutVars>
          <dgm:bulletEnabled val="1"/>
        </dgm:presLayoutVars>
      </dgm:prSet>
      <dgm:spPr/>
      <dgm:t>
        <a:bodyPr/>
        <a:lstStyle/>
        <a:p>
          <a:endParaRPr lang="fr-FR"/>
        </a:p>
      </dgm:t>
    </dgm:pt>
    <dgm:pt modelId="{8BE9B230-6D92-134F-9BF7-9363DB7EBA77}" type="pres">
      <dgm:prSet presAssocID="{EC89FD67-87CB-2C48-AA6C-4789D92D34A5}" presName="sp" presStyleCnt="0"/>
      <dgm:spPr/>
    </dgm:pt>
    <dgm:pt modelId="{12297744-4C1A-0447-B23B-3FDA7BD2CA3D}" type="pres">
      <dgm:prSet presAssocID="{96D836E1-2912-9446-9DAF-73D93D146298}" presName="linNode" presStyleCnt="0"/>
      <dgm:spPr/>
    </dgm:pt>
    <dgm:pt modelId="{CD2CF175-99D6-184E-9F18-BCCEDAD292C3}" type="pres">
      <dgm:prSet presAssocID="{96D836E1-2912-9446-9DAF-73D93D146298}" presName="parentText" presStyleLbl="node1" presStyleIdx="4" presStyleCnt="5">
        <dgm:presLayoutVars>
          <dgm:chMax val="1"/>
          <dgm:bulletEnabled val="1"/>
        </dgm:presLayoutVars>
      </dgm:prSet>
      <dgm:spPr/>
      <dgm:t>
        <a:bodyPr/>
        <a:lstStyle/>
        <a:p>
          <a:endParaRPr lang="fr-FR"/>
        </a:p>
      </dgm:t>
    </dgm:pt>
    <dgm:pt modelId="{0CDEDB27-6ADC-B648-80B5-F659A80C3D75}" type="pres">
      <dgm:prSet presAssocID="{96D836E1-2912-9446-9DAF-73D93D146298}" presName="descendantText" presStyleLbl="alignAccFollowNode1" presStyleIdx="4" presStyleCnt="5">
        <dgm:presLayoutVars>
          <dgm:bulletEnabled val="1"/>
        </dgm:presLayoutVars>
      </dgm:prSet>
      <dgm:spPr/>
      <dgm:t>
        <a:bodyPr/>
        <a:lstStyle/>
        <a:p>
          <a:endParaRPr lang="fr-FR"/>
        </a:p>
      </dgm:t>
    </dgm:pt>
  </dgm:ptLst>
  <dgm:cxnLst>
    <dgm:cxn modelId="{926AF014-E825-3545-842E-1020EE103D61}" type="presOf" srcId="{DE9E0952-2FC2-0C43-8F97-CBCF70192AD3}" destId="{CD5F7346-4C9E-2D49-A12F-5E86E3DBB8BE}" srcOrd="0" destOrd="0" presId="urn:microsoft.com/office/officeart/2005/8/layout/vList5"/>
    <dgm:cxn modelId="{F4BA769C-307C-9E42-8982-3BA2D256E99A}" srcId="{96D836E1-2912-9446-9DAF-73D93D146298}" destId="{45465D98-655D-1249-866F-7957E65027E9}" srcOrd="0" destOrd="0" parTransId="{D4B67D56-3CF5-E543-A147-761059BBBB03}" sibTransId="{3E9F9C7F-B674-0145-AC71-7938C9A2484F}"/>
    <dgm:cxn modelId="{3717EBDB-A9D3-B241-A864-A0A28A515590}" type="presOf" srcId="{45465D98-655D-1249-866F-7957E65027E9}" destId="{0CDEDB27-6ADC-B648-80B5-F659A80C3D75}" srcOrd="0" destOrd="0" presId="urn:microsoft.com/office/officeart/2005/8/layout/vList5"/>
    <dgm:cxn modelId="{2E8450DE-7B86-3B4B-A036-4C14944DF407}" type="presOf" srcId="{F88AC204-9ECD-F846-A863-DE134E2A88F7}" destId="{C8192CD3-4BC5-0149-8818-9D3BCD8F57DA}" srcOrd="0" destOrd="0" presId="urn:microsoft.com/office/officeart/2005/8/layout/vList5"/>
    <dgm:cxn modelId="{9446FA24-A801-824E-A8CB-36A2ED552FE2}" srcId="{33B2656D-24AE-A54E-BAB1-BDD91996D735}" destId="{DE9E0952-2FC2-0C43-8F97-CBCF70192AD3}" srcOrd="3" destOrd="0" parTransId="{D2447B0E-8D40-1A49-88E0-0ABF5D220902}" sibTransId="{EC89FD67-87CB-2C48-AA6C-4789D92D34A5}"/>
    <dgm:cxn modelId="{8806B464-5FF9-F54B-B651-0DAB0CCA5820}" srcId="{33B2656D-24AE-A54E-BAB1-BDD91996D735}" destId="{B085A755-17AD-EC4F-BDF9-CD6C88F99C04}" srcOrd="0" destOrd="0" parTransId="{3294172D-C023-EC4A-8C22-ED39C97DF48C}" sibTransId="{F6CF03A7-74C0-3C4C-8EAB-3DC3A42FFE27}"/>
    <dgm:cxn modelId="{413EB8DC-8CE3-8841-AB98-3FE4C11CD883}" srcId="{33B2656D-24AE-A54E-BAB1-BDD91996D735}" destId="{96D836E1-2912-9446-9DAF-73D93D146298}" srcOrd="4" destOrd="0" parTransId="{46EF6DEA-48A0-5A41-90B2-740A8448CC69}" sibTransId="{91840CC5-32A5-8B46-A5DF-F7FDF97FC8EA}"/>
    <dgm:cxn modelId="{C920531C-DF27-4C4E-BC9A-7916E3185CF8}" type="presOf" srcId="{0E69864E-871F-A54F-BB22-B68311BACCD8}" destId="{210DE615-8E61-7343-A1A1-B3281E4D5D6B}" srcOrd="0" destOrd="0" presId="urn:microsoft.com/office/officeart/2005/8/layout/vList5"/>
    <dgm:cxn modelId="{858D848A-EC22-D943-A15D-19D88D018F9A}" type="presOf" srcId="{96D836E1-2912-9446-9DAF-73D93D146298}" destId="{CD2CF175-99D6-184E-9F18-BCCEDAD292C3}" srcOrd="0" destOrd="0" presId="urn:microsoft.com/office/officeart/2005/8/layout/vList5"/>
    <dgm:cxn modelId="{728A48B4-7B34-E04C-B570-E5622D872AB7}" type="presOf" srcId="{B085A755-17AD-EC4F-BDF9-CD6C88F99C04}" destId="{2DB92542-77AD-E94A-BE0F-F90813B0E076}" srcOrd="0" destOrd="0" presId="urn:microsoft.com/office/officeart/2005/8/layout/vList5"/>
    <dgm:cxn modelId="{5EDD9590-30C9-3942-99AA-AA2EF6722F25}" srcId="{B085A755-17AD-EC4F-BDF9-CD6C88F99C04}" destId="{88917B7D-A232-634F-B104-B95F8BBAA87B}" srcOrd="0" destOrd="0" parTransId="{8DB2C67E-EABB-2344-9EFC-0E4ACF125992}" sibTransId="{28BAE3F3-B336-FE41-8FF1-53F13388F090}"/>
    <dgm:cxn modelId="{2B87C128-211B-8245-9A2C-BD6DA6130D59}" srcId="{F88AC204-9ECD-F846-A863-DE134E2A88F7}" destId="{DCB26CD6-3556-0042-A31E-8EBE361BEAA2}" srcOrd="0" destOrd="0" parTransId="{DCB09DB8-D020-CB4F-8D74-73849A17EB2F}" sibTransId="{4573A23C-C1F7-8048-AA10-8C349BD63EF4}"/>
    <dgm:cxn modelId="{5831C8F5-F93F-3F44-87F9-A56774F43AD5}" srcId="{33B2656D-24AE-A54E-BAB1-BDD91996D735}" destId="{F88AC204-9ECD-F846-A863-DE134E2A88F7}" srcOrd="1" destOrd="0" parTransId="{E346EE28-74E8-D946-AC30-9ABDB8AB147F}" sibTransId="{38BED06F-FBFE-D448-8C0E-9FD4B08FA088}"/>
    <dgm:cxn modelId="{A3A5E93D-630C-BA4C-8F07-A1CF1F281F4F}" srcId="{69EBB7CC-69C0-994E-9D79-A5E070C86ED0}" destId="{0E69864E-871F-A54F-BB22-B68311BACCD8}" srcOrd="0" destOrd="0" parTransId="{BE889DC4-36F7-C540-8F63-F19F492804C1}" sibTransId="{F7ACD3CF-7DAA-D140-B8A4-913DAEE1A3F9}"/>
    <dgm:cxn modelId="{0CD0581C-80B0-CD44-81C0-9ED693B32999}" type="presOf" srcId="{69EBB7CC-69C0-994E-9D79-A5E070C86ED0}" destId="{E6994579-F926-E344-833B-E595FC9F01A3}" srcOrd="0" destOrd="0" presId="urn:microsoft.com/office/officeart/2005/8/layout/vList5"/>
    <dgm:cxn modelId="{6D702A6D-6D94-3945-B526-9289086E1B0C}" type="presOf" srcId="{88917B7D-A232-634F-B104-B95F8BBAA87B}" destId="{FC9B018B-B46F-1040-B8CD-EAAE9FFE364F}" srcOrd="0" destOrd="0" presId="urn:microsoft.com/office/officeart/2005/8/layout/vList5"/>
    <dgm:cxn modelId="{68F91A09-B01A-214B-AC00-DF12090E33AA}" type="presOf" srcId="{2D477895-A1D5-4045-9233-35A21C239976}" destId="{67E1F71B-002E-1A47-A52D-DDCD317F9F14}" srcOrd="0" destOrd="0" presId="urn:microsoft.com/office/officeart/2005/8/layout/vList5"/>
    <dgm:cxn modelId="{96D76CF7-B360-A64F-BA09-7BD9EB4078C2}" srcId="{DE9E0952-2FC2-0C43-8F97-CBCF70192AD3}" destId="{2D477895-A1D5-4045-9233-35A21C239976}" srcOrd="0" destOrd="0" parTransId="{2A9050FC-865C-094E-AC0A-B110775B50AE}" sibTransId="{5833869E-FBF2-BC42-8033-B95D4A8FAF6D}"/>
    <dgm:cxn modelId="{EAE26480-03DB-ED4C-BF16-29CD6942760B}" srcId="{33B2656D-24AE-A54E-BAB1-BDD91996D735}" destId="{69EBB7CC-69C0-994E-9D79-A5E070C86ED0}" srcOrd="2" destOrd="0" parTransId="{F11CC961-8E74-F94B-BDB7-8A5348B47AD6}" sibTransId="{999DD33D-AB3F-104A-AAB2-E3C13F84CDC0}"/>
    <dgm:cxn modelId="{5006E375-B00B-9647-82CE-B4589D989205}" type="presOf" srcId="{DCB26CD6-3556-0042-A31E-8EBE361BEAA2}" destId="{4CBDD688-3226-C846-865F-740D9969B8A9}" srcOrd="0" destOrd="0" presId="urn:microsoft.com/office/officeart/2005/8/layout/vList5"/>
    <dgm:cxn modelId="{1D1E4EB0-5C02-374E-B8E8-3B22C5A054FE}" type="presOf" srcId="{33B2656D-24AE-A54E-BAB1-BDD91996D735}" destId="{C05F907E-87BC-D048-8952-90416980DBD0}" srcOrd="0" destOrd="0" presId="urn:microsoft.com/office/officeart/2005/8/layout/vList5"/>
    <dgm:cxn modelId="{F4036974-8046-8848-A74B-09CD10202A46}" type="presParOf" srcId="{C05F907E-87BC-D048-8952-90416980DBD0}" destId="{654DABF5-F42A-7041-AB00-97010A33CC07}" srcOrd="0" destOrd="0" presId="urn:microsoft.com/office/officeart/2005/8/layout/vList5"/>
    <dgm:cxn modelId="{57F72296-CA32-5245-A5FA-8FF80ED142C8}" type="presParOf" srcId="{654DABF5-F42A-7041-AB00-97010A33CC07}" destId="{2DB92542-77AD-E94A-BE0F-F90813B0E076}" srcOrd="0" destOrd="0" presId="urn:microsoft.com/office/officeart/2005/8/layout/vList5"/>
    <dgm:cxn modelId="{BAE3B205-E12A-1641-941D-BBD792B6BEDB}" type="presParOf" srcId="{654DABF5-F42A-7041-AB00-97010A33CC07}" destId="{FC9B018B-B46F-1040-B8CD-EAAE9FFE364F}" srcOrd="1" destOrd="0" presId="urn:microsoft.com/office/officeart/2005/8/layout/vList5"/>
    <dgm:cxn modelId="{C3432119-6A13-9E4B-93E1-4AB50130DC87}" type="presParOf" srcId="{C05F907E-87BC-D048-8952-90416980DBD0}" destId="{7046BC91-0BA3-0247-87DF-C9DC77EBF33E}" srcOrd="1" destOrd="0" presId="urn:microsoft.com/office/officeart/2005/8/layout/vList5"/>
    <dgm:cxn modelId="{90CD0D10-B667-7445-B408-C25EB377DD96}" type="presParOf" srcId="{C05F907E-87BC-D048-8952-90416980DBD0}" destId="{CED3DED6-899D-7242-9584-40B35495187A}" srcOrd="2" destOrd="0" presId="urn:microsoft.com/office/officeart/2005/8/layout/vList5"/>
    <dgm:cxn modelId="{76A04D16-D099-DF44-BE03-32F90FEAE7FB}" type="presParOf" srcId="{CED3DED6-899D-7242-9584-40B35495187A}" destId="{C8192CD3-4BC5-0149-8818-9D3BCD8F57DA}" srcOrd="0" destOrd="0" presId="urn:microsoft.com/office/officeart/2005/8/layout/vList5"/>
    <dgm:cxn modelId="{CC86AD20-07AE-F543-AB46-05C94950F94F}" type="presParOf" srcId="{CED3DED6-899D-7242-9584-40B35495187A}" destId="{4CBDD688-3226-C846-865F-740D9969B8A9}" srcOrd="1" destOrd="0" presId="urn:microsoft.com/office/officeart/2005/8/layout/vList5"/>
    <dgm:cxn modelId="{4F5D085D-CFA4-E043-82AA-4A06D420EE60}" type="presParOf" srcId="{C05F907E-87BC-D048-8952-90416980DBD0}" destId="{C6C9F173-F578-AA47-91D6-3943493F3C24}" srcOrd="3" destOrd="0" presId="urn:microsoft.com/office/officeart/2005/8/layout/vList5"/>
    <dgm:cxn modelId="{AD9FA27C-5C20-E948-92B8-EEA493A3C599}" type="presParOf" srcId="{C05F907E-87BC-D048-8952-90416980DBD0}" destId="{AEE5A7D3-62B0-DA40-B383-98421440F79C}" srcOrd="4" destOrd="0" presId="urn:microsoft.com/office/officeart/2005/8/layout/vList5"/>
    <dgm:cxn modelId="{2463590D-48FC-D64F-9DFA-E09892D900C3}" type="presParOf" srcId="{AEE5A7D3-62B0-DA40-B383-98421440F79C}" destId="{E6994579-F926-E344-833B-E595FC9F01A3}" srcOrd="0" destOrd="0" presId="urn:microsoft.com/office/officeart/2005/8/layout/vList5"/>
    <dgm:cxn modelId="{A07B15B4-0CAC-CB41-BAE5-97236F915602}" type="presParOf" srcId="{AEE5A7D3-62B0-DA40-B383-98421440F79C}" destId="{210DE615-8E61-7343-A1A1-B3281E4D5D6B}" srcOrd="1" destOrd="0" presId="urn:microsoft.com/office/officeart/2005/8/layout/vList5"/>
    <dgm:cxn modelId="{34F611A8-6887-B343-B8B8-8FA09436AA54}" type="presParOf" srcId="{C05F907E-87BC-D048-8952-90416980DBD0}" destId="{9D547D71-2B27-0146-B0C8-84BBBEC09741}" srcOrd="5" destOrd="0" presId="urn:microsoft.com/office/officeart/2005/8/layout/vList5"/>
    <dgm:cxn modelId="{EBC107B3-E818-F14B-B964-A9DF8D78B48F}" type="presParOf" srcId="{C05F907E-87BC-D048-8952-90416980DBD0}" destId="{AE425B19-3196-B14F-9A6C-2C0DB57932D5}" srcOrd="6" destOrd="0" presId="urn:microsoft.com/office/officeart/2005/8/layout/vList5"/>
    <dgm:cxn modelId="{59844462-7DDA-8F4B-AE40-8167A86DF4B7}" type="presParOf" srcId="{AE425B19-3196-B14F-9A6C-2C0DB57932D5}" destId="{CD5F7346-4C9E-2D49-A12F-5E86E3DBB8BE}" srcOrd="0" destOrd="0" presId="urn:microsoft.com/office/officeart/2005/8/layout/vList5"/>
    <dgm:cxn modelId="{C804AF8D-8A88-CC4D-81B9-8EC5AE855428}" type="presParOf" srcId="{AE425B19-3196-B14F-9A6C-2C0DB57932D5}" destId="{67E1F71B-002E-1A47-A52D-DDCD317F9F14}" srcOrd="1" destOrd="0" presId="urn:microsoft.com/office/officeart/2005/8/layout/vList5"/>
    <dgm:cxn modelId="{DC3E16B8-5EB9-B34C-8636-85D5A0EB1CA8}" type="presParOf" srcId="{C05F907E-87BC-D048-8952-90416980DBD0}" destId="{8BE9B230-6D92-134F-9BF7-9363DB7EBA77}" srcOrd="7" destOrd="0" presId="urn:microsoft.com/office/officeart/2005/8/layout/vList5"/>
    <dgm:cxn modelId="{09D659F6-E9A4-244A-B6AE-06DCDB847ECE}" type="presParOf" srcId="{C05F907E-87BC-D048-8952-90416980DBD0}" destId="{12297744-4C1A-0447-B23B-3FDA7BD2CA3D}" srcOrd="8" destOrd="0" presId="urn:microsoft.com/office/officeart/2005/8/layout/vList5"/>
    <dgm:cxn modelId="{CC474347-40BF-2F41-9F1A-803704EC2182}" type="presParOf" srcId="{12297744-4C1A-0447-B23B-3FDA7BD2CA3D}" destId="{CD2CF175-99D6-184E-9F18-BCCEDAD292C3}" srcOrd="0" destOrd="0" presId="urn:microsoft.com/office/officeart/2005/8/layout/vList5"/>
    <dgm:cxn modelId="{7845A334-996E-5545-900C-F6DED5B38C84}" type="presParOf" srcId="{12297744-4C1A-0447-B23B-3FDA7BD2CA3D}" destId="{0CDEDB27-6ADC-B648-80B5-F659A80C3D7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1B4692-F7CD-714A-BA49-A9E6414D6D10}" type="doc">
      <dgm:prSet loTypeId="urn:microsoft.com/office/officeart/2005/8/layout/chevron1" loCatId="" qsTypeId="urn:microsoft.com/office/officeart/2005/8/quickstyle/simple4" qsCatId="simple" csTypeId="urn:microsoft.com/office/officeart/2005/8/colors/accent1_2#4" csCatId="accent1" phldr="1"/>
      <dgm:spPr/>
    </dgm:pt>
    <dgm:pt modelId="{92A2D93F-1664-D049-949D-CE031521F907}">
      <dgm:prSet phldrT="[Texte]"/>
      <dgm:spPr/>
      <dgm:t>
        <a:bodyPr/>
        <a:lstStyle/>
        <a:p>
          <a:r>
            <a:rPr lang="fr-FR" dirty="0" smtClean="0"/>
            <a:t>APE</a:t>
          </a:r>
        </a:p>
        <a:p>
          <a:r>
            <a:rPr lang="fr-FR" dirty="0" smtClean="0"/>
            <a:t>2008</a:t>
          </a:r>
          <a:endParaRPr lang="fr-FR" dirty="0"/>
        </a:p>
      </dgm:t>
    </dgm:pt>
    <dgm:pt modelId="{0D71886F-C7D7-4C4C-A645-A614616453B2}" type="parTrans" cxnId="{7062D071-487B-C54A-BCFA-1396EAFB6389}">
      <dgm:prSet/>
      <dgm:spPr/>
      <dgm:t>
        <a:bodyPr/>
        <a:lstStyle/>
        <a:p>
          <a:endParaRPr lang="fr-FR"/>
        </a:p>
      </dgm:t>
    </dgm:pt>
    <dgm:pt modelId="{97FF429A-F784-2849-9F62-42846723FE16}" type="sibTrans" cxnId="{7062D071-487B-C54A-BCFA-1396EAFB6389}">
      <dgm:prSet/>
      <dgm:spPr/>
      <dgm:t>
        <a:bodyPr/>
        <a:lstStyle/>
        <a:p>
          <a:endParaRPr lang="fr-FR"/>
        </a:p>
      </dgm:t>
    </dgm:pt>
    <dgm:pt modelId="{D389B6EA-ABE7-A44C-B325-FDF875693040}">
      <dgm:prSet phldrT="[Texte]"/>
      <dgm:spPr/>
      <dgm:t>
        <a:bodyPr/>
        <a:lstStyle/>
        <a:p>
          <a:r>
            <a:rPr lang="fr-FR" dirty="0" smtClean="0"/>
            <a:t>SRAN</a:t>
          </a:r>
        </a:p>
        <a:p>
          <a:r>
            <a:rPr lang="fr-FR" dirty="0" smtClean="0"/>
            <a:t>2008</a:t>
          </a:r>
          <a:endParaRPr lang="fr-FR" dirty="0"/>
        </a:p>
      </dgm:t>
    </dgm:pt>
    <dgm:pt modelId="{932BEE0A-AF50-F84E-AB0E-026857C1A584}" type="parTrans" cxnId="{E38F4DF9-7DB8-014F-B41D-F59CFED3B8B4}">
      <dgm:prSet/>
      <dgm:spPr/>
      <dgm:t>
        <a:bodyPr/>
        <a:lstStyle/>
        <a:p>
          <a:endParaRPr lang="fr-FR"/>
        </a:p>
      </dgm:t>
    </dgm:pt>
    <dgm:pt modelId="{2595AAD8-D4F4-BD46-9E24-7F820E3E629A}" type="sibTrans" cxnId="{E38F4DF9-7DB8-014F-B41D-F59CFED3B8B4}">
      <dgm:prSet/>
      <dgm:spPr/>
      <dgm:t>
        <a:bodyPr/>
        <a:lstStyle/>
        <a:p>
          <a:endParaRPr lang="fr-FR"/>
        </a:p>
      </dgm:t>
    </dgm:pt>
    <dgm:pt modelId="{C6FE9BD8-5C4B-284C-B12F-2916354152DC}">
      <dgm:prSet/>
      <dgm:spPr/>
      <dgm:t>
        <a:bodyPr/>
        <a:lstStyle/>
        <a:p>
          <a:r>
            <a:rPr lang="fr-FR" dirty="0" smtClean="0"/>
            <a:t>PDMQDC 2012</a:t>
          </a:r>
          <a:endParaRPr lang="fr-FR" dirty="0"/>
        </a:p>
      </dgm:t>
    </dgm:pt>
    <dgm:pt modelId="{88EC4D51-DA64-8F46-AAAC-E67AE1DA338E}" type="parTrans" cxnId="{DEE9DE11-467F-A74F-8E0C-69420E9B6A4E}">
      <dgm:prSet/>
      <dgm:spPr/>
      <dgm:t>
        <a:bodyPr/>
        <a:lstStyle/>
        <a:p>
          <a:endParaRPr lang="fr-FR"/>
        </a:p>
      </dgm:t>
    </dgm:pt>
    <dgm:pt modelId="{6B5B5FF5-F5B7-7C4A-9F1B-2A0BBF699B55}" type="sibTrans" cxnId="{DEE9DE11-467F-A74F-8E0C-69420E9B6A4E}">
      <dgm:prSet/>
      <dgm:spPr/>
      <dgm:t>
        <a:bodyPr/>
        <a:lstStyle/>
        <a:p>
          <a:endParaRPr lang="fr-FR"/>
        </a:p>
      </dgm:t>
    </dgm:pt>
    <dgm:pt modelId="{E8D8C9C6-D320-A546-8C62-2E0AB62AEC52}">
      <dgm:prSet/>
      <dgm:spPr/>
      <dgm:t>
        <a:bodyPr/>
        <a:lstStyle/>
        <a:p>
          <a:r>
            <a:rPr lang="fr-FR" smtClean="0"/>
            <a:t>APC 2013</a:t>
          </a:r>
          <a:endParaRPr lang="fr-FR" dirty="0"/>
        </a:p>
      </dgm:t>
    </dgm:pt>
    <dgm:pt modelId="{60C7A808-DFCE-6A40-8C89-29CA0292C6FA}" type="parTrans" cxnId="{1F31397D-D9A0-B44B-8645-A1E818097D11}">
      <dgm:prSet/>
      <dgm:spPr/>
      <dgm:t>
        <a:bodyPr/>
        <a:lstStyle/>
        <a:p>
          <a:endParaRPr lang="fr-FR"/>
        </a:p>
      </dgm:t>
    </dgm:pt>
    <dgm:pt modelId="{15CEFEA1-71F3-B84D-8CB3-922F8839FFF8}" type="sibTrans" cxnId="{1F31397D-D9A0-B44B-8645-A1E818097D11}">
      <dgm:prSet/>
      <dgm:spPr/>
      <dgm:t>
        <a:bodyPr/>
        <a:lstStyle/>
        <a:p>
          <a:endParaRPr lang="fr-FR"/>
        </a:p>
      </dgm:t>
    </dgm:pt>
    <dgm:pt modelId="{1DA9EEC6-1635-9448-AAE8-114710A2C9AA}">
      <dgm:prSet/>
      <dgm:spPr/>
      <dgm:t>
        <a:bodyPr/>
        <a:lstStyle/>
        <a:p>
          <a:r>
            <a:rPr lang="fr-FR" dirty="0" smtClean="0"/>
            <a:t>CP dédoublés 2017</a:t>
          </a:r>
          <a:endParaRPr lang="fr-FR" dirty="0"/>
        </a:p>
      </dgm:t>
    </dgm:pt>
    <dgm:pt modelId="{FEE5366A-350F-D541-B39D-AD39CF2C552A}" type="parTrans" cxnId="{2A7C3B70-6302-C542-B1C5-BD68623F43FC}">
      <dgm:prSet/>
      <dgm:spPr/>
      <dgm:t>
        <a:bodyPr/>
        <a:lstStyle/>
        <a:p>
          <a:endParaRPr lang="fr-FR"/>
        </a:p>
      </dgm:t>
    </dgm:pt>
    <dgm:pt modelId="{74738497-E61E-4543-BF90-0C3B72191286}" type="sibTrans" cxnId="{2A7C3B70-6302-C542-B1C5-BD68623F43FC}">
      <dgm:prSet/>
      <dgm:spPr/>
      <dgm:t>
        <a:bodyPr/>
        <a:lstStyle/>
        <a:p>
          <a:endParaRPr lang="fr-FR"/>
        </a:p>
      </dgm:t>
    </dgm:pt>
    <dgm:pt modelId="{A1CCB3FE-295F-E14E-87D9-FDAA38315DD2}" type="pres">
      <dgm:prSet presAssocID="{571B4692-F7CD-714A-BA49-A9E6414D6D10}" presName="Name0" presStyleCnt="0">
        <dgm:presLayoutVars>
          <dgm:dir/>
          <dgm:animLvl val="lvl"/>
          <dgm:resizeHandles val="exact"/>
        </dgm:presLayoutVars>
      </dgm:prSet>
      <dgm:spPr/>
    </dgm:pt>
    <dgm:pt modelId="{CA507F53-394F-E443-8543-7D23A82E6CD2}" type="pres">
      <dgm:prSet presAssocID="{92A2D93F-1664-D049-949D-CE031521F907}" presName="parTxOnly" presStyleLbl="node1" presStyleIdx="0" presStyleCnt="5">
        <dgm:presLayoutVars>
          <dgm:chMax val="0"/>
          <dgm:chPref val="0"/>
          <dgm:bulletEnabled val="1"/>
        </dgm:presLayoutVars>
      </dgm:prSet>
      <dgm:spPr/>
      <dgm:t>
        <a:bodyPr/>
        <a:lstStyle/>
        <a:p>
          <a:endParaRPr lang="fr-FR"/>
        </a:p>
      </dgm:t>
    </dgm:pt>
    <dgm:pt modelId="{BC26E2B0-8469-884B-8AAB-211CEF1520F1}" type="pres">
      <dgm:prSet presAssocID="{97FF429A-F784-2849-9F62-42846723FE16}" presName="parTxOnlySpace" presStyleCnt="0"/>
      <dgm:spPr/>
    </dgm:pt>
    <dgm:pt modelId="{CEC7806D-0458-864B-B1EF-01AFA182F15E}" type="pres">
      <dgm:prSet presAssocID="{D389B6EA-ABE7-A44C-B325-FDF875693040}" presName="parTxOnly" presStyleLbl="node1" presStyleIdx="1" presStyleCnt="5" custScaleX="61733">
        <dgm:presLayoutVars>
          <dgm:chMax val="0"/>
          <dgm:chPref val="0"/>
          <dgm:bulletEnabled val="1"/>
        </dgm:presLayoutVars>
      </dgm:prSet>
      <dgm:spPr/>
      <dgm:t>
        <a:bodyPr/>
        <a:lstStyle/>
        <a:p>
          <a:endParaRPr lang="fr-FR"/>
        </a:p>
      </dgm:t>
    </dgm:pt>
    <dgm:pt modelId="{33D693CB-4ED7-6D45-9D37-ABB34A779BE3}" type="pres">
      <dgm:prSet presAssocID="{2595AAD8-D4F4-BD46-9E24-7F820E3E629A}" presName="parTxOnlySpace" presStyleCnt="0"/>
      <dgm:spPr/>
    </dgm:pt>
    <dgm:pt modelId="{CC5719DB-2A06-FD4F-B170-E116536E7ABD}" type="pres">
      <dgm:prSet presAssocID="{C6FE9BD8-5C4B-284C-B12F-2916354152DC}" presName="parTxOnly" presStyleLbl="node1" presStyleIdx="2" presStyleCnt="5">
        <dgm:presLayoutVars>
          <dgm:chMax val="0"/>
          <dgm:chPref val="0"/>
          <dgm:bulletEnabled val="1"/>
        </dgm:presLayoutVars>
      </dgm:prSet>
      <dgm:spPr/>
      <dgm:t>
        <a:bodyPr/>
        <a:lstStyle/>
        <a:p>
          <a:endParaRPr lang="fr-FR"/>
        </a:p>
      </dgm:t>
    </dgm:pt>
    <dgm:pt modelId="{B31FBF13-AA72-6444-96BF-583F1BA1F657}" type="pres">
      <dgm:prSet presAssocID="{6B5B5FF5-F5B7-7C4A-9F1B-2A0BBF699B55}" presName="parTxOnlySpace" presStyleCnt="0"/>
      <dgm:spPr/>
    </dgm:pt>
    <dgm:pt modelId="{0BCD2EE8-AAEC-9847-9AFC-27AC805BE88A}" type="pres">
      <dgm:prSet presAssocID="{E8D8C9C6-D320-A546-8C62-2E0AB62AEC52}" presName="parTxOnly" presStyleLbl="node1" presStyleIdx="3" presStyleCnt="5" custScaleX="67743">
        <dgm:presLayoutVars>
          <dgm:chMax val="0"/>
          <dgm:chPref val="0"/>
          <dgm:bulletEnabled val="1"/>
        </dgm:presLayoutVars>
      </dgm:prSet>
      <dgm:spPr/>
      <dgm:t>
        <a:bodyPr/>
        <a:lstStyle/>
        <a:p>
          <a:endParaRPr lang="fr-FR"/>
        </a:p>
      </dgm:t>
    </dgm:pt>
    <dgm:pt modelId="{4C383E1E-6769-C244-B7D8-1DDAFA1D8B9B}" type="pres">
      <dgm:prSet presAssocID="{15CEFEA1-71F3-B84D-8CB3-922F8839FFF8}" presName="parTxOnlySpace" presStyleCnt="0"/>
      <dgm:spPr/>
    </dgm:pt>
    <dgm:pt modelId="{2E8BAC54-B62F-8B4D-94AC-05FD2C9BAB38}" type="pres">
      <dgm:prSet presAssocID="{1DA9EEC6-1635-9448-AAE8-114710A2C9AA}" presName="parTxOnly" presStyleLbl="node1" presStyleIdx="4" presStyleCnt="5">
        <dgm:presLayoutVars>
          <dgm:chMax val="0"/>
          <dgm:chPref val="0"/>
          <dgm:bulletEnabled val="1"/>
        </dgm:presLayoutVars>
      </dgm:prSet>
      <dgm:spPr/>
      <dgm:t>
        <a:bodyPr/>
        <a:lstStyle/>
        <a:p>
          <a:endParaRPr lang="fr-FR"/>
        </a:p>
      </dgm:t>
    </dgm:pt>
  </dgm:ptLst>
  <dgm:cxnLst>
    <dgm:cxn modelId="{1F31397D-D9A0-B44B-8645-A1E818097D11}" srcId="{571B4692-F7CD-714A-BA49-A9E6414D6D10}" destId="{E8D8C9C6-D320-A546-8C62-2E0AB62AEC52}" srcOrd="3" destOrd="0" parTransId="{60C7A808-DFCE-6A40-8C89-29CA0292C6FA}" sibTransId="{15CEFEA1-71F3-B84D-8CB3-922F8839FFF8}"/>
    <dgm:cxn modelId="{7062D071-487B-C54A-BCFA-1396EAFB6389}" srcId="{571B4692-F7CD-714A-BA49-A9E6414D6D10}" destId="{92A2D93F-1664-D049-949D-CE031521F907}" srcOrd="0" destOrd="0" parTransId="{0D71886F-C7D7-4C4C-A645-A614616453B2}" sibTransId="{97FF429A-F784-2849-9F62-42846723FE16}"/>
    <dgm:cxn modelId="{E38F4DF9-7DB8-014F-B41D-F59CFED3B8B4}" srcId="{571B4692-F7CD-714A-BA49-A9E6414D6D10}" destId="{D389B6EA-ABE7-A44C-B325-FDF875693040}" srcOrd="1" destOrd="0" parTransId="{932BEE0A-AF50-F84E-AB0E-026857C1A584}" sibTransId="{2595AAD8-D4F4-BD46-9E24-7F820E3E629A}"/>
    <dgm:cxn modelId="{09BE3D34-FF38-AB4E-9583-104AD1EBF4A6}" type="presOf" srcId="{1DA9EEC6-1635-9448-AAE8-114710A2C9AA}" destId="{2E8BAC54-B62F-8B4D-94AC-05FD2C9BAB38}" srcOrd="0" destOrd="0" presId="urn:microsoft.com/office/officeart/2005/8/layout/chevron1"/>
    <dgm:cxn modelId="{50A7CD8E-649C-6D48-B5BE-BA7A738E5C79}" type="presOf" srcId="{D389B6EA-ABE7-A44C-B325-FDF875693040}" destId="{CEC7806D-0458-864B-B1EF-01AFA182F15E}" srcOrd="0" destOrd="0" presId="urn:microsoft.com/office/officeart/2005/8/layout/chevron1"/>
    <dgm:cxn modelId="{DEE9DE11-467F-A74F-8E0C-69420E9B6A4E}" srcId="{571B4692-F7CD-714A-BA49-A9E6414D6D10}" destId="{C6FE9BD8-5C4B-284C-B12F-2916354152DC}" srcOrd="2" destOrd="0" parTransId="{88EC4D51-DA64-8F46-AAAC-E67AE1DA338E}" sibTransId="{6B5B5FF5-F5B7-7C4A-9F1B-2A0BBF699B55}"/>
    <dgm:cxn modelId="{2A7C3B70-6302-C542-B1C5-BD68623F43FC}" srcId="{571B4692-F7CD-714A-BA49-A9E6414D6D10}" destId="{1DA9EEC6-1635-9448-AAE8-114710A2C9AA}" srcOrd="4" destOrd="0" parTransId="{FEE5366A-350F-D541-B39D-AD39CF2C552A}" sibTransId="{74738497-E61E-4543-BF90-0C3B72191286}"/>
    <dgm:cxn modelId="{86164DB1-6E96-6E4E-A773-3B5E01B2911D}" type="presOf" srcId="{92A2D93F-1664-D049-949D-CE031521F907}" destId="{CA507F53-394F-E443-8543-7D23A82E6CD2}" srcOrd="0" destOrd="0" presId="urn:microsoft.com/office/officeart/2005/8/layout/chevron1"/>
    <dgm:cxn modelId="{E830E052-A46E-E040-9530-540CB5D07FBB}" type="presOf" srcId="{571B4692-F7CD-714A-BA49-A9E6414D6D10}" destId="{A1CCB3FE-295F-E14E-87D9-FDAA38315DD2}" srcOrd="0" destOrd="0" presId="urn:microsoft.com/office/officeart/2005/8/layout/chevron1"/>
    <dgm:cxn modelId="{1FB1F543-8522-234D-95B7-ACD2B6F821DE}" type="presOf" srcId="{C6FE9BD8-5C4B-284C-B12F-2916354152DC}" destId="{CC5719DB-2A06-FD4F-B170-E116536E7ABD}" srcOrd="0" destOrd="0" presId="urn:microsoft.com/office/officeart/2005/8/layout/chevron1"/>
    <dgm:cxn modelId="{6E39D52C-ED5E-1341-99B1-C9256CFDF0D9}" type="presOf" srcId="{E8D8C9C6-D320-A546-8C62-2E0AB62AEC52}" destId="{0BCD2EE8-AAEC-9847-9AFC-27AC805BE88A}" srcOrd="0" destOrd="0" presId="urn:microsoft.com/office/officeart/2005/8/layout/chevron1"/>
    <dgm:cxn modelId="{03939909-F65B-9844-B83E-42B5E3CF862E}" type="presParOf" srcId="{A1CCB3FE-295F-E14E-87D9-FDAA38315DD2}" destId="{CA507F53-394F-E443-8543-7D23A82E6CD2}" srcOrd="0" destOrd="0" presId="urn:microsoft.com/office/officeart/2005/8/layout/chevron1"/>
    <dgm:cxn modelId="{4B3CC8AD-A259-274B-837A-F2893D450145}" type="presParOf" srcId="{A1CCB3FE-295F-E14E-87D9-FDAA38315DD2}" destId="{BC26E2B0-8469-884B-8AAB-211CEF1520F1}" srcOrd="1" destOrd="0" presId="urn:microsoft.com/office/officeart/2005/8/layout/chevron1"/>
    <dgm:cxn modelId="{58EB2AB0-96D3-CC45-A573-A8863F321CEB}" type="presParOf" srcId="{A1CCB3FE-295F-E14E-87D9-FDAA38315DD2}" destId="{CEC7806D-0458-864B-B1EF-01AFA182F15E}" srcOrd="2" destOrd="0" presId="urn:microsoft.com/office/officeart/2005/8/layout/chevron1"/>
    <dgm:cxn modelId="{341B1337-B2E8-D94F-9001-225965C3CDEB}" type="presParOf" srcId="{A1CCB3FE-295F-E14E-87D9-FDAA38315DD2}" destId="{33D693CB-4ED7-6D45-9D37-ABB34A779BE3}" srcOrd="3" destOrd="0" presId="urn:microsoft.com/office/officeart/2005/8/layout/chevron1"/>
    <dgm:cxn modelId="{767D16BF-E493-664F-B146-7BA3C8456FEB}" type="presParOf" srcId="{A1CCB3FE-295F-E14E-87D9-FDAA38315DD2}" destId="{CC5719DB-2A06-FD4F-B170-E116536E7ABD}" srcOrd="4" destOrd="0" presId="urn:microsoft.com/office/officeart/2005/8/layout/chevron1"/>
    <dgm:cxn modelId="{1AC0B35D-30D7-2742-83D0-0DD7A8BC26F2}" type="presParOf" srcId="{A1CCB3FE-295F-E14E-87D9-FDAA38315DD2}" destId="{B31FBF13-AA72-6444-96BF-583F1BA1F657}" srcOrd="5" destOrd="0" presId="urn:microsoft.com/office/officeart/2005/8/layout/chevron1"/>
    <dgm:cxn modelId="{A8D3492E-56C8-9747-BE28-88F080DC8810}" type="presParOf" srcId="{A1CCB3FE-295F-E14E-87D9-FDAA38315DD2}" destId="{0BCD2EE8-AAEC-9847-9AFC-27AC805BE88A}" srcOrd="6" destOrd="0" presId="urn:microsoft.com/office/officeart/2005/8/layout/chevron1"/>
    <dgm:cxn modelId="{645750DF-8722-4B44-9B68-D8728B0808A3}" type="presParOf" srcId="{A1CCB3FE-295F-E14E-87D9-FDAA38315DD2}" destId="{4C383E1E-6769-C244-B7D8-1DDAFA1D8B9B}" srcOrd="7" destOrd="0" presId="urn:microsoft.com/office/officeart/2005/8/layout/chevron1"/>
    <dgm:cxn modelId="{08256F35-4336-AB45-B266-877ED8533E73}" type="presParOf" srcId="{A1CCB3FE-295F-E14E-87D9-FDAA38315DD2}" destId="{2E8BAC54-B62F-8B4D-94AC-05FD2C9BAB3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1CF15E-61AB-CF4F-A5C0-BFA97F82352F}" type="doc">
      <dgm:prSet loTypeId="urn:microsoft.com/office/officeart/2005/8/layout/hList6" loCatId="" qsTypeId="urn:microsoft.com/office/officeart/2005/8/quickstyle/3D1" qsCatId="3D" csTypeId="urn:microsoft.com/office/officeart/2005/8/colors/colorful4" csCatId="colorful" phldr="1"/>
      <dgm:spPr/>
      <dgm:t>
        <a:bodyPr/>
        <a:lstStyle/>
        <a:p>
          <a:endParaRPr lang="fr-FR"/>
        </a:p>
      </dgm:t>
    </dgm:pt>
    <dgm:pt modelId="{FA174DD4-7B48-D142-B0A6-19ADBE9A3211}">
      <dgm:prSet phldrT="[Texte]"/>
      <dgm:spPr/>
      <dgm:t>
        <a:bodyPr/>
        <a:lstStyle/>
        <a:p>
          <a:r>
            <a:rPr lang="fr-FR" sz="1800" dirty="0" smtClean="0">
              <a:solidFill>
                <a:schemeClr val="tx1"/>
              </a:solidFill>
            </a:rPr>
            <a:t>Réussir à tout niveau et chaque territoire</a:t>
          </a:r>
          <a:endParaRPr lang="fr-FR" sz="1800" dirty="0">
            <a:solidFill>
              <a:schemeClr val="tx1"/>
            </a:solidFill>
          </a:endParaRPr>
        </a:p>
      </dgm:t>
    </dgm:pt>
    <dgm:pt modelId="{72C53E36-5E03-B14A-B0DB-7CCEBD55E322}" type="parTrans" cxnId="{0A723704-DDB6-D340-B3F1-26AEF3953149}">
      <dgm:prSet/>
      <dgm:spPr/>
      <dgm:t>
        <a:bodyPr/>
        <a:lstStyle/>
        <a:p>
          <a:endParaRPr lang="fr-FR"/>
        </a:p>
      </dgm:t>
    </dgm:pt>
    <dgm:pt modelId="{E859E5E7-2CF1-1F4F-8B69-EA807AA4AD72}" type="sibTrans" cxnId="{0A723704-DDB6-D340-B3F1-26AEF3953149}">
      <dgm:prSet/>
      <dgm:spPr/>
      <dgm:t>
        <a:bodyPr/>
        <a:lstStyle/>
        <a:p>
          <a:endParaRPr lang="fr-FR"/>
        </a:p>
      </dgm:t>
    </dgm:pt>
    <dgm:pt modelId="{D72D8119-624E-EC49-9B3F-4379CF03F824}">
      <dgm:prSet phldrT="[Texte]" custT="1"/>
      <dgm:spPr/>
      <dgm:t>
        <a:bodyPr/>
        <a:lstStyle/>
        <a:p>
          <a:r>
            <a:rPr lang="fr-FR" sz="1800" dirty="0" smtClean="0"/>
            <a:t>Inclure tous les élèves dans les apprentissages</a:t>
          </a:r>
          <a:endParaRPr lang="fr-FR" sz="1800" dirty="0"/>
        </a:p>
      </dgm:t>
    </dgm:pt>
    <dgm:pt modelId="{CEFDD657-8048-9C46-9F9B-58C64B49C04B}" type="parTrans" cxnId="{CA3F00D5-99D1-C145-B5DA-CD5E3F55810C}">
      <dgm:prSet/>
      <dgm:spPr/>
      <dgm:t>
        <a:bodyPr/>
        <a:lstStyle/>
        <a:p>
          <a:endParaRPr lang="fr-FR"/>
        </a:p>
      </dgm:t>
    </dgm:pt>
    <dgm:pt modelId="{942BFFFE-7EAF-6841-A52D-0C1162EA7264}" type="sibTrans" cxnId="{CA3F00D5-99D1-C145-B5DA-CD5E3F55810C}">
      <dgm:prSet/>
      <dgm:spPr/>
      <dgm:t>
        <a:bodyPr/>
        <a:lstStyle/>
        <a:p>
          <a:endParaRPr lang="fr-FR"/>
        </a:p>
      </dgm:t>
    </dgm:pt>
    <dgm:pt modelId="{D1F6A30F-5EEC-594A-BBAE-A00ADAA5D347}">
      <dgm:prSet phldrT="[Texte]" custT="1"/>
      <dgm:spPr/>
      <dgm:t>
        <a:bodyPr/>
        <a:lstStyle/>
        <a:p>
          <a:r>
            <a:rPr lang="fr-FR" sz="1800" i="1" dirty="0" smtClean="0">
              <a:solidFill>
                <a:schemeClr val="accent1">
                  <a:lumMod val="75000"/>
                </a:schemeClr>
              </a:solidFill>
            </a:rPr>
            <a:t>Encourager le travail collaboratif</a:t>
          </a:r>
          <a:endParaRPr lang="fr-FR" sz="1800" i="1" dirty="0">
            <a:solidFill>
              <a:schemeClr val="accent1">
                <a:lumMod val="75000"/>
              </a:schemeClr>
            </a:solidFill>
          </a:endParaRPr>
        </a:p>
      </dgm:t>
    </dgm:pt>
    <dgm:pt modelId="{67086B8B-060A-F44C-9E2D-CE0F63F226C7}" type="parTrans" cxnId="{373C4CB6-28BA-3A4C-8C7F-08F4A4B75A8F}">
      <dgm:prSet/>
      <dgm:spPr/>
      <dgm:t>
        <a:bodyPr/>
        <a:lstStyle/>
        <a:p>
          <a:endParaRPr lang="fr-FR"/>
        </a:p>
      </dgm:t>
    </dgm:pt>
    <dgm:pt modelId="{736AEF4E-945E-F641-8A79-B1E712095FED}" type="sibTrans" cxnId="{373C4CB6-28BA-3A4C-8C7F-08F4A4B75A8F}">
      <dgm:prSet/>
      <dgm:spPr/>
      <dgm:t>
        <a:bodyPr/>
        <a:lstStyle/>
        <a:p>
          <a:endParaRPr lang="fr-FR"/>
        </a:p>
      </dgm:t>
    </dgm:pt>
    <dgm:pt modelId="{8027C95B-4740-B342-9F26-45DAF068C237}">
      <dgm:prSet phldrT="[Texte]"/>
      <dgm:spPr/>
      <dgm:t>
        <a:bodyPr/>
        <a:lstStyle/>
        <a:p>
          <a:r>
            <a:rPr lang="fr-FR" sz="1800" dirty="0" smtClean="0">
              <a:solidFill>
                <a:schemeClr val="tx1"/>
              </a:solidFill>
            </a:rPr>
            <a:t>Apprendre et agir dans le monde du 21</a:t>
          </a:r>
          <a:r>
            <a:rPr lang="fr-FR" sz="1800" baseline="30000" dirty="0" smtClean="0">
              <a:solidFill>
                <a:schemeClr val="tx1"/>
              </a:solidFill>
            </a:rPr>
            <a:t>ème</a:t>
          </a:r>
          <a:r>
            <a:rPr lang="fr-FR" sz="1800" dirty="0" smtClean="0">
              <a:solidFill>
                <a:schemeClr val="tx1"/>
              </a:solidFill>
            </a:rPr>
            <a:t> siècle</a:t>
          </a:r>
          <a:endParaRPr lang="fr-FR" sz="1800" dirty="0">
            <a:solidFill>
              <a:schemeClr val="tx1"/>
            </a:solidFill>
          </a:endParaRPr>
        </a:p>
      </dgm:t>
    </dgm:pt>
    <dgm:pt modelId="{AD7853F0-EDA1-7C42-BD92-8A414FF879F1}" type="parTrans" cxnId="{4F91A49F-6353-594F-9119-3AA9257EC3A4}">
      <dgm:prSet/>
      <dgm:spPr/>
      <dgm:t>
        <a:bodyPr/>
        <a:lstStyle/>
        <a:p>
          <a:endParaRPr lang="fr-FR"/>
        </a:p>
      </dgm:t>
    </dgm:pt>
    <dgm:pt modelId="{E842FF1B-E5BA-5749-AF58-4A3B3A4239D8}" type="sibTrans" cxnId="{4F91A49F-6353-594F-9119-3AA9257EC3A4}">
      <dgm:prSet/>
      <dgm:spPr/>
      <dgm:t>
        <a:bodyPr/>
        <a:lstStyle/>
        <a:p>
          <a:endParaRPr lang="fr-FR"/>
        </a:p>
      </dgm:t>
    </dgm:pt>
    <dgm:pt modelId="{EA4B83A1-E56D-0741-B357-FEFA15676248}">
      <dgm:prSet phldrT="[Texte]" custT="1"/>
      <dgm:spPr/>
      <dgm:t>
        <a:bodyPr/>
        <a:lstStyle/>
        <a:p>
          <a:r>
            <a:rPr lang="fr-FR" sz="1800" dirty="0" smtClean="0"/>
            <a:t>Favoriser l'engagement</a:t>
          </a:r>
          <a:endParaRPr lang="fr-FR" sz="1800" dirty="0"/>
        </a:p>
      </dgm:t>
    </dgm:pt>
    <dgm:pt modelId="{8B56DF0D-F51C-144D-BE6F-0744B729514F}" type="parTrans" cxnId="{34C422BD-3B6F-A444-A950-336B7596CA94}">
      <dgm:prSet/>
      <dgm:spPr/>
      <dgm:t>
        <a:bodyPr/>
        <a:lstStyle/>
        <a:p>
          <a:endParaRPr lang="fr-FR"/>
        </a:p>
      </dgm:t>
    </dgm:pt>
    <dgm:pt modelId="{70855481-7A4F-DB49-8473-970372B05429}" type="sibTrans" cxnId="{34C422BD-3B6F-A444-A950-336B7596CA94}">
      <dgm:prSet/>
      <dgm:spPr/>
      <dgm:t>
        <a:bodyPr/>
        <a:lstStyle/>
        <a:p>
          <a:endParaRPr lang="fr-FR"/>
        </a:p>
      </dgm:t>
    </dgm:pt>
    <dgm:pt modelId="{FB47ED27-A259-2E47-BDFE-A3FBE3801FA8}">
      <dgm:prSet phldrT="[Texte]"/>
      <dgm:spPr/>
      <dgm:t>
        <a:bodyPr/>
        <a:lstStyle/>
        <a:p>
          <a:r>
            <a:rPr lang="fr-FR" sz="1800" dirty="0" smtClean="0">
              <a:solidFill>
                <a:schemeClr val="tx1"/>
              </a:solidFill>
            </a:rPr>
            <a:t>Mobiliser les intelligences </a:t>
          </a:r>
          <a:endParaRPr lang="fr-FR" sz="1800" dirty="0">
            <a:solidFill>
              <a:schemeClr val="tx1"/>
            </a:solidFill>
          </a:endParaRPr>
        </a:p>
      </dgm:t>
    </dgm:pt>
    <dgm:pt modelId="{A792DE8B-E9E3-3A4D-8457-56EBF9B970E8}" type="parTrans" cxnId="{C8445B71-1ED6-D84D-81F8-5680A6627560}">
      <dgm:prSet/>
      <dgm:spPr/>
      <dgm:t>
        <a:bodyPr/>
        <a:lstStyle/>
        <a:p>
          <a:endParaRPr lang="fr-FR"/>
        </a:p>
      </dgm:t>
    </dgm:pt>
    <dgm:pt modelId="{0D3358B9-6BF0-464B-A7D0-CFAA21503801}" type="sibTrans" cxnId="{C8445B71-1ED6-D84D-81F8-5680A6627560}">
      <dgm:prSet/>
      <dgm:spPr/>
      <dgm:t>
        <a:bodyPr/>
        <a:lstStyle/>
        <a:p>
          <a:endParaRPr lang="fr-FR"/>
        </a:p>
      </dgm:t>
    </dgm:pt>
    <dgm:pt modelId="{35743B7A-7E12-7045-A1A2-47700E01CA6E}">
      <dgm:prSet phldrT="[Texte]" custT="1"/>
      <dgm:spPr/>
      <dgm:t>
        <a:bodyPr/>
        <a:lstStyle/>
        <a:p>
          <a:r>
            <a:rPr lang="fr-FR" sz="1800" dirty="0" smtClean="0"/>
            <a:t>Construire une académie de formation</a:t>
          </a:r>
          <a:endParaRPr lang="fr-FR" sz="1800" dirty="0"/>
        </a:p>
      </dgm:t>
    </dgm:pt>
    <dgm:pt modelId="{EA0B2A96-5DE8-A041-9B71-39CFE6EA39D9}" type="parTrans" cxnId="{058A7F9C-0844-9F40-ADBA-E3DDF16A86BA}">
      <dgm:prSet/>
      <dgm:spPr/>
      <dgm:t>
        <a:bodyPr/>
        <a:lstStyle/>
        <a:p>
          <a:endParaRPr lang="fr-FR"/>
        </a:p>
      </dgm:t>
    </dgm:pt>
    <dgm:pt modelId="{EFBE6379-BF99-FB45-ABCF-26AEDB00E624}" type="sibTrans" cxnId="{058A7F9C-0844-9F40-ADBA-E3DDF16A86BA}">
      <dgm:prSet/>
      <dgm:spPr/>
      <dgm:t>
        <a:bodyPr/>
        <a:lstStyle/>
        <a:p>
          <a:endParaRPr lang="fr-FR"/>
        </a:p>
      </dgm:t>
    </dgm:pt>
    <dgm:pt modelId="{1C39F512-7C5F-7A45-B687-95D42F8B2AA6}">
      <dgm:prSet phldrT="[Texte]" custT="1"/>
      <dgm:spPr/>
      <dgm:t>
        <a:bodyPr/>
        <a:lstStyle/>
        <a:p>
          <a:r>
            <a:rPr lang="fr-FR" sz="1800" dirty="0" smtClean="0"/>
            <a:t>Accompagner chaque élève dans un parcours ambitieux</a:t>
          </a:r>
          <a:endParaRPr lang="fr-FR" sz="1800" dirty="0"/>
        </a:p>
      </dgm:t>
    </dgm:pt>
    <dgm:pt modelId="{3956909B-ABB5-B543-8735-C53BB9AB3454}" type="parTrans" cxnId="{E0A85793-EC8B-224E-82AB-C48DE6E25542}">
      <dgm:prSet/>
      <dgm:spPr/>
      <dgm:t>
        <a:bodyPr/>
        <a:lstStyle/>
        <a:p>
          <a:endParaRPr lang="fr-FR"/>
        </a:p>
      </dgm:t>
    </dgm:pt>
    <dgm:pt modelId="{00EBE099-6CD6-BB4C-9646-BADF4D705EA2}" type="sibTrans" cxnId="{E0A85793-EC8B-224E-82AB-C48DE6E25542}">
      <dgm:prSet/>
      <dgm:spPr/>
      <dgm:t>
        <a:bodyPr/>
        <a:lstStyle/>
        <a:p>
          <a:endParaRPr lang="fr-FR"/>
        </a:p>
      </dgm:t>
    </dgm:pt>
    <dgm:pt modelId="{8B2339C3-7E57-9A40-9EB4-6180D199616B}">
      <dgm:prSet phldrT="[Texte]" custT="1"/>
      <dgm:spPr/>
      <dgm:t>
        <a:bodyPr/>
        <a:lstStyle/>
        <a:p>
          <a:r>
            <a:rPr lang="fr-FR" sz="1800" i="1" dirty="0" smtClean="0">
              <a:solidFill>
                <a:schemeClr val="accent1">
                  <a:lumMod val="75000"/>
                </a:schemeClr>
              </a:solidFill>
            </a:rPr>
            <a:t>Renouveler les approches didactiques et pédagogiques </a:t>
          </a:r>
          <a:endParaRPr lang="fr-FR" sz="1800" i="1" dirty="0">
            <a:solidFill>
              <a:schemeClr val="accent1">
                <a:lumMod val="75000"/>
              </a:schemeClr>
            </a:solidFill>
          </a:endParaRPr>
        </a:p>
      </dgm:t>
    </dgm:pt>
    <dgm:pt modelId="{8993EC8A-CD7E-B540-B320-25996CA32BCE}" type="parTrans" cxnId="{DDE5AF8D-5112-434C-B1C4-8449C27622D8}">
      <dgm:prSet/>
      <dgm:spPr/>
      <dgm:t>
        <a:bodyPr/>
        <a:lstStyle/>
        <a:p>
          <a:endParaRPr lang="fr-FR"/>
        </a:p>
      </dgm:t>
    </dgm:pt>
    <dgm:pt modelId="{DDB968E2-980C-254B-AD86-EF2915FBA094}" type="sibTrans" cxnId="{DDE5AF8D-5112-434C-B1C4-8449C27622D8}">
      <dgm:prSet/>
      <dgm:spPr/>
      <dgm:t>
        <a:bodyPr/>
        <a:lstStyle/>
        <a:p>
          <a:endParaRPr lang="fr-FR"/>
        </a:p>
      </dgm:t>
    </dgm:pt>
    <dgm:pt modelId="{CF3248CC-2417-7846-9D0E-AEFBE3C46AAF}">
      <dgm:prSet phldrT="[Texte]" custT="1"/>
      <dgm:spPr/>
      <dgm:t>
        <a:bodyPr/>
        <a:lstStyle/>
        <a:p>
          <a:r>
            <a:rPr lang="fr-FR" sz="1800" i="1" dirty="0" smtClean="0">
              <a:solidFill>
                <a:schemeClr val="accent1">
                  <a:lumMod val="75000"/>
                </a:schemeClr>
              </a:solidFill>
            </a:rPr>
            <a:t>Promouvoir une évaluation valorisante</a:t>
          </a:r>
          <a:endParaRPr lang="fr-FR" sz="1800" i="1" dirty="0">
            <a:solidFill>
              <a:schemeClr val="accent1">
                <a:lumMod val="75000"/>
              </a:schemeClr>
            </a:solidFill>
          </a:endParaRPr>
        </a:p>
      </dgm:t>
    </dgm:pt>
    <dgm:pt modelId="{E46B7786-E24D-8446-A79C-E9EFABFF4EA4}" type="parTrans" cxnId="{8DB1E754-5189-EB43-B8D4-1B05EA71491C}">
      <dgm:prSet/>
      <dgm:spPr/>
      <dgm:t>
        <a:bodyPr/>
        <a:lstStyle/>
        <a:p>
          <a:endParaRPr lang="fr-FR"/>
        </a:p>
      </dgm:t>
    </dgm:pt>
    <dgm:pt modelId="{6BFD9285-10FB-E24B-B2CF-132DAD86A619}" type="sibTrans" cxnId="{8DB1E754-5189-EB43-B8D4-1B05EA71491C}">
      <dgm:prSet/>
      <dgm:spPr/>
      <dgm:t>
        <a:bodyPr/>
        <a:lstStyle/>
        <a:p>
          <a:endParaRPr lang="fr-FR"/>
        </a:p>
      </dgm:t>
    </dgm:pt>
    <dgm:pt modelId="{35723226-5321-7F44-BAF4-4D1D3C53EF54}">
      <dgm:prSet phldrT="[Texte]" custT="1"/>
      <dgm:spPr/>
      <dgm:t>
        <a:bodyPr/>
        <a:lstStyle/>
        <a:p>
          <a:r>
            <a:rPr lang="fr-FR" sz="1800" i="1" dirty="0" smtClean="0">
              <a:solidFill>
                <a:schemeClr val="accent1">
                  <a:lumMod val="75000"/>
                </a:schemeClr>
              </a:solidFill>
            </a:rPr>
            <a:t>Garantir l'acquisition des compétences</a:t>
          </a:r>
          <a:endParaRPr lang="fr-FR" sz="1800" i="1" dirty="0">
            <a:solidFill>
              <a:schemeClr val="accent1">
                <a:lumMod val="75000"/>
              </a:schemeClr>
            </a:solidFill>
          </a:endParaRPr>
        </a:p>
      </dgm:t>
    </dgm:pt>
    <dgm:pt modelId="{5BD7989D-4340-7E41-8FEE-CF9AB0ED7273}" type="parTrans" cxnId="{4FDFF21B-D50B-8A4A-B01A-FF1987F4B433}">
      <dgm:prSet/>
      <dgm:spPr/>
      <dgm:t>
        <a:bodyPr/>
        <a:lstStyle/>
        <a:p>
          <a:endParaRPr lang="fr-FR"/>
        </a:p>
      </dgm:t>
    </dgm:pt>
    <dgm:pt modelId="{FBF552B2-6B0D-B943-A768-379C7B9D11A5}" type="sibTrans" cxnId="{4FDFF21B-D50B-8A4A-B01A-FF1987F4B433}">
      <dgm:prSet/>
      <dgm:spPr/>
      <dgm:t>
        <a:bodyPr/>
        <a:lstStyle/>
        <a:p>
          <a:endParaRPr lang="fr-FR"/>
        </a:p>
      </dgm:t>
    </dgm:pt>
    <dgm:pt modelId="{84655164-6F2C-2F48-9A2E-6CB9F43B533C}">
      <dgm:prSet phldrT="[Texte]" custT="1"/>
      <dgm:spPr/>
      <dgm:t>
        <a:bodyPr/>
        <a:lstStyle/>
        <a:p>
          <a:r>
            <a:rPr lang="fr-FR" sz="1800" i="1" dirty="0" smtClean="0">
              <a:solidFill>
                <a:schemeClr val="accent1">
                  <a:lumMod val="75000"/>
                </a:schemeClr>
              </a:solidFill>
            </a:rPr>
            <a:t>Renforcer la synergie entre actions éducatives et apprentissages </a:t>
          </a:r>
          <a:endParaRPr lang="fr-FR" sz="1800" i="1" dirty="0">
            <a:solidFill>
              <a:schemeClr val="accent1">
                <a:lumMod val="75000"/>
              </a:schemeClr>
            </a:solidFill>
          </a:endParaRPr>
        </a:p>
      </dgm:t>
    </dgm:pt>
    <dgm:pt modelId="{81B11A58-1A02-B147-80A7-B27C6F12106A}" type="parTrans" cxnId="{554C99BE-39D7-E940-B613-9CA6DB968506}">
      <dgm:prSet/>
      <dgm:spPr/>
      <dgm:t>
        <a:bodyPr/>
        <a:lstStyle/>
        <a:p>
          <a:endParaRPr lang="fr-FR"/>
        </a:p>
      </dgm:t>
    </dgm:pt>
    <dgm:pt modelId="{3BF1E2AC-6EAA-9C40-96FB-DACC913DBBA1}" type="sibTrans" cxnId="{554C99BE-39D7-E940-B613-9CA6DB968506}">
      <dgm:prSet/>
      <dgm:spPr/>
      <dgm:t>
        <a:bodyPr/>
        <a:lstStyle/>
        <a:p>
          <a:endParaRPr lang="fr-FR"/>
        </a:p>
      </dgm:t>
    </dgm:pt>
    <dgm:pt modelId="{FEA97283-AA4D-CA4C-A819-89C2CE6D39D2}">
      <dgm:prSet phldrT="[Texte]" custT="1"/>
      <dgm:spPr/>
      <dgm:t>
        <a:bodyPr/>
        <a:lstStyle/>
        <a:p>
          <a:r>
            <a:rPr lang="fr-FR" sz="1800" i="1" dirty="0" smtClean="0">
              <a:solidFill>
                <a:schemeClr val="accent1">
                  <a:lumMod val="75000"/>
                </a:schemeClr>
              </a:solidFill>
            </a:rPr>
            <a:t>repérer et attirer les talents </a:t>
          </a:r>
          <a:endParaRPr lang="fr-FR" sz="1800" i="1" dirty="0">
            <a:solidFill>
              <a:schemeClr val="accent1">
                <a:lumMod val="75000"/>
              </a:schemeClr>
            </a:solidFill>
          </a:endParaRPr>
        </a:p>
      </dgm:t>
    </dgm:pt>
    <dgm:pt modelId="{D95F3B71-5A73-4648-98BC-3DD19C402194}" type="parTrans" cxnId="{3F09BE5A-494D-4945-A865-15D0DAFC52DB}">
      <dgm:prSet/>
      <dgm:spPr/>
      <dgm:t>
        <a:bodyPr/>
        <a:lstStyle/>
        <a:p>
          <a:endParaRPr lang="fr-FR"/>
        </a:p>
      </dgm:t>
    </dgm:pt>
    <dgm:pt modelId="{B4D4CFFC-EA1F-8846-A52E-48BDDE213C00}" type="sibTrans" cxnId="{3F09BE5A-494D-4945-A865-15D0DAFC52DB}">
      <dgm:prSet/>
      <dgm:spPr/>
      <dgm:t>
        <a:bodyPr/>
        <a:lstStyle/>
        <a:p>
          <a:endParaRPr lang="fr-FR"/>
        </a:p>
      </dgm:t>
    </dgm:pt>
    <dgm:pt modelId="{410D4539-DC2C-ED44-84BC-3822309A4FD4}">
      <dgm:prSet phldrT="[Texte]" custT="1"/>
      <dgm:spPr/>
      <dgm:t>
        <a:bodyPr/>
        <a:lstStyle/>
        <a:p>
          <a:r>
            <a:rPr lang="fr-FR" sz="1800" dirty="0" smtClean="0"/>
            <a:t>S'engager dans une culture de développement professionnel</a:t>
          </a:r>
          <a:endParaRPr lang="fr-FR" sz="1800" dirty="0"/>
        </a:p>
      </dgm:t>
    </dgm:pt>
    <dgm:pt modelId="{99526D84-E0FE-2141-A97C-D11222FC0A92}" type="parTrans" cxnId="{206A0180-5773-DB4F-B664-09DC2A8C95EE}">
      <dgm:prSet/>
      <dgm:spPr/>
      <dgm:t>
        <a:bodyPr/>
        <a:lstStyle/>
        <a:p>
          <a:endParaRPr lang="fr-FR"/>
        </a:p>
      </dgm:t>
    </dgm:pt>
    <dgm:pt modelId="{235DB1BF-B62C-E644-BF5B-D09D89130F6E}" type="sibTrans" cxnId="{206A0180-5773-DB4F-B664-09DC2A8C95EE}">
      <dgm:prSet/>
      <dgm:spPr/>
      <dgm:t>
        <a:bodyPr/>
        <a:lstStyle/>
        <a:p>
          <a:endParaRPr lang="fr-FR"/>
        </a:p>
      </dgm:t>
    </dgm:pt>
    <dgm:pt modelId="{EC9717EA-D202-004E-9984-2050F00EB542}">
      <dgm:prSet phldrT="[Texte]" custT="1"/>
      <dgm:spPr/>
      <dgm:t>
        <a:bodyPr/>
        <a:lstStyle/>
        <a:p>
          <a:r>
            <a:rPr lang="fr-FR" sz="1800" i="1" dirty="0" smtClean="0">
              <a:solidFill>
                <a:schemeClr val="accent1">
                  <a:lumMod val="75000"/>
                </a:schemeClr>
              </a:solidFill>
            </a:rPr>
            <a:t>Formation et coopération</a:t>
          </a:r>
          <a:endParaRPr lang="fr-FR" sz="1800" i="1" dirty="0">
            <a:solidFill>
              <a:schemeClr val="accent1">
                <a:lumMod val="75000"/>
              </a:schemeClr>
            </a:solidFill>
          </a:endParaRPr>
        </a:p>
      </dgm:t>
    </dgm:pt>
    <dgm:pt modelId="{991F1B2F-D31C-A842-9211-6347DDBE8548}" type="parTrans" cxnId="{6D0F2B33-47C3-BA48-8CAE-9DA4C7420E67}">
      <dgm:prSet/>
      <dgm:spPr/>
      <dgm:t>
        <a:bodyPr/>
        <a:lstStyle/>
        <a:p>
          <a:endParaRPr lang="fr-FR"/>
        </a:p>
      </dgm:t>
    </dgm:pt>
    <dgm:pt modelId="{2044CC68-9034-CA4A-9AAF-8AE4A5B6579D}" type="sibTrans" cxnId="{6D0F2B33-47C3-BA48-8CAE-9DA4C7420E67}">
      <dgm:prSet/>
      <dgm:spPr/>
      <dgm:t>
        <a:bodyPr/>
        <a:lstStyle/>
        <a:p>
          <a:endParaRPr lang="fr-FR"/>
        </a:p>
      </dgm:t>
    </dgm:pt>
    <dgm:pt modelId="{70E753AC-857C-E145-8A74-926E13A00D25}" type="pres">
      <dgm:prSet presAssocID="{6D1CF15E-61AB-CF4F-A5C0-BFA97F82352F}" presName="Name0" presStyleCnt="0">
        <dgm:presLayoutVars>
          <dgm:dir/>
          <dgm:resizeHandles val="exact"/>
        </dgm:presLayoutVars>
      </dgm:prSet>
      <dgm:spPr/>
      <dgm:t>
        <a:bodyPr/>
        <a:lstStyle/>
        <a:p>
          <a:endParaRPr lang="fr-FR"/>
        </a:p>
      </dgm:t>
    </dgm:pt>
    <dgm:pt modelId="{05E2ACA4-8824-714A-9D69-1384C5A0D2AB}" type="pres">
      <dgm:prSet presAssocID="{FA174DD4-7B48-D142-B0A6-19ADBE9A3211}" presName="node" presStyleLbl="node1" presStyleIdx="0" presStyleCnt="3">
        <dgm:presLayoutVars>
          <dgm:bulletEnabled val="1"/>
        </dgm:presLayoutVars>
      </dgm:prSet>
      <dgm:spPr/>
      <dgm:t>
        <a:bodyPr/>
        <a:lstStyle/>
        <a:p>
          <a:endParaRPr lang="fr-FR"/>
        </a:p>
      </dgm:t>
    </dgm:pt>
    <dgm:pt modelId="{C2A32AD8-43BD-DF46-BFB5-285942E712D8}" type="pres">
      <dgm:prSet presAssocID="{E859E5E7-2CF1-1F4F-8B69-EA807AA4AD72}" presName="sibTrans" presStyleCnt="0"/>
      <dgm:spPr/>
    </dgm:pt>
    <dgm:pt modelId="{74D6E9FA-9289-4E46-A0DF-EAB9111521A5}" type="pres">
      <dgm:prSet presAssocID="{8027C95B-4740-B342-9F26-45DAF068C237}" presName="node" presStyleLbl="node1" presStyleIdx="1" presStyleCnt="3">
        <dgm:presLayoutVars>
          <dgm:bulletEnabled val="1"/>
        </dgm:presLayoutVars>
      </dgm:prSet>
      <dgm:spPr/>
      <dgm:t>
        <a:bodyPr/>
        <a:lstStyle/>
        <a:p>
          <a:endParaRPr lang="fr-FR"/>
        </a:p>
      </dgm:t>
    </dgm:pt>
    <dgm:pt modelId="{7A7D7305-0885-6445-8D8F-1C4A07342A46}" type="pres">
      <dgm:prSet presAssocID="{E842FF1B-E5BA-5749-AF58-4A3B3A4239D8}" presName="sibTrans" presStyleCnt="0"/>
      <dgm:spPr/>
    </dgm:pt>
    <dgm:pt modelId="{1099C43C-4751-944B-8A65-653C135EE538}" type="pres">
      <dgm:prSet presAssocID="{FB47ED27-A259-2E47-BDFE-A3FBE3801FA8}" presName="node" presStyleLbl="node1" presStyleIdx="2" presStyleCnt="3">
        <dgm:presLayoutVars>
          <dgm:bulletEnabled val="1"/>
        </dgm:presLayoutVars>
      </dgm:prSet>
      <dgm:spPr/>
      <dgm:t>
        <a:bodyPr/>
        <a:lstStyle/>
        <a:p>
          <a:endParaRPr lang="fr-FR"/>
        </a:p>
      </dgm:t>
    </dgm:pt>
  </dgm:ptLst>
  <dgm:cxnLst>
    <dgm:cxn modelId="{373C4CB6-28BA-3A4C-8C7F-08F4A4B75A8F}" srcId="{D72D8119-624E-EC49-9B3F-4379CF03F824}" destId="{D1F6A30F-5EEC-594A-BBAE-A00ADAA5D347}" srcOrd="1" destOrd="0" parTransId="{67086B8B-060A-F44C-9E2D-CE0F63F226C7}" sibTransId="{736AEF4E-945E-F641-8A79-B1E712095FED}"/>
    <dgm:cxn modelId="{59D5A8F2-468C-CE40-91F6-62C589674C0C}" type="presOf" srcId="{8B2339C3-7E57-9A40-9EB4-6180D199616B}" destId="{05E2ACA4-8824-714A-9D69-1384C5A0D2AB}" srcOrd="0" destOrd="2" presId="urn:microsoft.com/office/officeart/2005/8/layout/hList6"/>
    <dgm:cxn modelId="{75D91011-16BB-2140-998F-570D6AB2B758}" type="presOf" srcId="{EC9717EA-D202-004E-9984-2050F00EB542}" destId="{1099C43C-4751-944B-8A65-653C135EE538}" srcOrd="0" destOrd="4" presId="urn:microsoft.com/office/officeart/2005/8/layout/hList6"/>
    <dgm:cxn modelId="{958D9927-F82C-5C4E-80E4-213772B8C2B9}" type="presOf" srcId="{D72D8119-624E-EC49-9B3F-4379CF03F824}" destId="{05E2ACA4-8824-714A-9D69-1384C5A0D2AB}" srcOrd="0" destOrd="1" presId="urn:microsoft.com/office/officeart/2005/8/layout/hList6"/>
    <dgm:cxn modelId="{CA3F00D5-99D1-C145-B5DA-CD5E3F55810C}" srcId="{FA174DD4-7B48-D142-B0A6-19ADBE9A3211}" destId="{D72D8119-624E-EC49-9B3F-4379CF03F824}" srcOrd="0" destOrd="0" parTransId="{CEFDD657-8048-9C46-9F9B-58C64B49C04B}" sibTransId="{942BFFFE-7EAF-6841-A52D-0C1162EA7264}"/>
    <dgm:cxn modelId="{C4EA982D-3A79-5A4E-8E14-EDAA884D187C}" type="presOf" srcId="{FB47ED27-A259-2E47-BDFE-A3FBE3801FA8}" destId="{1099C43C-4751-944B-8A65-653C135EE538}" srcOrd="0" destOrd="0" presId="urn:microsoft.com/office/officeart/2005/8/layout/hList6"/>
    <dgm:cxn modelId="{0A723704-DDB6-D340-B3F1-26AEF3953149}" srcId="{6D1CF15E-61AB-CF4F-A5C0-BFA97F82352F}" destId="{FA174DD4-7B48-D142-B0A6-19ADBE9A3211}" srcOrd="0" destOrd="0" parTransId="{72C53E36-5E03-B14A-B0DB-7CCEBD55E322}" sibTransId="{E859E5E7-2CF1-1F4F-8B69-EA807AA4AD72}"/>
    <dgm:cxn modelId="{9A1613CE-688E-EA46-B5BE-5C08F5B18D1E}" type="presOf" srcId="{35723226-5321-7F44-BAF4-4D1D3C53EF54}" destId="{05E2ACA4-8824-714A-9D69-1384C5A0D2AB}" srcOrd="0" destOrd="6" presId="urn:microsoft.com/office/officeart/2005/8/layout/hList6"/>
    <dgm:cxn modelId="{6D0F2B33-47C3-BA48-8CAE-9DA4C7420E67}" srcId="{410D4539-DC2C-ED44-84BC-3822309A4FD4}" destId="{EC9717EA-D202-004E-9984-2050F00EB542}" srcOrd="0" destOrd="0" parTransId="{991F1B2F-D31C-A842-9211-6347DDBE8548}" sibTransId="{2044CC68-9034-CA4A-9AAF-8AE4A5B6579D}"/>
    <dgm:cxn modelId="{E0A85793-EC8B-224E-82AB-C48DE6E25542}" srcId="{FA174DD4-7B48-D142-B0A6-19ADBE9A3211}" destId="{1C39F512-7C5F-7A45-B687-95D42F8B2AA6}" srcOrd="1" destOrd="0" parTransId="{3956909B-ABB5-B543-8735-C53BB9AB3454}" sibTransId="{00EBE099-6CD6-BB4C-9646-BADF4D705EA2}"/>
    <dgm:cxn modelId="{DDE5AF8D-5112-434C-B1C4-8449C27622D8}" srcId="{D72D8119-624E-EC49-9B3F-4379CF03F824}" destId="{8B2339C3-7E57-9A40-9EB4-6180D199616B}" srcOrd="0" destOrd="0" parTransId="{8993EC8A-CD7E-B540-B320-25996CA32BCE}" sibTransId="{DDB968E2-980C-254B-AD86-EF2915FBA094}"/>
    <dgm:cxn modelId="{2605A499-5371-3A4E-A8AF-98CC333D9811}" type="presOf" srcId="{CF3248CC-2417-7846-9D0E-AEFBE3C46AAF}" destId="{05E2ACA4-8824-714A-9D69-1384C5A0D2AB}" srcOrd="0" destOrd="4" presId="urn:microsoft.com/office/officeart/2005/8/layout/hList6"/>
    <dgm:cxn modelId="{20E91316-62B8-3F4A-98B6-0FDD7BF98B7F}" type="presOf" srcId="{410D4539-DC2C-ED44-84BC-3822309A4FD4}" destId="{1099C43C-4751-944B-8A65-653C135EE538}" srcOrd="0" destOrd="3" presId="urn:microsoft.com/office/officeart/2005/8/layout/hList6"/>
    <dgm:cxn modelId="{34C422BD-3B6F-A444-A950-336B7596CA94}" srcId="{8027C95B-4740-B342-9F26-45DAF068C237}" destId="{EA4B83A1-E56D-0741-B357-FEFA15676248}" srcOrd="0" destOrd="0" parTransId="{8B56DF0D-F51C-144D-BE6F-0744B729514F}" sibTransId="{70855481-7A4F-DB49-8473-970372B05429}"/>
    <dgm:cxn modelId="{3F09BE5A-494D-4945-A865-15D0DAFC52DB}" srcId="{35743B7A-7E12-7045-A1A2-47700E01CA6E}" destId="{FEA97283-AA4D-CA4C-A819-89C2CE6D39D2}" srcOrd="0" destOrd="0" parTransId="{D95F3B71-5A73-4648-98BC-3DD19C402194}" sibTransId="{B4D4CFFC-EA1F-8846-A52E-48BDDE213C00}"/>
    <dgm:cxn modelId="{4FDFF21B-D50B-8A4A-B01A-FF1987F4B433}" srcId="{1C39F512-7C5F-7A45-B687-95D42F8B2AA6}" destId="{35723226-5321-7F44-BAF4-4D1D3C53EF54}" srcOrd="0" destOrd="0" parTransId="{5BD7989D-4340-7E41-8FEE-CF9AB0ED7273}" sibTransId="{FBF552B2-6B0D-B943-A768-379C7B9D11A5}"/>
    <dgm:cxn modelId="{8DB1E754-5189-EB43-B8D4-1B05EA71491C}" srcId="{D72D8119-624E-EC49-9B3F-4379CF03F824}" destId="{CF3248CC-2417-7846-9D0E-AEFBE3C46AAF}" srcOrd="2" destOrd="0" parTransId="{E46B7786-E24D-8446-A79C-E9EFABFF4EA4}" sibTransId="{6BFD9285-10FB-E24B-B2CF-132DAD86A619}"/>
    <dgm:cxn modelId="{C8445B71-1ED6-D84D-81F8-5680A6627560}" srcId="{6D1CF15E-61AB-CF4F-A5C0-BFA97F82352F}" destId="{FB47ED27-A259-2E47-BDFE-A3FBE3801FA8}" srcOrd="2" destOrd="0" parTransId="{A792DE8B-E9E3-3A4D-8457-56EBF9B970E8}" sibTransId="{0D3358B9-6BF0-464B-A7D0-CFAA21503801}"/>
    <dgm:cxn modelId="{A72B2335-E4F3-3940-A0EE-88623F32D4CA}" type="presOf" srcId="{1C39F512-7C5F-7A45-B687-95D42F8B2AA6}" destId="{05E2ACA4-8824-714A-9D69-1384C5A0D2AB}" srcOrd="0" destOrd="5" presId="urn:microsoft.com/office/officeart/2005/8/layout/hList6"/>
    <dgm:cxn modelId="{554C99BE-39D7-E940-B613-9CA6DB968506}" srcId="{EA4B83A1-E56D-0741-B357-FEFA15676248}" destId="{84655164-6F2C-2F48-9A2E-6CB9F43B533C}" srcOrd="0" destOrd="0" parTransId="{81B11A58-1A02-B147-80A7-B27C6F12106A}" sibTransId="{3BF1E2AC-6EAA-9C40-96FB-DACC913DBBA1}"/>
    <dgm:cxn modelId="{6D18CB04-97B9-A041-8DCB-92A56E4D274D}" type="presOf" srcId="{35743B7A-7E12-7045-A1A2-47700E01CA6E}" destId="{1099C43C-4751-944B-8A65-653C135EE538}" srcOrd="0" destOrd="1" presId="urn:microsoft.com/office/officeart/2005/8/layout/hList6"/>
    <dgm:cxn modelId="{058A7F9C-0844-9F40-ADBA-E3DDF16A86BA}" srcId="{FB47ED27-A259-2E47-BDFE-A3FBE3801FA8}" destId="{35743B7A-7E12-7045-A1A2-47700E01CA6E}" srcOrd="0" destOrd="0" parTransId="{EA0B2A96-5DE8-A041-9B71-39CFE6EA39D9}" sibTransId="{EFBE6379-BF99-FB45-ABCF-26AEDB00E624}"/>
    <dgm:cxn modelId="{4584CE21-95CD-A44E-876A-863D094B3798}" type="presOf" srcId="{FA174DD4-7B48-D142-B0A6-19ADBE9A3211}" destId="{05E2ACA4-8824-714A-9D69-1384C5A0D2AB}" srcOrd="0" destOrd="0" presId="urn:microsoft.com/office/officeart/2005/8/layout/hList6"/>
    <dgm:cxn modelId="{EDCF68E5-A121-764E-B2F4-CECC13A9B1F2}" type="presOf" srcId="{D1F6A30F-5EEC-594A-BBAE-A00ADAA5D347}" destId="{05E2ACA4-8824-714A-9D69-1384C5A0D2AB}" srcOrd="0" destOrd="3" presId="urn:microsoft.com/office/officeart/2005/8/layout/hList6"/>
    <dgm:cxn modelId="{FB6436F2-50AD-BE4E-AC6B-EAAC14AE6B89}" type="presOf" srcId="{6D1CF15E-61AB-CF4F-A5C0-BFA97F82352F}" destId="{70E753AC-857C-E145-8A74-926E13A00D25}" srcOrd="0" destOrd="0" presId="urn:microsoft.com/office/officeart/2005/8/layout/hList6"/>
    <dgm:cxn modelId="{722B2C2F-925D-234F-9FCD-30E6C04540BF}" type="presOf" srcId="{8027C95B-4740-B342-9F26-45DAF068C237}" destId="{74D6E9FA-9289-4E46-A0DF-EAB9111521A5}" srcOrd="0" destOrd="0" presId="urn:microsoft.com/office/officeart/2005/8/layout/hList6"/>
    <dgm:cxn modelId="{206A0180-5773-DB4F-B664-09DC2A8C95EE}" srcId="{FB47ED27-A259-2E47-BDFE-A3FBE3801FA8}" destId="{410D4539-DC2C-ED44-84BC-3822309A4FD4}" srcOrd="1" destOrd="0" parTransId="{99526D84-E0FE-2141-A97C-D11222FC0A92}" sibTransId="{235DB1BF-B62C-E644-BF5B-D09D89130F6E}"/>
    <dgm:cxn modelId="{4F91A49F-6353-594F-9119-3AA9257EC3A4}" srcId="{6D1CF15E-61AB-CF4F-A5C0-BFA97F82352F}" destId="{8027C95B-4740-B342-9F26-45DAF068C237}" srcOrd="1" destOrd="0" parTransId="{AD7853F0-EDA1-7C42-BD92-8A414FF879F1}" sibTransId="{E842FF1B-E5BA-5749-AF58-4A3B3A4239D8}"/>
    <dgm:cxn modelId="{6DB171D8-A3F8-3544-BF15-7CE55ECDFDEE}" type="presOf" srcId="{EA4B83A1-E56D-0741-B357-FEFA15676248}" destId="{74D6E9FA-9289-4E46-A0DF-EAB9111521A5}" srcOrd="0" destOrd="1" presId="urn:microsoft.com/office/officeart/2005/8/layout/hList6"/>
    <dgm:cxn modelId="{B7E42847-3776-1046-9D3D-7D89E177C4AE}" type="presOf" srcId="{FEA97283-AA4D-CA4C-A819-89C2CE6D39D2}" destId="{1099C43C-4751-944B-8A65-653C135EE538}" srcOrd="0" destOrd="2" presId="urn:microsoft.com/office/officeart/2005/8/layout/hList6"/>
    <dgm:cxn modelId="{B48E5738-4ACD-3D46-BE39-B35FD05F7861}" type="presOf" srcId="{84655164-6F2C-2F48-9A2E-6CB9F43B533C}" destId="{74D6E9FA-9289-4E46-A0DF-EAB9111521A5}" srcOrd="0" destOrd="2" presId="urn:microsoft.com/office/officeart/2005/8/layout/hList6"/>
    <dgm:cxn modelId="{05CEBF03-2316-7644-92D1-8878E5ABB064}" type="presParOf" srcId="{70E753AC-857C-E145-8A74-926E13A00D25}" destId="{05E2ACA4-8824-714A-9D69-1384C5A0D2AB}" srcOrd="0" destOrd="0" presId="urn:microsoft.com/office/officeart/2005/8/layout/hList6"/>
    <dgm:cxn modelId="{917647FC-38FC-2741-AB6F-0202F1710392}" type="presParOf" srcId="{70E753AC-857C-E145-8A74-926E13A00D25}" destId="{C2A32AD8-43BD-DF46-BFB5-285942E712D8}" srcOrd="1" destOrd="0" presId="urn:microsoft.com/office/officeart/2005/8/layout/hList6"/>
    <dgm:cxn modelId="{0AD41080-B7B4-664C-BACF-F0D14A43ECDE}" type="presParOf" srcId="{70E753AC-857C-E145-8A74-926E13A00D25}" destId="{74D6E9FA-9289-4E46-A0DF-EAB9111521A5}" srcOrd="2" destOrd="0" presId="urn:microsoft.com/office/officeart/2005/8/layout/hList6"/>
    <dgm:cxn modelId="{B428E4E6-390D-964B-A3D8-3C4CAF05CB04}" type="presParOf" srcId="{70E753AC-857C-E145-8A74-926E13A00D25}" destId="{7A7D7305-0885-6445-8D8F-1C4A07342A46}" srcOrd="3" destOrd="0" presId="urn:microsoft.com/office/officeart/2005/8/layout/hList6"/>
    <dgm:cxn modelId="{884722FF-690B-844E-B193-979894D5FB80}" type="presParOf" srcId="{70E753AC-857C-E145-8A74-926E13A00D25}" destId="{1099C43C-4751-944B-8A65-653C135EE538}"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881073-F83E-E54C-A6D6-7089E7612E17}" type="doc">
      <dgm:prSet loTypeId="urn:microsoft.com/office/officeart/2005/8/layout/chevron2" loCatId="" qsTypeId="urn:microsoft.com/office/officeart/2005/8/quickstyle/simple4" qsCatId="simple" csTypeId="urn:microsoft.com/office/officeart/2005/8/colors/accent1_2#5" csCatId="accent1" phldr="1"/>
      <dgm:spPr/>
      <dgm:t>
        <a:bodyPr/>
        <a:lstStyle/>
        <a:p>
          <a:endParaRPr lang="fr-FR"/>
        </a:p>
      </dgm:t>
    </dgm:pt>
    <dgm:pt modelId="{3B0672B4-BBEA-4647-BF06-275F1C3DDCA5}">
      <dgm:prSet phldrT="[Texte]"/>
      <dgm:spPr/>
      <dgm:t>
        <a:bodyPr/>
        <a:lstStyle/>
        <a:p>
          <a:r>
            <a:rPr lang="fr-FR" dirty="0" smtClean="0"/>
            <a:t>Un conseil des maîtres</a:t>
          </a:r>
          <a:endParaRPr lang="fr-FR" dirty="0"/>
        </a:p>
      </dgm:t>
    </dgm:pt>
    <dgm:pt modelId="{96EE0261-483D-1547-9A4F-C6CF1217512B}" type="parTrans" cxnId="{EEFEE2E3-0CA5-6B48-A128-14664CD29D3F}">
      <dgm:prSet/>
      <dgm:spPr/>
      <dgm:t>
        <a:bodyPr/>
        <a:lstStyle/>
        <a:p>
          <a:endParaRPr lang="fr-FR"/>
        </a:p>
      </dgm:t>
    </dgm:pt>
    <dgm:pt modelId="{CEA51573-98C7-414F-B9EB-FF87341D31C3}" type="sibTrans" cxnId="{EEFEE2E3-0CA5-6B48-A128-14664CD29D3F}">
      <dgm:prSet/>
      <dgm:spPr/>
      <dgm:t>
        <a:bodyPr/>
        <a:lstStyle/>
        <a:p>
          <a:endParaRPr lang="fr-FR"/>
        </a:p>
      </dgm:t>
    </dgm:pt>
    <dgm:pt modelId="{5C2FE9BA-2AD9-FA4D-A018-9F3685E6D09B}">
      <dgm:prSet phldrT="[Texte]"/>
      <dgm:spPr/>
      <dgm:t>
        <a:bodyPr/>
        <a:lstStyle/>
        <a:p>
          <a:r>
            <a:rPr lang="fr-FR" dirty="0" smtClean="0"/>
            <a:t>Qui décide d’un projet d’actions</a:t>
          </a:r>
          <a:endParaRPr lang="fr-FR" dirty="0"/>
        </a:p>
      </dgm:t>
    </dgm:pt>
    <dgm:pt modelId="{AE4C8ED9-690D-C744-B3AF-D60FA687E849}" type="parTrans" cxnId="{EC73F33E-5E8A-B24D-AEBA-CD7B38B25B22}">
      <dgm:prSet/>
      <dgm:spPr/>
      <dgm:t>
        <a:bodyPr/>
        <a:lstStyle/>
        <a:p>
          <a:endParaRPr lang="fr-FR"/>
        </a:p>
      </dgm:t>
    </dgm:pt>
    <dgm:pt modelId="{60C60960-809B-5145-B8E9-6627FCD9B855}" type="sibTrans" cxnId="{EC73F33E-5E8A-B24D-AEBA-CD7B38B25B22}">
      <dgm:prSet/>
      <dgm:spPr/>
      <dgm:t>
        <a:bodyPr/>
        <a:lstStyle/>
        <a:p>
          <a:endParaRPr lang="fr-FR"/>
        </a:p>
      </dgm:t>
    </dgm:pt>
    <dgm:pt modelId="{5F9D09FB-589A-AA4D-B66D-1EB77C6C193E}">
      <dgm:prSet phldrT="[Texte]"/>
      <dgm:spPr/>
      <dgm:t>
        <a:bodyPr/>
        <a:lstStyle/>
        <a:p>
          <a:r>
            <a:rPr lang="fr-FR" dirty="0" smtClean="0"/>
            <a:t>Qui organise la répartition des élèves</a:t>
          </a:r>
          <a:endParaRPr lang="fr-FR" dirty="0"/>
        </a:p>
      </dgm:t>
    </dgm:pt>
    <dgm:pt modelId="{FFD49B38-00E3-BF49-AA23-AFB6BF8B599F}" type="parTrans" cxnId="{CFF32522-CA03-2B48-904C-DA468EE5C901}">
      <dgm:prSet/>
      <dgm:spPr/>
      <dgm:t>
        <a:bodyPr/>
        <a:lstStyle/>
        <a:p>
          <a:endParaRPr lang="fr-FR"/>
        </a:p>
      </dgm:t>
    </dgm:pt>
    <dgm:pt modelId="{194C994E-7AFB-0A4C-BEE6-698BC6A55542}" type="sibTrans" cxnId="{CFF32522-CA03-2B48-904C-DA468EE5C901}">
      <dgm:prSet/>
      <dgm:spPr/>
      <dgm:t>
        <a:bodyPr/>
        <a:lstStyle/>
        <a:p>
          <a:endParaRPr lang="fr-FR"/>
        </a:p>
      </dgm:t>
    </dgm:pt>
    <dgm:pt modelId="{49C37898-FFE6-2C4A-8D7F-BC584A2013CD}">
      <dgm:prSet phldrT="[Texte]"/>
      <dgm:spPr/>
      <dgm:t>
        <a:bodyPr/>
        <a:lstStyle/>
        <a:p>
          <a:r>
            <a:rPr lang="fr-FR" dirty="0" smtClean="0"/>
            <a:t>Un professeur des écoles</a:t>
          </a:r>
          <a:endParaRPr lang="fr-FR" dirty="0"/>
        </a:p>
      </dgm:t>
    </dgm:pt>
    <dgm:pt modelId="{9B770076-5F28-764E-A99A-F6228BE3143B}" type="parTrans" cxnId="{7E4D45D5-BDEA-BD42-AE72-0CD0F673EB96}">
      <dgm:prSet/>
      <dgm:spPr/>
      <dgm:t>
        <a:bodyPr/>
        <a:lstStyle/>
        <a:p>
          <a:endParaRPr lang="fr-FR"/>
        </a:p>
      </dgm:t>
    </dgm:pt>
    <dgm:pt modelId="{6D188920-9418-3943-9D31-B4ED158CE07D}" type="sibTrans" cxnId="{7E4D45D5-BDEA-BD42-AE72-0CD0F673EB96}">
      <dgm:prSet/>
      <dgm:spPr/>
      <dgm:t>
        <a:bodyPr/>
        <a:lstStyle/>
        <a:p>
          <a:endParaRPr lang="fr-FR"/>
        </a:p>
      </dgm:t>
    </dgm:pt>
    <dgm:pt modelId="{72BC0E5A-5D32-6342-BDAA-AD055B20454F}">
      <dgm:prSet phldrT="[Texte]"/>
      <dgm:spPr/>
      <dgm:t>
        <a:bodyPr/>
        <a:lstStyle/>
        <a:p>
          <a:r>
            <a:rPr lang="fr-FR" dirty="0" smtClean="0"/>
            <a:t>Ouvert à l’innovation et à la </a:t>
          </a:r>
          <a:r>
            <a:rPr lang="fr-FR" dirty="0" smtClean="0"/>
            <a:t>recherche/formation /ouverture de sa classe</a:t>
          </a:r>
          <a:endParaRPr lang="fr-FR" dirty="0"/>
        </a:p>
      </dgm:t>
    </dgm:pt>
    <dgm:pt modelId="{3B87D938-7D99-B342-9B9D-EAC5D7653667}" type="parTrans" cxnId="{ED2F420F-3257-E54B-9B51-EEE39E65211B}">
      <dgm:prSet/>
      <dgm:spPr/>
      <dgm:t>
        <a:bodyPr/>
        <a:lstStyle/>
        <a:p>
          <a:endParaRPr lang="fr-FR"/>
        </a:p>
      </dgm:t>
    </dgm:pt>
    <dgm:pt modelId="{106E7D55-D80E-0544-A9BC-A0B534614974}" type="sibTrans" cxnId="{ED2F420F-3257-E54B-9B51-EEE39E65211B}">
      <dgm:prSet/>
      <dgm:spPr/>
      <dgm:t>
        <a:bodyPr/>
        <a:lstStyle/>
        <a:p>
          <a:endParaRPr lang="fr-FR"/>
        </a:p>
      </dgm:t>
    </dgm:pt>
    <dgm:pt modelId="{9FEFFB5C-9829-CF46-87FD-54B469194F9F}">
      <dgm:prSet phldrT="[Texte]"/>
      <dgm:spPr/>
      <dgm:t>
        <a:bodyPr/>
        <a:lstStyle/>
        <a:p>
          <a:r>
            <a:rPr lang="fr-FR" dirty="0" smtClean="0"/>
            <a:t>Qui est partie prenante dans les processus d’évaluation</a:t>
          </a:r>
          <a:endParaRPr lang="fr-FR" dirty="0"/>
        </a:p>
      </dgm:t>
    </dgm:pt>
    <dgm:pt modelId="{1DD52175-B6AB-2645-BBBB-3865A183DC5D}" type="parTrans" cxnId="{38B194A1-380A-2C42-843B-A7FC1ADF8A8A}">
      <dgm:prSet/>
      <dgm:spPr/>
      <dgm:t>
        <a:bodyPr/>
        <a:lstStyle/>
        <a:p>
          <a:endParaRPr lang="fr-FR"/>
        </a:p>
      </dgm:t>
    </dgm:pt>
    <dgm:pt modelId="{01D9AAFB-766B-0145-8131-41F0F123F800}" type="sibTrans" cxnId="{38B194A1-380A-2C42-843B-A7FC1ADF8A8A}">
      <dgm:prSet/>
      <dgm:spPr/>
      <dgm:t>
        <a:bodyPr/>
        <a:lstStyle/>
        <a:p>
          <a:endParaRPr lang="fr-FR"/>
        </a:p>
      </dgm:t>
    </dgm:pt>
    <dgm:pt modelId="{E76934B6-5D42-BF4F-8520-E02E4AA08D95}">
      <dgm:prSet phldrT="[Texte]"/>
      <dgm:spPr/>
      <dgm:t>
        <a:bodyPr/>
        <a:lstStyle/>
        <a:p>
          <a:r>
            <a:rPr lang="fr-FR" dirty="0" smtClean="0"/>
            <a:t>Le RASED</a:t>
          </a:r>
          <a:endParaRPr lang="fr-FR" dirty="0"/>
        </a:p>
      </dgm:t>
    </dgm:pt>
    <dgm:pt modelId="{A9FF582B-2460-564C-82B7-638633D56E69}" type="parTrans" cxnId="{1BE1B532-2D9B-7E43-9E4B-96B2544CA933}">
      <dgm:prSet/>
      <dgm:spPr/>
      <dgm:t>
        <a:bodyPr/>
        <a:lstStyle/>
        <a:p>
          <a:endParaRPr lang="fr-FR"/>
        </a:p>
      </dgm:t>
    </dgm:pt>
    <dgm:pt modelId="{18A38561-460E-CC48-B3EF-08666D236779}" type="sibTrans" cxnId="{1BE1B532-2D9B-7E43-9E4B-96B2544CA933}">
      <dgm:prSet/>
      <dgm:spPr/>
      <dgm:t>
        <a:bodyPr/>
        <a:lstStyle/>
        <a:p>
          <a:endParaRPr lang="fr-FR"/>
        </a:p>
      </dgm:t>
    </dgm:pt>
    <dgm:pt modelId="{4AEBD596-1878-6E4A-BA85-C4741B04EEFF}">
      <dgm:prSet phldrT="[Texte]"/>
      <dgm:spPr/>
      <dgm:t>
        <a:bodyPr/>
        <a:lstStyle/>
        <a:p>
          <a:r>
            <a:rPr lang="fr-FR" dirty="0" smtClean="0"/>
            <a:t>Qui accentue la prévention en GS</a:t>
          </a:r>
          <a:endParaRPr lang="fr-FR" dirty="0"/>
        </a:p>
      </dgm:t>
    </dgm:pt>
    <dgm:pt modelId="{23A3D4CA-EC99-DD4C-B024-97D0CFC48EC7}" type="parTrans" cxnId="{0D34551C-10FC-3A46-8C87-DFF8D1A3E1C9}">
      <dgm:prSet/>
      <dgm:spPr/>
      <dgm:t>
        <a:bodyPr/>
        <a:lstStyle/>
        <a:p>
          <a:endParaRPr lang="fr-FR"/>
        </a:p>
      </dgm:t>
    </dgm:pt>
    <dgm:pt modelId="{3F6156A3-CB74-2B45-8A47-715B04B668FF}" type="sibTrans" cxnId="{0D34551C-10FC-3A46-8C87-DFF8D1A3E1C9}">
      <dgm:prSet/>
      <dgm:spPr/>
      <dgm:t>
        <a:bodyPr/>
        <a:lstStyle/>
        <a:p>
          <a:endParaRPr lang="fr-FR"/>
        </a:p>
      </dgm:t>
    </dgm:pt>
    <dgm:pt modelId="{75A917A4-38E2-FD40-A103-192D0CDC52A7}">
      <dgm:prSet phldrT="[Texte]"/>
      <dgm:spPr/>
      <dgm:t>
        <a:bodyPr/>
        <a:lstStyle/>
        <a:p>
          <a:r>
            <a:rPr lang="fr-FR" dirty="0" smtClean="0"/>
            <a:t>Qui soutient les élèves du CE1 au CM2</a:t>
          </a:r>
          <a:endParaRPr lang="fr-FR" dirty="0"/>
        </a:p>
      </dgm:t>
    </dgm:pt>
    <dgm:pt modelId="{356608F4-C91B-D14E-94B2-923AE67BD003}" type="parTrans" cxnId="{5D38AC95-B2A8-814E-A7F2-8D3E10BB793A}">
      <dgm:prSet/>
      <dgm:spPr/>
      <dgm:t>
        <a:bodyPr/>
        <a:lstStyle/>
        <a:p>
          <a:endParaRPr lang="fr-FR"/>
        </a:p>
      </dgm:t>
    </dgm:pt>
    <dgm:pt modelId="{5AF43804-896C-3447-8A0F-D348EDA7AD20}" type="sibTrans" cxnId="{5D38AC95-B2A8-814E-A7F2-8D3E10BB793A}">
      <dgm:prSet/>
      <dgm:spPr/>
      <dgm:t>
        <a:bodyPr/>
        <a:lstStyle/>
        <a:p>
          <a:endParaRPr lang="fr-FR"/>
        </a:p>
      </dgm:t>
    </dgm:pt>
    <dgm:pt modelId="{B344D1ED-B214-1B42-B9FA-014ADCAC6817}">
      <dgm:prSet phldrT="[Texte]"/>
      <dgm:spPr/>
      <dgm:t>
        <a:bodyPr/>
        <a:lstStyle/>
        <a:p>
          <a:r>
            <a:rPr lang="fr-FR" dirty="0" smtClean="0"/>
            <a:t>Qui statue sur la structure </a:t>
          </a:r>
          <a:endParaRPr lang="fr-FR" dirty="0"/>
        </a:p>
      </dgm:t>
    </dgm:pt>
    <dgm:pt modelId="{048F7962-1D92-E243-A8AC-D3ADAF1FFAEA}" type="parTrans" cxnId="{3815B62C-A9AE-A540-887C-A3DF1C2895C4}">
      <dgm:prSet/>
      <dgm:spPr/>
      <dgm:t>
        <a:bodyPr/>
        <a:lstStyle/>
        <a:p>
          <a:endParaRPr lang="fr-FR"/>
        </a:p>
      </dgm:t>
    </dgm:pt>
    <dgm:pt modelId="{1B299D4C-BF6E-234A-AE42-F13BF0EE555A}" type="sibTrans" cxnId="{3815B62C-A9AE-A540-887C-A3DF1C2895C4}">
      <dgm:prSet/>
      <dgm:spPr/>
      <dgm:t>
        <a:bodyPr/>
        <a:lstStyle/>
        <a:p>
          <a:endParaRPr lang="fr-FR"/>
        </a:p>
      </dgm:t>
    </dgm:pt>
    <dgm:pt modelId="{BB84F2D9-6512-C549-9D13-099FB80E64E6}">
      <dgm:prSet phldrT="[Texte]"/>
      <dgm:spPr/>
      <dgm:t>
        <a:bodyPr/>
        <a:lstStyle/>
        <a:p>
          <a:r>
            <a:rPr lang="fr-FR" dirty="0" smtClean="0"/>
            <a:t>Enclin à l’analyse réflexive et au partage de ses pratiques</a:t>
          </a:r>
          <a:endParaRPr lang="fr-FR" dirty="0"/>
        </a:p>
      </dgm:t>
    </dgm:pt>
    <dgm:pt modelId="{2F365EEB-40CF-784C-B1EF-B16B59DB9D74}" type="parTrans" cxnId="{2605A2DB-60B2-9946-B84B-7E1F8B794A7B}">
      <dgm:prSet/>
      <dgm:spPr/>
      <dgm:t>
        <a:bodyPr/>
        <a:lstStyle/>
        <a:p>
          <a:endParaRPr lang="fr-FR"/>
        </a:p>
      </dgm:t>
    </dgm:pt>
    <dgm:pt modelId="{6DA2564C-19D5-5F40-BF5F-2900D700B8D0}" type="sibTrans" cxnId="{2605A2DB-60B2-9946-B84B-7E1F8B794A7B}">
      <dgm:prSet/>
      <dgm:spPr/>
      <dgm:t>
        <a:bodyPr/>
        <a:lstStyle/>
        <a:p>
          <a:endParaRPr lang="fr-FR"/>
        </a:p>
      </dgm:t>
    </dgm:pt>
    <dgm:pt modelId="{9940735E-74C0-954E-A531-E39B4262D601}">
      <dgm:prSet/>
      <dgm:spPr/>
      <dgm:t>
        <a:bodyPr/>
        <a:lstStyle/>
        <a:p>
          <a:r>
            <a:rPr lang="fr-FR" smtClean="0"/>
            <a:t>L’IEN et son équipe</a:t>
          </a:r>
          <a:endParaRPr lang="fr-FR" dirty="0"/>
        </a:p>
      </dgm:t>
    </dgm:pt>
    <dgm:pt modelId="{0D4D824B-29B9-4D4A-8541-0C2D81E378E4}" type="parTrans" cxnId="{BEC58CEB-3A5A-CD4F-BFBA-AD4AA714AB6E}">
      <dgm:prSet/>
      <dgm:spPr/>
      <dgm:t>
        <a:bodyPr/>
        <a:lstStyle/>
        <a:p>
          <a:endParaRPr lang="fr-FR"/>
        </a:p>
      </dgm:t>
    </dgm:pt>
    <dgm:pt modelId="{38E3A73F-B4A8-9744-A126-624345EDAB18}" type="sibTrans" cxnId="{BEC58CEB-3A5A-CD4F-BFBA-AD4AA714AB6E}">
      <dgm:prSet/>
      <dgm:spPr/>
      <dgm:t>
        <a:bodyPr/>
        <a:lstStyle/>
        <a:p>
          <a:endParaRPr lang="fr-FR"/>
        </a:p>
      </dgm:t>
    </dgm:pt>
    <dgm:pt modelId="{95E194E7-AF1F-A049-B66F-056C8A84EA8E}">
      <dgm:prSet/>
      <dgm:spPr/>
      <dgm:t>
        <a:bodyPr/>
        <a:lstStyle/>
        <a:p>
          <a:r>
            <a:rPr lang="fr-FR" dirty="0" smtClean="0"/>
            <a:t>Qui organise les temps d’échange de pratique et d’écoute</a:t>
          </a:r>
          <a:endParaRPr lang="fr-FR" dirty="0"/>
        </a:p>
      </dgm:t>
    </dgm:pt>
    <dgm:pt modelId="{36025B32-D23B-174E-879B-D0613053B1A7}" type="parTrans" cxnId="{9ADD362B-D245-E14B-91F4-516F39211A97}">
      <dgm:prSet/>
      <dgm:spPr/>
      <dgm:t>
        <a:bodyPr/>
        <a:lstStyle/>
        <a:p>
          <a:endParaRPr lang="fr-FR"/>
        </a:p>
      </dgm:t>
    </dgm:pt>
    <dgm:pt modelId="{58D30F68-471A-7A4D-BB08-E44AF29B4206}" type="sibTrans" cxnId="{9ADD362B-D245-E14B-91F4-516F39211A97}">
      <dgm:prSet/>
      <dgm:spPr/>
      <dgm:t>
        <a:bodyPr/>
        <a:lstStyle/>
        <a:p>
          <a:endParaRPr lang="fr-FR"/>
        </a:p>
      </dgm:t>
    </dgm:pt>
    <dgm:pt modelId="{64B159F7-C294-9940-8137-3DD1197B3048}">
      <dgm:prSet/>
      <dgm:spPr/>
      <dgm:t>
        <a:bodyPr/>
        <a:lstStyle/>
        <a:p>
          <a:r>
            <a:rPr lang="fr-FR" dirty="0" smtClean="0"/>
            <a:t>Qui organise la formation  (formateurs REP+/ ESPE/CPC)</a:t>
          </a:r>
          <a:endParaRPr lang="fr-FR" dirty="0"/>
        </a:p>
      </dgm:t>
    </dgm:pt>
    <dgm:pt modelId="{F5634029-A1A1-5248-A5DF-71F36616A4C6}" type="parTrans" cxnId="{4F1BF33B-2ACB-1D4E-A5B0-9874E79FF5F3}">
      <dgm:prSet/>
      <dgm:spPr/>
      <dgm:t>
        <a:bodyPr/>
        <a:lstStyle/>
        <a:p>
          <a:endParaRPr lang="fr-FR"/>
        </a:p>
      </dgm:t>
    </dgm:pt>
    <dgm:pt modelId="{E46423A2-EE8C-554F-8339-9677F9FCC0B2}" type="sibTrans" cxnId="{4F1BF33B-2ACB-1D4E-A5B0-9874E79FF5F3}">
      <dgm:prSet/>
      <dgm:spPr/>
      <dgm:t>
        <a:bodyPr/>
        <a:lstStyle/>
        <a:p>
          <a:endParaRPr lang="fr-FR"/>
        </a:p>
      </dgm:t>
    </dgm:pt>
    <dgm:pt modelId="{CB374D76-9AE6-6F4D-B5FC-F14FB4289CF7}">
      <dgm:prSet/>
      <dgm:spPr/>
      <dgm:t>
        <a:bodyPr/>
        <a:lstStyle/>
        <a:p>
          <a:r>
            <a:rPr lang="fr-FR" dirty="0" smtClean="0"/>
            <a:t>Qui accompagne les équipes dans les classes</a:t>
          </a:r>
          <a:endParaRPr lang="fr-FR" dirty="0"/>
        </a:p>
      </dgm:t>
    </dgm:pt>
    <dgm:pt modelId="{2961D5A6-5AFC-2549-A380-816E935AB14E}" type="parTrans" cxnId="{4999197A-9D85-7848-9104-9061609642E4}">
      <dgm:prSet/>
      <dgm:spPr/>
      <dgm:t>
        <a:bodyPr/>
        <a:lstStyle/>
        <a:p>
          <a:endParaRPr lang="fr-FR"/>
        </a:p>
      </dgm:t>
    </dgm:pt>
    <dgm:pt modelId="{5E311CF0-939B-BE4C-A55A-BF9FE2190A08}" type="sibTrans" cxnId="{4999197A-9D85-7848-9104-9061609642E4}">
      <dgm:prSet/>
      <dgm:spPr/>
      <dgm:t>
        <a:bodyPr/>
        <a:lstStyle/>
        <a:p>
          <a:endParaRPr lang="fr-FR"/>
        </a:p>
      </dgm:t>
    </dgm:pt>
    <dgm:pt modelId="{09ACDD10-2498-485C-8028-2BD45E4CB80D}">
      <dgm:prSet phldrT="[Texte]"/>
      <dgm:spPr/>
      <dgm:t>
        <a:bodyPr/>
        <a:lstStyle/>
        <a:p>
          <a:r>
            <a:rPr lang="fr-FR" dirty="0" smtClean="0"/>
            <a:t>Qui apporte une expertise sur la grande difficulté scolaire en CP</a:t>
          </a:r>
          <a:endParaRPr lang="fr-FR" dirty="0"/>
        </a:p>
      </dgm:t>
    </dgm:pt>
    <dgm:pt modelId="{E7E36F07-CD7D-4F30-93EB-176C285CE542}" type="parTrans" cxnId="{5A00A8D2-5B1F-40DB-A048-7579BBDCF63B}">
      <dgm:prSet/>
      <dgm:spPr/>
      <dgm:t>
        <a:bodyPr/>
        <a:lstStyle/>
        <a:p>
          <a:endParaRPr lang="fr-FR"/>
        </a:p>
      </dgm:t>
    </dgm:pt>
    <dgm:pt modelId="{DDDBE612-9D04-437B-BFA9-EAC11038F013}" type="sibTrans" cxnId="{5A00A8D2-5B1F-40DB-A048-7579BBDCF63B}">
      <dgm:prSet/>
      <dgm:spPr/>
      <dgm:t>
        <a:bodyPr/>
        <a:lstStyle/>
        <a:p>
          <a:endParaRPr lang="fr-FR"/>
        </a:p>
      </dgm:t>
    </dgm:pt>
    <dgm:pt modelId="{EF8C7AFF-5D74-BC4F-9D7A-36CF64CECAE8}" type="pres">
      <dgm:prSet presAssocID="{5D881073-F83E-E54C-A6D6-7089E7612E17}" presName="linearFlow" presStyleCnt="0">
        <dgm:presLayoutVars>
          <dgm:dir/>
          <dgm:animLvl val="lvl"/>
          <dgm:resizeHandles val="exact"/>
        </dgm:presLayoutVars>
      </dgm:prSet>
      <dgm:spPr/>
      <dgm:t>
        <a:bodyPr/>
        <a:lstStyle/>
        <a:p>
          <a:endParaRPr lang="fr-FR"/>
        </a:p>
      </dgm:t>
    </dgm:pt>
    <dgm:pt modelId="{246AFB24-7B19-0641-AC33-8ABB87E8E13B}" type="pres">
      <dgm:prSet presAssocID="{3B0672B4-BBEA-4647-BF06-275F1C3DDCA5}" presName="composite" presStyleCnt="0"/>
      <dgm:spPr/>
    </dgm:pt>
    <dgm:pt modelId="{C71D039D-67B8-4340-AF3E-33736F2E8540}" type="pres">
      <dgm:prSet presAssocID="{3B0672B4-BBEA-4647-BF06-275F1C3DDCA5}" presName="parentText" presStyleLbl="alignNode1" presStyleIdx="0" presStyleCnt="4">
        <dgm:presLayoutVars>
          <dgm:chMax val="1"/>
          <dgm:bulletEnabled val="1"/>
        </dgm:presLayoutVars>
      </dgm:prSet>
      <dgm:spPr/>
      <dgm:t>
        <a:bodyPr/>
        <a:lstStyle/>
        <a:p>
          <a:endParaRPr lang="fr-FR"/>
        </a:p>
      </dgm:t>
    </dgm:pt>
    <dgm:pt modelId="{747D22F9-9D73-3A4E-AA9F-482C72ABF2C0}" type="pres">
      <dgm:prSet presAssocID="{3B0672B4-BBEA-4647-BF06-275F1C3DDCA5}" presName="descendantText" presStyleLbl="alignAcc1" presStyleIdx="0" presStyleCnt="4">
        <dgm:presLayoutVars>
          <dgm:bulletEnabled val="1"/>
        </dgm:presLayoutVars>
      </dgm:prSet>
      <dgm:spPr/>
      <dgm:t>
        <a:bodyPr/>
        <a:lstStyle/>
        <a:p>
          <a:endParaRPr lang="fr-FR"/>
        </a:p>
      </dgm:t>
    </dgm:pt>
    <dgm:pt modelId="{45BD7F05-2AC1-534E-AE68-21BF436F544C}" type="pres">
      <dgm:prSet presAssocID="{CEA51573-98C7-414F-B9EB-FF87341D31C3}" presName="sp" presStyleCnt="0"/>
      <dgm:spPr/>
    </dgm:pt>
    <dgm:pt modelId="{BABA06B6-2EC5-3C44-8AFF-75761A9C5C0F}" type="pres">
      <dgm:prSet presAssocID="{49C37898-FFE6-2C4A-8D7F-BC584A2013CD}" presName="composite" presStyleCnt="0"/>
      <dgm:spPr/>
    </dgm:pt>
    <dgm:pt modelId="{043E9CFD-B97D-2245-9394-B2FE7D04BED5}" type="pres">
      <dgm:prSet presAssocID="{49C37898-FFE6-2C4A-8D7F-BC584A2013CD}" presName="parentText" presStyleLbl="alignNode1" presStyleIdx="1" presStyleCnt="4">
        <dgm:presLayoutVars>
          <dgm:chMax val="1"/>
          <dgm:bulletEnabled val="1"/>
        </dgm:presLayoutVars>
      </dgm:prSet>
      <dgm:spPr/>
      <dgm:t>
        <a:bodyPr/>
        <a:lstStyle/>
        <a:p>
          <a:endParaRPr lang="fr-FR"/>
        </a:p>
      </dgm:t>
    </dgm:pt>
    <dgm:pt modelId="{E75EA464-81FB-7441-90C1-A9D66E8F30EA}" type="pres">
      <dgm:prSet presAssocID="{49C37898-FFE6-2C4A-8D7F-BC584A2013CD}" presName="descendantText" presStyleLbl="alignAcc1" presStyleIdx="1" presStyleCnt="4" custLinFactNeighborY="1549">
        <dgm:presLayoutVars>
          <dgm:bulletEnabled val="1"/>
        </dgm:presLayoutVars>
      </dgm:prSet>
      <dgm:spPr/>
      <dgm:t>
        <a:bodyPr/>
        <a:lstStyle/>
        <a:p>
          <a:endParaRPr lang="fr-FR"/>
        </a:p>
      </dgm:t>
    </dgm:pt>
    <dgm:pt modelId="{9224AD89-17D8-6D41-BE79-E6A1770642AA}" type="pres">
      <dgm:prSet presAssocID="{6D188920-9418-3943-9D31-B4ED158CE07D}" presName="sp" presStyleCnt="0"/>
      <dgm:spPr/>
    </dgm:pt>
    <dgm:pt modelId="{B3CE00B1-C8AA-1649-B095-77ACE15B8D41}" type="pres">
      <dgm:prSet presAssocID="{E76934B6-5D42-BF4F-8520-E02E4AA08D95}" presName="composite" presStyleCnt="0"/>
      <dgm:spPr/>
    </dgm:pt>
    <dgm:pt modelId="{38821778-AAE8-5341-8C0D-CF045FDA7272}" type="pres">
      <dgm:prSet presAssocID="{E76934B6-5D42-BF4F-8520-E02E4AA08D95}" presName="parentText" presStyleLbl="alignNode1" presStyleIdx="2" presStyleCnt="4">
        <dgm:presLayoutVars>
          <dgm:chMax val="1"/>
          <dgm:bulletEnabled val="1"/>
        </dgm:presLayoutVars>
      </dgm:prSet>
      <dgm:spPr/>
      <dgm:t>
        <a:bodyPr/>
        <a:lstStyle/>
        <a:p>
          <a:endParaRPr lang="fr-FR"/>
        </a:p>
      </dgm:t>
    </dgm:pt>
    <dgm:pt modelId="{189B657D-716F-8846-BE91-D8B00398DC67}" type="pres">
      <dgm:prSet presAssocID="{E76934B6-5D42-BF4F-8520-E02E4AA08D95}" presName="descendantText" presStyleLbl="alignAcc1" presStyleIdx="2" presStyleCnt="4">
        <dgm:presLayoutVars>
          <dgm:bulletEnabled val="1"/>
        </dgm:presLayoutVars>
      </dgm:prSet>
      <dgm:spPr/>
      <dgm:t>
        <a:bodyPr/>
        <a:lstStyle/>
        <a:p>
          <a:endParaRPr lang="fr-FR"/>
        </a:p>
      </dgm:t>
    </dgm:pt>
    <dgm:pt modelId="{54238627-E408-BD4B-B157-A6F368BCCF6C}" type="pres">
      <dgm:prSet presAssocID="{18A38561-460E-CC48-B3EF-08666D236779}" presName="sp" presStyleCnt="0"/>
      <dgm:spPr/>
    </dgm:pt>
    <dgm:pt modelId="{8DD0B24C-F980-DE44-AD28-E8A20F1CBD56}" type="pres">
      <dgm:prSet presAssocID="{9940735E-74C0-954E-A531-E39B4262D601}" presName="composite" presStyleCnt="0"/>
      <dgm:spPr/>
    </dgm:pt>
    <dgm:pt modelId="{523618D8-CDE4-2143-902E-C8034FAF80E5}" type="pres">
      <dgm:prSet presAssocID="{9940735E-74C0-954E-A531-E39B4262D601}" presName="parentText" presStyleLbl="alignNode1" presStyleIdx="3" presStyleCnt="4">
        <dgm:presLayoutVars>
          <dgm:chMax val="1"/>
          <dgm:bulletEnabled val="1"/>
        </dgm:presLayoutVars>
      </dgm:prSet>
      <dgm:spPr/>
      <dgm:t>
        <a:bodyPr/>
        <a:lstStyle/>
        <a:p>
          <a:endParaRPr lang="fr-FR"/>
        </a:p>
      </dgm:t>
    </dgm:pt>
    <dgm:pt modelId="{DD061669-61A9-D240-8FD0-9E0E5963DE54}" type="pres">
      <dgm:prSet presAssocID="{9940735E-74C0-954E-A531-E39B4262D601}" presName="descendantText" presStyleLbl="alignAcc1" presStyleIdx="3" presStyleCnt="4">
        <dgm:presLayoutVars>
          <dgm:bulletEnabled val="1"/>
        </dgm:presLayoutVars>
      </dgm:prSet>
      <dgm:spPr/>
      <dgm:t>
        <a:bodyPr/>
        <a:lstStyle/>
        <a:p>
          <a:endParaRPr lang="fr-FR"/>
        </a:p>
      </dgm:t>
    </dgm:pt>
  </dgm:ptLst>
  <dgm:cxnLst>
    <dgm:cxn modelId="{CE680869-FF6D-A941-9935-AF6BB28B5A5D}" type="presOf" srcId="{64B159F7-C294-9940-8137-3DD1197B3048}" destId="{DD061669-61A9-D240-8FD0-9E0E5963DE54}" srcOrd="0" destOrd="1" presId="urn:microsoft.com/office/officeart/2005/8/layout/chevron2"/>
    <dgm:cxn modelId="{A0B7D8C3-BC56-F645-A60C-4DE260DE9E1A}" type="presOf" srcId="{5C2FE9BA-2AD9-FA4D-A018-9F3685E6D09B}" destId="{747D22F9-9D73-3A4E-AA9F-482C72ABF2C0}" srcOrd="0" destOrd="0" presId="urn:microsoft.com/office/officeart/2005/8/layout/chevron2"/>
    <dgm:cxn modelId="{3B602E41-637E-1E43-A1AF-0AD3F87E32C1}" type="presOf" srcId="{5F9D09FB-589A-AA4D-B66D-1EB77C6C193E}" destId="{747D22F9-9D73-3A4E-AA9F-482C72ABF2C0}" srcOrd="0" destOrd="1" presId="urn:microsoft.com/office/officeart/2005/8/layout/chevron2"/>
    <dgm:cxn modelId="{619AC2C6-FD51-6441-A3B8-7344E0DB7EE7}" type="presOf" srcId="{E76934B6-5D42-BF4F-8520-E02E4AA08D95}" destId="{38821778-AAE8-5341-8C0D-CF045FDA7272}" srcOrd="0" destOrd="0" presId="urn:microsoft.com/office/officeart/2005/8/layout/chevron2"/>
    <dgm:cxn modelId="{38B194A1-380A-2C42-843B-A7FC1ADF8A8A}" srcId="{49C37898-FFE6-2C4A-8D7F-BC584A2013CD}" destId="{9FEFFB5C-9829-CF46-87FD-54B469194F9F}" srcOrd="2" destOrd="0" parTransId="{1DD52175-B6AB-2645-BBBB-3865A183DC5D}" sibTransId="{01D9AAFB-766B-0145-8131-41F0F123F800}"/>
    <dgm:cxn modelId="{36AC1D13-9B71-493C-9744-3B73E4FB0FF6}" type="presOf" srcId="{09ACDD10-2498-485C-8028-2BD45E4CB80D}" destId="{189B657D-716F-8846-BE91-D8B00398DC67}" srcOrd="0" destOrd="2" presId="urn:microsoft.com/office/officeart/2005/8/layout/chevron2"/>
    <dgm:cxn modelId="{EEFEE2E3-0CA5-6B48-A128-14664CD29D3F}" srcId="{5D881073-F83E-E54C-A6D6-7089E7612E17}" destId="{3B0672B4-BBEA-4647-BF06-275F1C3DDCA5}" srcOrd="0" destOrd="0" parTransId="{96EE0261-483D-1547-9A4F-C6CF1217512B}" sibTransId="{CEA51573-98C7-414F-B9EB-FF87341D31C3}"/>
    <dgm:cxn modelId="{5A00A8D2-5B1F-40DB-A048-7579BBDCF63B}" srcId="{E76934B6-5D42-BF4F-8520-E02E4AA08D95}" destId="{09ACDD10-2498-485C-8028-2BD45E4CB80D}" srcOrd="2" destOrd="0" parTransId="{E7E36F07-CD7D-4F30-93EB-176C285CE542}" sibTransId="{DDDBE612-9D04-437B-BFA9-EAC11038F013}"/>
    <dgm:cxn modelId="{CFF32522-CA03-2B48-904C-DA468EE5C901}" srcId="{3B0672B4-BBEA-4647-BF06-275F1C3DDCA5}" destId="{5F9D09FB-589A-AA4D-B66D-1EB77C6C193E}" srcOrd="1" destOrd="0" parTransId="{FFD49B38-00E3-BF49-AA23-AFB6BF8B599F}" sibTransId="{194C994E-7AFB-0A4C-BEE6-698BC6A55542}"/>
    <dgm:cxn modelId="{D64689FC-B6E1-4342-9034-B1675A473EB4}" type="presOf" srcId="{B344D1ED-B214-1B42-B9FA-014ADCAC6817}" destId="{747D22F9-9D73-3A4E-AA9F-482C72ABF2C0}" srcOrd="0" destOrd="2" presId="urn:microsoft.com/office/officeart/2005/8/layout/chevron2"/>
    <dgm:cxn modelId="{D68C56F8-B808-8545-87A9-936E11D27A2F}" type="presOf" srcId="{9940735E-74C0-954E-A531-E39B4262D601}" destId="{523618D8-CDE4-2143-902E-C8034FAF80E5}" srcOrd="0" destOrd="0" presId="urn:microsoft.com/office/officeart/2005/8/layout/chevron2"/>
    <dgm:cxn modelId="{376E1A00-6746-0C40-918D-BC5B40C5F631}" type="presOf" srcId="{9FEFFB5C-9829-CF46-87FD-54B469194F9F}" destId="{E75EA464-81FB-7441-90C1-A9D66E8F30EA}" srcOrd="0" destOrd="2" presId="urn:microsoft.com/office/officeart/2005/8/layout/chevron2"/>
    <dgm:cxn modelId="{365E0F0E-3B01-954B-B4A9-95DF9C9D7E57}" type="presOf" srcId="{72BC0E5A-5D32-6342-BDAA-AD055B20454F}" destId="{E75EA464-81FB-7441-90C1-A9D66E8F30EA}" srcOrd="0" destOrd="0" presId="urn:microsoft.com/office/officeart/2005/8/layout/chevron2"/>
    <dgm:cxn modelId="{9ADD362B-D245-E14B-91F4-516F39211A97}" srcId="{9940735E-74C0-954E-A531-E39B4262D601}" destId="{95E194E7-AF1F-A049-B66F-056C8A84EA8E}" srcOrd="0" destOrd="0" parTransId="{36025B32-D23B-174E-879B-D0613053B1A7}" sibTransId="{58D30F68-471A-7A4D-BB08-E44AF29B4206}"/>
    <dgm:cxn modelId="{2605A2DB-60B2-9946-B84B-7E1F8B794A7B}" srcId="{49C37898-FFE6-2C4A-8D7F-BC584A2013CD}" destId="{BB84F2D9-6512-C549-9D13-099FB80E64E6}" srcOrd="1" destOrd="0" parTransId="{2F365EEB-40CF-784C-B1EF-B16B59DB9D74}" sibTransId="{6DA2564C-19D5-5F40-BF5F-2900D700B8D0}"/>
    <dgm:cxn modelId="{3815B62C-A9AE-A540-887C-A3DF1C2895C4}" srcId="{3B0672B4-BBEA-4647-BF06-275F1C3DDCA5}" destId="{B344D1ED-B214-1B42-B9FA-014ADCAC6817}" srcOrd="2" destOrd="0" parTransId="{048F7962-1D92-E243-A8AC-D3ADAF1FFAEA}" sibTransId="{1B299D4C-BF6E-234A-AE42-F13BF0EE555A}"/>
    <dgm:cxn modelId="{2C0DD9B8-8691-0F46-8AA9-EBC5A68471DD}" type="presOf" srcId="{4AEBD596-1878-6E4A-BA85-C4741B04EEFF}" destId="{189B657D-716F-8846-BE91-D8B00398DC67}" srcOrd="0" destOrd="0" presId="urn:microsoft.com/office/officeart/2005/8/layout/chevron2"/>
    <dgm:cxn modelId="{B370901A-A2D6-3249-B515-A2B9DBEBB9D7}" type="presOf" srcId="{3B0672B4-BBEA-4647-BF06-275F1C3DDCA5}" destId="{C71D039D-67B8-4340-AF3E-33736F2E8540}" srcOrd="0" destOrd="0" presId="urn:microsoft.com/office/officeart/2005/8/layout/chevron2"/>
    <dgm:cxn modelId="{B6FB5CFB-9B4C-AD47-BE29-1F3787719194}" type="presOf" srcId="{CB374D76-9AE6-6F4D-B5FC-F14FB4289CF7}" destId="{DD061669-61A9-D240-8FD0-9E0E5963DE54}" srcOrd="0" destOrd="2" presId="urn:microsoft.com/office/officeart/2005/8/layout/chevron2"/>
    <dgm:cxn modelId="{5D38AC95-B2A8-814E-A7F2-8D3E10BB793A}" srcId="{E76934B6-5D42-BF4F-8520-E02E4AA08D95}" destId="{75A917A4-38E2-FD40-A103-192D0CDC52A7}" srcOrd="1" destOrd="0" parTransId="{356608F4-C91B-D14E-94B2-923AE67BD003}" sibTransId="{5AF43804-896C-3447-8A0F-D348EDA7AD20}"/>
    <dgm:cxn modelId="{919C3CE6-CB87-474B-A573-D9BB535E613D}" type="presOf" srcId="{49C37898-FFE6-2C4A-8D7F-BC584A2013CD}" destId="{043E9CFD-B97D-2245-9394-B2FE7D04BED5}" srcOrd="0" destOrd="0" presId="urn:microsoft.com/office/officeart/2005/8/layout/chevron2"/>
    <dgm:cxn modelId="{A7920BEF-BF42-1D4F-9F8D-81A0A0431A9D}" type="presOf" srcId="{BB84F2D9-6512-C549-9D13-099FB80E64E6}" destId="{E75EA464-81FB-7441-90C1-A9D66E8F30EA}" srcOrd="0" destOrd="1" presId="urn:microsoft.com/office/officeart/2005/8/layout/chevron2"/>
    <dgm:cxn modelId="{BEC58CEB-3A5A-CD4F-BFBA-AD4AA714AB6E}" srcId="{5D881073-F83E-E54C-A6D6-7089E7612E17}" destId="{9940735E-74C0-954E-A531-E39B4262D601}" srcOrd="3" destOrd="0" parTransId="{0D4D824B-29B9-4D4A-8541-0C2D81E378E4}" sibTransId="{38E3A73F-B4A8-9744-A126-624345EDAB18}"/>
    <dgm:cxn modelId="{4F1BF33B-2ACB-1D4E-A5B0-9874E79FF5F3}" srcId="{9940735E-74C0-954E-A531-E39B4262D601}" destId="{64B159F7-C294-9940-8137-3DD1197B3048}" srcOrd="1" destOrd="0" parTransId="{F5634029-A1A1-5248-A5DF-71F36616A4C6}" sibTransId="{E46423A2-EE8C-554F-8339-9677F9FCC0B2}"/>
    <dgm:cxn modelId="{0D34551C-10FC-3A46-8C87-DFF8D1A3E1C9}" srcId="{E76934B6-5D42-BF4F-8520-E02E4AA08D95}" destId="{4AEBD596-1878-6E4A-BA85-C4741B04EEFF}" srcOrd="0" destOrd="0" parTransId="{23A3D4CA-EC99-DD4C-B024-97D0CFC48EC7}" sibTransId="{3F6156A3-CB74-2B45-8A47-715B04B668FF}"/>
    <dgm:cxn modelId="{EC73F33E-5E8A-B24D-AEBA-CD7B38B25B22}" srcId="{3B0672B4-BBEA-4647-BF06-275F1C3DDCA5}" destId="{5C2FE9BA-2AD9-FA4D-A018-9F3685E6D09B}" srcOrd="0" destOrd="0" parTransId="{AE4C8ED9-690D-C744-B3AF-D60FA687E849}" sibTransId="{60C60960-809B-5145-B8E9-6627FCD9B855}"/>
    <dgm:cxn modelId="{736B1AF9-4B4E-B541-97B6-A5DC1D88085A}" type="presOf" srcId="{95E194E7-AF1F-A049-B66F-056C8A84EA8E}" destId="{DD061669-61A9-D240-8FD0-9E0E5963DE54}" srcOrd="0" destOrd="0" presId="urn:microsoft.com/office/officeart/2005/8/layout/chevron2"/>
    <dgm:cxn modelId="{ED2F420F-3257-E54B-9B51-EEE39E65211B}" srcId="{49C37898-FFE6-2C4A-8D7F-BC584A2013CD}" destId="{72BC0E5A-5D32-6342-BDAA-AD055B20454F}" srcOrd="0" destOrd="0" parTransId="{3B87D938-7D99-B342-9B9D-EAC5D7653667}" sibTransId="{106E7D55-D80E-0544-A9BC-A0B534614974}"/>
    <dgm:cxn modelId="{B33B2A7A-9557-EC43-A7C4-14FE66DAE5ED}" type="presOf" srcId="{5D881073-F83E-E54C-A6D6-7089E7612E17}" destId="{EF8C7AFF-5D74-BC4F-9D7A-36CF64CECAE8}" srcOrd="0" destOrd="0" presId="urn:microsoft.com/office/officeart/2005/8/layout/chevron2"/>
    <dgm:cxn modelId="{1BE1B532-2D9B-7E43-9E4B-96B2544CA933}" srcId="{5D881073-F83E-E54C-A6D6-7089E7612E17}" destId="{E76934B6-5D42-BF4F-8520-E02E4AA08D95}" srcOrd="2" destOrd="0" parTransId="{A9FF582B-2460-564C-82B7-638633D56E69}" sibTransId="{18A38561-460E-CC48-B3EF-08666D236779}"/>
    <dgm:cxn modelId="{823B0480-6734-0D4A-8719-12CFFB47EFD6}" type="presOf" srcId="{75A917A4-38E2-FD40-A103-192D0CDC52A7}" destId="{189B657D-716F-8846-BE91-D8B00398DC67}" srcOrd="0" destOrd="1" presId="urn:microsoft.com/office/officeart/2005/8/layout/chevron2"/>
    <dgm:cxn modelId="{4999197A-9D85-7848-9104-9061609642E4}" srcId="{9940735E-74C0-954E-A531-E39B4262D601}" destId="{CB374D76-9AE6-6F4D-B5FC-F14FB4289CF7}" srcOrd="2" destOrd="0" parTransId="{2961D5A6-5AFC-2549-A380-816E935AB14E}" sibTransId="{5E311CF0-939B-BE4C-A55A-BF9FE2190A08}"/>
    <dgm:cxn modelId="{7E4D45D5-BDEA-BD42-AE72-0CD0F673EB96}" srcId="{5D881073-F83E-E54C-A6D6-7089E7612E17}" destId="{49C37898-FFE6-2C4A-8D7F-BC584A2013CD}" srcOrd="1" destOrd="0" parTransId="{9B770076-5F28-764E-A99A-F6228BE3143B}" sibTransId="{6D188920-9418-3943-9D31-B4ED158CE07D}"/>
    <dgm:cxn modelId="{D787536F-77CE-9243-ADB4-B736AEACA503}" type="presParOf" srcId="{EF8C7AFF-5D74-BC4F-9D7A-36CF64CECAE8}" destId="{246AFB24-7B19-0641-AC33-8ABB87E8E13B}" srcOrd="0" destOrd="0" presId="urn:microsoft.com/office/officeart/2005/8/layout/chevron2"/>
    <dgm:cxn modelId="{5CEB8421-7E2F-8D46-947F-672A521E6B50}" type="presParOf" srcId="{246AFB24-7B19-0641-AC33-8ABB87E8E13B}" destId="{C71D039D-67B8-4340-AF3E-33736F2E8540}" srcOrd="0" destOrd="0" presId="urn:microsoft.com/office/officeart/2005/8/layout/chevron2"/>
    <dgm:cxn modelId="{6E5C6617-C45E-5742-91CB-BEFF66606B2D}" type="presParOf" srcId="{246AFB24-7B19-0641-AC33-8ABB87E8E13B}" destId="{747D22F9-9D73-3A4E-AA9F-482C72ABF2C0}" srcOrd="1" destOrd="0" presId="urn:microsoft.com/office/officeart/2005/8/layout/chevron2"/>
    <dgm:cxn modelId="{F1ED6B79-9784-E047-94FE-B15805605D57}" type="presParOf" srcId="{EF8C7AFF-5D74-BC4F-9D7A-36CF64CECAE8}" destId="{45BD7F05-2AC1-534E-AE68-21BF436F544C}" srcOrd="1" destOrd="0" presId="urn:microsoft.com/office/officeart/2005/8/layout/chevron2"/>
    <dgm:cxn modelId="{A09970B3-483C-3143-BAFC-DF3F8B90253A}" type="presParOf" srcId="{EF8C7AFF-5D74-BC4F-9D7A-36CF64CECAE8}" destId="{BABA06B6-2EC5-3C44-8AFF-75761A9C5C0F}" srcOrd="2" destOrd="0" presId="urn:microsoft.com/office/officeart/2005/8/layout/chevron2"/>
    <dgm:cxn modelId="{B951DB1D-4292-4B4C-B4BF-3DBF350630FD}" type="presParOf" srcId="{BABA06B6-2EC5-3C44-8AFF-75761A9C5C0F}" destId="{043E9CFD-B97D-2245-9394-B2FE7D04BED5}" srcOrd="0" destOrd="0" presId="urn:microsoft.com/office/officeart/2005/8/layout/chevron2"/>
    <dgm:cxn modelId="{6ACC0D57-B210-8C45-AD45-2D102230461C}" type="presParOf" srcId="{BABA06B6-2EC5-3C44-8AFF-75761A9C5C0F}" destId="{E75EA464-81FB-7441-90C1-A9D66E8F30EA}" srcOrd="1" destOrd="0" presId="urn:microsoft.com/office/officeart/2005/8/layout/chevron2"/>
    <dgm:cxn modelId="{48199AF0-9359-9C47-BE15-F7FAF5B6B08D}" type="presParOf" srcId="{EF8C7AFF-5D74-BC4F-9D7A-36CF64CECAE8}" destId="{9224AD89-17D8-6D41-BE79-E6A1770642AA}" srcOrd="3" destOrd="0" presId="urn:microsoft.com/office/officeart/2005/8/layout/chevron2"/>
    <dgm:cxn modelId="{4268CA83-14FB-BD48-9A24-4F82622899D5}" type="presParOf" srcId="{EF8C7AFF-5D74-BC4F-9D7A-36CF64CECAE8}" destId="{B3CE00B1-C8AA-1649-B095-77ACE15B8D41}" srcOrd="4" destOrd="0" presId="urn:microsoft.com/office/officeart/2005/8/layout/chevron2"/>
    <dgm:cxn modelId="{0EA4E27B-ED8D-694E-B95E-641DF32D370A}" type="presParOf" srcId="{B3CE00B1-C8AA-1649-B095-77ACE15B8D41}" destId="{38821778-AAE8-5341-8C0D-CF045FDA7272}" srcOrd="0" destOrd="0" presId="urn:microsoft.com/office/officeart/2005/8/layout/chevron2"/>
    <dgm:cxn modelId="{20ABDC1B-0F19-A942-A05B-FC1FF66EDCE5}" type="presParOf" srcId="{B3CE00B1-C8AA-1649-B095-77ACE15B8D41}" destId="{189B657D-716F-8846-BE91-D8B00398DC67}" srcOrd="1" destOrd="0" presId="urn:microsoft.com/office/officeart/2005/8/layout/chevron2"/>
    <dgm:cxn modelId="{7A603132-D6EC-B241-ACEB-8600D20E6903}" type="presParOf" srcId="{EF8C7AFF-5D74-BC4F-9D7A-36CF64CECAE8}" destId="{54238627-E408-BD4B-B157-A6F368BCCF6C}" srcOrd="5" destOrd="0" presId="urn:microsoft.com/office/officeart/2005/8/layout/chevron2"/>
    <dgm:cxn modelId="{C9DE4AD9-4274-F941-A6D1-20EA1F0005EB}" type="presParOf" srcId="{EF8C7AFF-5D74-BC4F-9D7A-36CF64CECAE8}" destId="{8DD0B24C-F980-DE44-AD28-E8A20F1CBD56}" srcOrd="6" destOrd="0" presId="urn:microsoft.com/office/officeart/2005/8/layout/chevron2"/>
    <dgm:cxn modelId="{42A77DD1-2E99-C84B-BAE4-2FA77ACD72E8}" type="presParOf" srcId="{8DD0B24C-F980-DE44-AD28-E8A20F1CBD56}" destId="{523618D8-CDE4-2143-902E-C8034FAF80E5}" srcOrd="0" destOrd="0" presId="urn:microsoft.com/office/officeart/2005/8/layout/chevron2"/>
    <dgm:cxn modelId="{C9880791-4633-1047-A6BD-138DDAEA49AA}" type="presParOf" srcId="{8DD0B24C-F980-DE44-AD28-E8A20F1CBD56}" destId="{DD061669-61A9-D240-8FD0-9E0E5963DE5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876D7-1989-5B4A-B9CF-BC3502E4F2EE}">
      <dsp:nvSpPr>
        <dsp:cNvPr id="0" name=""/>
        <dsp:cNvSpPr/>
      </dsp:nvSpPr>
      <dsp:spPr>
        <a:xfrm>
          <a:off x="2744719" y="1667055"/>
          <a:ext cx="2638560" cy="2084555"/>
        </a:xfrm>
        <a:prstGeom prst="roundRect">
          <a:avLst/>
        </a:prstGeom>
        <a:gradFill rotWithShape="0">
          <a:gsLst>
            <a:gs pos="0">
              <a:schemeClr val="accent1">
                <a:hueOff val="0"/>
                <a:satOff val="0"/>
                <a:lumOff val="0"/>
                <a:satMod val="103000"/>
                <a:lumMod val="102000"/>
                <a:tint val="94000"/>
                <a:alpha val="27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smtClean="0"/>
            <a:t>Un constat:</a:t>
          </a:r>
        </a:p>
        <a:p>
          <a:pPr lvl="0" algn="ctr" defTabSz="889000">
            <a:lnSpc>
              <a:spcPct val="90000"/>
            </a:lnSpc>
            <a:spcBef>
              <a:spcPct val="0"/>
            </a:spcBef>
            <a:spcAft>
              <a:spcPct val="35000"/>
            </a:spcAft>
          </a:pPr>
          <a:r>
            <a:rPr lang="fr-FR" sz="2000" kern="1200" dirty="0" smtClean="0"/>
            <a:t>Trop d’enfants quittent le système scolaire sans maîtriser les fondamentaux </a:t>
          </a:r>
          <a:endParaRPr lang="fr-FR" sz="2000" kern="1200" dirty="0"/>
        </a:p>
      </dsp:txBody>
      <dsp:txXfrm>
        <a:off x="2846479" y="1768815"/>
        <a:ext cx="2435040" cy="1881035"/>
      </dsp:txXfrm>
    </dsp:sp>
    <dsp:sp modelId="{3FBBF0CA-1A90-C44C-AEB5-3C6B583A8A6C}">
      <dsp:nvSpPr>
        <dsp:cNvPr id="0" name=""/>
        <dsp:cNvSpPr/>
      </dsp:nvSpPr>
      <dsp:spPr>
        <a:xfrm rot="21027941">
          <a:off x="5379478" y="2442157"/>
          <a:ext cx="550494" cy="0"/>
        </a:xfrm>
        <a:custGeom>
          <a:avLst/>
          <a:gdLst/>
          <a:ahLst/>
          <a:cxnLst/>
          <a:rect l="0" t="0" r="0" b="0"/>
          <a:pathLst>
            <a:path>
              <a:moveTo>
                <a:pt x="0" y="0"/>
              </a:moveTo>
              <a:lnTo>
                <a:pt x="550494"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22EFE49-33C8-3E46-AE22-B086068AFCCF}">
      <dsp:nvSpPr>
        <dsp:cNvPr id="0" name=""/>
        <dsp:cNvSpPr/>
      </dsp:nvSpPr>
      <dsp:spPr>
        <a:xfrm>
          <a:off x="5926170" y="1667082"/>
          <a:ext cx="2201829" cy="1089152"/>
        </a:xfrm>
        <a:prstGeom prst="roundRect">
          <a:avLst/>
        </a:prstGeom>
        <a:gradFill rotWithShape="0">
          <a:gsLst>
            <a:gs pos="0">
              <a:schemeClr val="accent1">
                <a:hueOff val="0"/>
                <a:satOff val="0"/>
                <a:lumOff val="0"/>
                <a:satMod val="103000"/>
                <a:lumMod val="102000"/>
                <a:tint val="94000"/>
                <a:alpha val="5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fr-FR" sz="1600" kern="1200" dirty="0" smtClean="0"/>
            <a:t>Difficulté pour l’école de répondre à une hétérogénéité croissante des classes</a:t>
          </a:r>
          <a:endParaRPr lang="fr-FR" sz="1600" kern="1200" dirty="0"/>
        </a:p>
      </dsp:txBody>
      <dsp:txXfrm>
        <a:off x="5979338" y="1720250"/>
        <a:ext cx="2095493" cy="982816"/>
      </dsp:txXfrm>
    </dsp:sp>
    <dsp:sp modelId="{099B21FA-AEA8-6A4A-A639-A0300FC7ECA1}">
      <dsp:nvSpPr>
        <dsp:cNvPr id="0" name=""/>
        <dsp:cNvSpPr/>
      </dsp:nvSpPr>
      <dsp:spPr>
        <a:xfrm rot="11379083">
          <a:off x="2271243" y="2445004"/>
          <a:ext cx="476851" cy="0"/>
        </a:xfrm>
        <a:custGeom>
          <a:avLst/>
          <a:gdLst/>
          <a:ahLst/>
          <a:cxnLst/>
          <a:rect l="0" t="0" r="0" b="0"/>
          <a:pathLst>
            <a:path>
              <a:moveTo>
                <a:pt x="0" y="0"/>
              </a:moveTo>
              <a:lnTo>
                <a:pt x="476851"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E3BD5A3-7955-5F42-86C0-92A41734A428}">
      <dsp:nvSpPr>
        <dsp:cNvPr id="0" name=""/>
        <dsp:cNvSpPr/>
      </dsp:nvSpPr>
      <dsp:spPr>
        <a:xfrm>
          <a:off x="0" y="1667044"/>
          <a:ext cx="2274617" cy="1089152"/>
        </a:xfrm>
        <a:prstGeom prst="roundRect">
          <a:avLst/>
        </a:prstGeom>
        <a:gradFill rotWithShape="0">
          <a:gsLst>
            <a:gs pos="0">
              <a:schemeClr val="accent1">
                <a:hueOff val="0"/>
                <a:satOff val="0"/>
                <a:lumOff val="0"/>
                <a:satMod val="103000"/>
                <a:lumMod val="102000"/>
                <a:tint val="94000"/>
                <a:alpha val="5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a:lnSpc>
              <a:spcPct val="90000"/>
            </a:lnSpc>
            <a:spcBef>
              <a:spcPct val="0"/>
            </a:spcBef>
            <a:spcAft>
              <a:spcPct val="35000"/>
            </a:spcAft>
          </a:pPr>
          <a:r>
            <a:rPr lang="fr-FR" sz="2900" kern="1200" dirty="0" smtClean="0"/>
            <a:t>Mutation sociale</a:t>
          </a:r>
          <a:endParaRPr lang="fr-FR" sz="2900" kern="1200" dirty="0"/>
        </a:p>
      </dsp:txBody>
      <dsp:txXfrm>
        <a:off x="53168" y="1720212"/>
        <a:ext cx="2168281" cy="982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FE7CC-FB00-2048-9FAE-1C14D0E3F27C}">
      <dsp:nvSpPr>
        <dsp:cNvPr id="0" name=""/>
        <dsp:cNvSpPr/>
      </dsp:nvSpPr>
      <dsp:spPr>
        <a:xfrm>
          <a:off x="3357" y="301878"/>
          <a:ext cx="3800219" cy="1444681"/>
        </a:xfrm>
        <a:prstGeom prst="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kern="1200" dirty="0" smtClean="0">
              <a:solidFill>
                <a:schemeClr val="tx1"/>
              </a:solidFill>
            </a:rPr>
            <a:t>Agir à la racine pour combattre la difficulté scolaire</a:t>
          </a:r>
          <a:endParaRPr lang="fr-FR" sz="2800" kern="1200" dirty="0">
            <a:solidFill>
              <a:schemeClr val="tx1"/>
            </a:solidFill>
          </a:endParaRPr>
        </a:p>
      </dsp:txBody>
      <dsp:txXfrm>
        <a:off x="3357" y="301878"/>
        <a:ext cx="3800219" cy="1444681"/>
      </dsp:txXfrm>
    </dsp:sp>
    <dsp:sp modelId="{28801980-0CFD-1344-B828-6D8EE74D7430}">
      <dsp:nvSpPr>
        <dsp:cNvPr id="0" name=""/>
        <dsp:cNvSpPr/>
      </dsp:nvSpPr>
      <dsp:spPr>
        <a:xfrm>
          <a:off x="4316641" y="158462"/>
          <a:ext cx="3520288" cy="1542209"/>
        </a:xfrm>
        <a:prstGeom prst="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kern="1200" dirty="0" smtClean="0">
              <a:solidFill>
                <a:schemeClr val="tx1"/>
              </a:solidFill>
            </a:rPr>
            <a:t>Concentrer l’effort à la rentrée 2017 là où c’est le plus nécessaire</a:t>
          </a:r>
          <a:endParaRPr lang="fr-FR" sz="2800" kern="1200" dirty="0">
            <a:solidFill>
              <a:schemeClr val="tx1"/>
            </a:solidFill>
          </a:endParaRPr>
        </a:p>
      </dsp:txBody>
      <dsp:txXfrm>
        <a:off x="4316641" y="158462"/>
        <a:ext cx="3520288" cy="1542209"/>
      </dsp:txXfrm>
    </dsp:sp>
    <dsp:sp modelId="{4EF1D6C4-1B56-AD46-913F-71819A3C513C}">
      <dsp:nvSpPr>
        <dsp:cNvPr id="0" name=""/>
        <dsp:cNvSpPr/>
      </dsp:nvSpPr>
      <dsp:spPr>
        <a:xfrm>
          <a:off x="1665740" y="1963822"/>
          <a:ext cx="4505449" cy="2047950"/>
        </a:xfrm>
        <a:prstGeom prst="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83820" tIns="83820" rIns="83820" bIns="838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200" kern="1200" dirty="0" smtClean="0">
              <a:solidFill>
                <a:schemeClr val="tx1"/>
              </a:solidFill>
            </a:rPr>
            <a:t>Garantir, pour chaque élève l’acquisition des savoirs fondamentaux: </a:t>
          </a:r>
        </a:p>
        <a:p>
          <a:pPr marL="0" marR="0" lvl="0" indent="0" algn="ctr" defTabSz="914400" eaLnBrk="1" fontAlgn="auto" latinLnBrk="0" hangingPunct="1">
            <a:lnSpc>
              <a:spcPct val="100000"/>
            </a:lnSpc>
            <a:spcBef>
              <a:spcPct val="0"/>
            </a:spcBef>
            <a:spcAft>
              <a:spcPts val="0"/>
            </a:spcAft>
            <a:buClrTx/>
            <a:buSzTx/>
            <a:buFontTx/>
            <a:buNone/>
            <a:tabLst/>
            <a:defRPr/>
          </a:pPr>
          <a:r>
            <a:rPr lang="fr-FR" sz="2200" b="1" kern="1200" dirty="0" smtClean="0">
              <a:solidFill>
                <a:schemeClr val="accent1">
                  <a:lumMod val="75000"/>
                </a:schemeClr>
              </a:solidFill>
            </a:rPr>
            <a:t>parler, lire, écrire, compter, respecter autrui</a:t>
          </a:r>
        </a:p>
        <a:p>
          <a:pPr lvl="0" algn="ctr" defTabSz="1600200">
            <a:lnSpc>
              <a:spcPct val="90000"/>
            </a:lnSpc>
            <a:spcBef>
              <a:spcPct val="0"/>
            </a:spcBef>
            <a:spcAft>
              <a:spcPct val="35000"/>
            </a:spcAft>
          </a:pPr>
          <a:endParaRPr lang="fr-FR" sz="2200" kern="1200" dirty="0"/>
        </a:p>
      </dsp:txBody>
      <dsp:txXfrm>
        <a:off x="1665740" y="1963822"/>
        <a:ext cx="4505449" cy="20479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B018B-B46F-1040-B8CD-EAAE9FFE364F}">
      <dsp:nvSpPr>
        <dsp:cNvPr id="0" name=""/>
        <dsp:cNvSpPr/>
      </dsp:nvSpPr>
      <dsp:spPr>
        <a:xfrm rot="5400000">
          <a:off x="5110585" y="-2078011"/>
          <a:ext cx="832908" cy="5201920"/>
        </a:xfrm>
        <a:prstGeom prst="round2Same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4"/>
        </a:lnRef>
        <a:fillRef idx="3">
          <a:schemeClr val="accent4"/>
        </a:fillRef>
        <a:effectRef idx="3">
          <a:schemeClr val="accent4"/>
        </a:effectRef>
        <a:fontRef idx="minor">
          <a:schemeClr val="lt1"/>
        </a:fontRef>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fr-FR" sz="2300" kern="1200" dirty="0" smtClean="0"/>
            <a:t>Interactions multipliées</a:t>
          </a:r>
          <a:endParaRPr lang="fr-FR" sz="2300" kern="1200" dirty="0"/>
        </a:p>
      </dsp:txBody>
      <dsp:txXfrm rot="-5400000">
        <a:off x="2926080" y="147153"/>
        <a:ext cx="5161261" cy="751590"/>
      </dsp:txXfrm>
    </dsp:sp>
    <dsp:sp modelId="{2DB92542-77AD-E94A-BE0F-F90813B0E076}">
      <dsp:nvSpPr>
        <dsp:cNvPr id="0" name=""/>
        <dsp:cNvSpPr/>
      </dsp:nvSpPr>
      <dsp:spPr>
        <a:xfrm>
          <a:off x="0" y="2381"/>
          <a:ext cx="2926080" cy="1041135"/>
        </a:xfrm>
        <a:prstGeom prst="roundRect">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dsp:spPr>
      <dsp:style>
        <a:lnRef idx="0">
          <a:schemeClr val="accent3"/>
        </a:lnRef>
        <a:fillRef idx="3">
          <a:schemeClr val="accent3"/>
        </a:fillRef>
        <a:effectRef idx="3">
          <a:schemeClr val="accent3"/>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smtClean="0"/>
            <a:t>Les élèves en difficultés ont besoin de davantage de guidage  </a:t>
          </a:r>
          <a:endParaRPr lang="fr-FR" sz="1800" kern="1200" dirty="0"/>
        </a:p>
      </dsp:txBody>
      <dsp:txXfrm>
        <a:off x="50824" y="53205"/>
        <a:ext cx="2824432" cy="939487"/>
      </dsp:txXfrm>
    </dsp:sp>
    <dsp:sp modelId="{4CBDD688-3226-C846-865F-740D9969B8A9}">
      <dsp:nvSpPr>
        <dsp:cNvPr id="0" name=""/>
        <dsp:cNvSpPr/>
      </dsp:nvSpPr>
      <dsp:spPr>
        <a:xfrm rot="5400000">
          <a:off x="5110585" y="-984818"/>
          <a:ext cx="832908" cy="5201920"/>
        </a:xfrm>
        <a:prstGeom prst="round2Same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4"/>
        </a:lnRef>
        <a:fillRef idx="3">
          <a:schemeClr val="accent4"/>
        </a:fillRef>
        <a:effectRef idx="3">
          <a:schemeClr val="accent4"/>
        </a:effectRef>
        <a:fontRef idx="minor">
          <a:schemeClr val="lt1"/>
        </a:fontRef>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fr-FR" sz="2300" kern="1200" dirty="0" smtClean="0"/>
            <a:t>Apprentissages densifiés</a:t>
          </a:r>
          <a:endParaRPr lang="fr-FR" sz="2300" kern="1200" dirty="0"/>
        </a:p>
      </dsp:txBody>
      <dsp:txXfrm rot="-5400000">
        <a:off x="2926080" y="1240346"/>
        <a:ext cx="5161261" cy="751590"/>
      </dsp:txXfrm>
    </dsp:sp>
    <dsp:sp modelId="{C8192CD3-4BC5-0149-8818-9D3BCD8F57DA}">
      <dsp:nvSpPr>
        <dsp:cNvPr id="0" name=""/>
        <dsp:cNvSpPr/>
      </dsp:nvSpPr>
      <dsp:spPr>
        <a:xfrm>
          <a:off x="0" y="1095573"/>
          <a:ext cx="2926080" cy="1041135"/>
        </a:xfrm>
        <a:prstGeom prst="roundRect">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dsp:spPr>
      <dsp:style>
        <a:lnRef idx="0">
          <a:schemeClr val="accent3"/>
        </a:lnRef>
        <a:fillRef idx="3">
          <a:schemeClr val="accent3"/>
        </a:fillRef>
        <a:effectRef idx="3">
          <a:schemeClr val="accent3"/>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smtClean="0"/>
            <a:t>Une progression rapide en lecture favorise l’acquisition des compétences </a:t>
          </a:r>
          <a:endParaRPr lang="fr-FR" sz="1800" kern="1200" dirty="0"/>
        </a:p>
      </dsp:txBody>
      <dsp:txXfrm>
        <a:off x="50824" y="1146397"/>
        <a:ext cx="2824432" cy="939487"/>
      </dsp:txXfrm>
    </dsp:sp>
    <dsp:sp modelId="{210DE615-8E61-7343-A1A1-B3281E4D5D6B}">
      <dsp:nvSpPr>
        <dsp:cNvPr id="0" name=""/>
        <dsp:cNvSpPr/>
      </dsp:nvSpPr>
      <dsp:spPr>
        <a:xfrm rot="5400000">
          <a:off x="5110585" y="108373"/>
          <a:ext cx="832908" cy="5201920"/>
        </a:xfrm>
        <a:prstGeom prst="round2Same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4"/>
        </a:lnRef>
        <a:fillRef idx="3">
          <a:schemeClr val="accent4"/>
        </a:fillRef>
        <a:effectRef idx="3">
          <a:schemeClr val="accent4"/>
        </a:effectRef>
        <a:fontRef idx="minor">
          <a:schemeClr val="lt1"/>
        </a:fontRef>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fr-FR" sz="2300" kern="1200" dirty="0" smtClean="0"/>
            <a:t>Fréquence et immédiateté des </a:t>
          </a:r>
          <a:r>
            <a:rPr lang="fr-FR" sz="2300" kern="1200" dirty="0" err="1" smtClean="0"/>
            <a:t>feed</a:t>
          </a:r>
          <a:r>
            <a:rPr lang="fr-FR" sz="2300" kern="1200" dirty="0" smtClean="0"/>
            <a:t>- back</a:t>
          </a:r>
          <a:endParaRPr lang="fr-FR" sz="2300" kern="1200" dirty="0"/>
        </a:p>
      </dsp:txBody>
      <dsp:txXfrm rot="-5400000">
        <a:off x="2926080" y="2333538"/>
        <a:ext cx="5161261" cy="751590"/>
      </dsp:txXfrm>
    </dsp:sp>
    <dsp:sp modelId="{E6994579-F926-E344-833B-E595FC9F01A3}">
      <dsp:nvSpPr>
        <dsp:cNvPr id="0" name=""/>
        <dsp:cNvSpPr/>
      </dsp:nvSpPr>
      <dsp:spPr>
        <a:xfrm>
          <a:off x="0" y="2188765"/>
          <a:ext cx="2926080" cy="1041135"/>
        </a:xfrm>
        <a:prstGeom prst="roundRect">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dsp:spPr>
      <dsp:style>
        <a:lnRef idx="0">
          <a:schemeClr val="accent3"/>
        </a:lnRef>
        <a:fillRef idx="3">
          <a:schemeClr val="accent3"/>
        </a:fillRef>
        <a:effectRef idx="3">
          <a:schemeClr val="accent3"/>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smtClean="0"/>
            <a:t>Apprendre c’est mémoriser</a:t>
          </a:r>
          <a:endParaRPr lang="fr-FR" sz="1800" kern="1200" dirty="0"/>
        </a:p>
      </dsp:txBody>
      <dsp:txXfrm>
        <a:off x="50824" y="2239589"/>
        <a:ext cx="2824432" cy="939487"/>
      </dsp:txXfrm>
    </dsp:sp>
    <dsp:sp modelId="{67E1F71B-002E-1A47-A52D-DDCD317F9F14}">
      <dsp:nvSpPr>
        <dsp:cNvPr id="0" name=""/>
        <dsp:cNvSpPr/>
      </dsp:nvSpPr>
      <dsp:spPr>
        <a:xfrm rot="5400000">
          <a:off x="5110585" y="1201565"/>
          <a:ext cx="832908" cy="5201920"/>
        </a:xfrm>
        <a:prstGeom prst="round2Same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4"/>
        </a:lnRef>
        <a:fillRef idx="3">
          <a:schemeClr val="accent4"/>
        </a:fillRef>
        <a:effectRef idx="3">
          <a:schemeClr val="accent4"/>
        </a:effectRef>
        <a:fontRef idx="minor">
          <a:schemeClr val="lt1"/>
        </a:fontRef>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fr-FR" sz="2300" kern="1200" dirty="0" smtClean="0"/>
            <a:t>Elèves accompagnés dans l’acquisition des compétences du </a:t>
          </a:r>
          <a:r>
            <a:rPr lang="fr-FR" sz="2300" kern="1200" dirty="0" smtClean="0"/>
            <a:t>vivre-ensemble@</a:t>
          </a:r>
          <a:endParaRPr lang="fr-FR" sz="2300" kern="1200" dirty="0"/>
        </a:p>
      </dsp:txBody>
      <dsp:txXfrm rot="-5400000">
        <a:off x="2926080" y="3426730"/>
        <a:ext cx="5161261" cy="751590"/>
      </dsp:txXfrm>
    </dsp:sp>
    <dsp:sp modelId="{CD5F7346-4C9E-2D49-A12F-5E86E3DBB8BE}">
      <dsp:nvSpPr>
        <dsp:cNvPr id="0" name=""/>
        <dsp:cNvSpPr/>
      </dsp:nvSpPr>
      <dsp:spPr>
        <a:xfrm>
          <a:off x="0" y="3281958"/>
          <a:ext cx="2926080" cy="1041135"/>
        </a:xfrm>
        <a:prstGeom prst="roundRect">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dsp:spPr>
      <dsp:style>
        <a:lnRef idx="0">
          <a:schemeClr val="accent3"/>
        </a:lnRef>
        <a:fillRef idx="3">
          <a:schemeClr val="accent3"/>
        </a:fillRef>
        <a:effectRef idx="3">
          <a:schemeClr val="accent3"/>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smtClean="0"/>
            <a:t>Le climat scolaire favorise l’engagement des élèves </a:t>
          </a:r>
        </a:p>
      </dsp:txBody>
      <dsp:txXfrm>
        <a:off x="50824" y="3332782"/>
        <a:ext cx="2824432" cy="939487"/>
      </dsp:txXfrm>
    </dsp:sp>
    <dsp:sp modelId="{0CDEDB27-6ADC-B648-80B5-F659A80C3D75}">
      <dsp:nvSpPr>
        <dsp:cNvPr id="0" name=""/>
        <dsp:cNvSpPr/>
      </dsp:nvSpPr>
      <dsp:spPr>
        <a:xfrm rot="5400000">
          <a:off x="5110585" y="2294758"/>
          <a:ext cx="832908" cy="5201920"/>
        </a:xfrm>
        <a:prstGeom prst="round2SameRect">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extrusionH="12700"/>
      </dsp:spPr>
      <dsp:style>
        <a:lnRef idx="0">
          <a:schemeClr val="accent4"/>
        </a:lnRef>
        <a:fillRef idx="3">
          <a:schemeClr val="accent4"/>
        </a:fillRef>
        <a:effectRef idx="3">
          <a:schemeClr val="accent4"/>
        </a:effectRef>
        <a:fontRef idx="minor">
          <a:schemeClr val="lt1"/>
        </a:fontRef>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fr-FR" sz="2300" kern="1200" dirty="0" smtClean="0"/>
            <a:t>Expérimentations facilitées </a:t>
          </a:r>
          <a:endParaRPr lang="fr-FR" sz="2300" kern="1200" dirty="0"/>
        </a:p>
      </dsp:txBody>
      <dsp:txXfrm rot="-5400000">
        <a:off x="2926080" y="4519923"/>
        <a:ext cx="5161261" cy="751590"/>
      </dsp:txXfrm>
    </dsp:sp>
    <dsp:sp modelId="{CD2CF175-99D6-184E-9F18-BCCEDAD292C3}">
      <dsp:nvSpPr>
        <dsp:cNvPr id="0" name=""/>
        <dsp:cNvSpPr/>
      </dsp:nvSpPr>
      <dsp:spPr>
        <a:xfrm>
          <a:off x="0" y="4375150"/>
          <a:ext cx="2926080" cy="1041135"/>
        </a:xfrm>
        <a:prstGeom prst="roundRect">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dsp:spPr>
      <dsp:style>
        <a:lnRef idx="0">
          <a:schemeClr val="accent3"/>
        </a:lnRef>
        <a:fillRef idx="3">
          <a:schemeClr val="accent3"/>
        </a:fillRef>
        <a:effectRef idx="3">
          <a:schemeClr val="accent3"/>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kern="1200" dirty="0" smtClean="0"/>
            <a:t>Innover pour faire apprendre</a:t>
          </a:r>
          <a:endParaRPr lang="fr-FR" sz="1800" kern="1200" dirty="0"/>
        </a:p>
      </dsp:txBody>
      <dsp:txXfrm>
        <a:off x="50824" y="4425974"/>
        <a:ext cx="2824432" cy="9394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07F53-394F-E443-8543-7D23A82E6CD2}">
      <dsp:nvSpPr>
        <dsp:cNvPr id="0" name=""/>
        <dsp:cNvSpPr/>
      </dsp:nvSpPr>
      <dsp:spPr>
        <a:xfrm>
          <a:off x="7853" y="2202040"/>
          <a:ext cx="2536464" cy="1014585"/>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dirty="0" smtClean="0"/>
            <a:t>APE</a:t>
          </a:r>
        </a:p>
        <a:p>
          <a:pPr lvl="0" algn="ctr" defTabSz="711200">
            <a:lnSpc>
              <a:spcPct val="90000"/>
            </a:lnSpc>
            <a:spcBef>
              <a:spcPct val="0"/>
            </a:spcBef>
            <a:spcAft>
              <a:spcPct val="35000"/>
            </a:spcAft>
          </a:pPr>
          <a:r>
            <a:rPr lang="fr-FR" sz="1600" kern="1200" dirty="0" smtClean="0"/>
            <a:t>2008</a:t>
          </a:r>
          <a:endParaRPr lang="fr-FR" sz="1600" kern="1200" dirty="0"/>
        </a:p>
      </dsp:txBody>
      <dsp:txXfrm>
        <a:off x="515146" y="2202040"/>
        <a:ext cx="1521879" cy="1014585"/>
      </dsp:txXfrm>
    </dsp:sp>
    <dsp:sp modelId="{CEC7806D-0458-864B-B1EF-01AFA182F15E}">
      <dsp:nvSpPr>
        <dsp:cNvPr id="0" name=""/>
        <dsp:cNvSpPr/>
      </dsp:nvSpPr>
      <dsp:spPr>
        <a:xfrm>
          <a:off x="2290671" y="2202040"/>
          <a:ext cx="1565835" cy="1014585"/>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dirty="0" smtClean="0"/>
            <a:t>SRAN</a:t>
          </a:r>
        </a:p>
        <a:p>
          <a:pPr lvl="0" algn="ctr" defTabSz="711200">
            <a:lnSpc>
              <a:spcPct val="90000"/>
            </a:lnSpc>
            <a:spcBef>
              <a:spcPct val="0"/>
            </a:spcBef>
            <a:spcAft>
              <a:spcPct val="35000"/>
            </a:spcAft>
          </a:pPr>
          <a:r>
            <a:rPr lang="fr-FR" sz="1600" kern="1200" dirty="0" smtClean="0"/>
            <a:t>2008</a:t>
          </a:r>
          <a:endParaRPr lang="fr-FR" sz="1600" kern="1200" dirty="0"/>
        </a:p>
      </dsp:txBody>
      <dsp:txXfrm>
        <a:off x="2797964" y="2202040"/>
        <a:ext cx="551250" cy="1014585"/>
      </dsp:txXfrm>
    </dsp:sp>
    <dsp:sp modelId="{CC5719DB-2A06-FD4F-B170-E116536E7ABD}">
      <dsp:nvSpPr>
        <dsp:cNvPr id="0" name=""/>
        <dsp:cNvSpPr/>
      </dsp:nvSpPr>
      <dsp:spPr>
        <a:xfrm>
          <a:off x="3602860" y="2202040"/>
          <a:ext cx="2536464" cy="1014585"/>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dirty="0" smtClean="0"/>
            <a:t>PDMQDC 2012</a:t>
          </a:r>
          <a:endParaRPr lang="fr-FR" sz="1600" kern="1200" dirty="0"/>
        </a:p>
      </dsp:txBody>
      <dsp:txXfrm>
        <a:off x="4110153" y="2202040"/>
        <a:ext cx="1521879" cy="1014585"/>
      </dsp:txXfrm>
    </dsp:sp>
    <dsp:sp modelId="{0BCD2EE8-AAEC-9847-9AFC-27AC805BE88A}">
      <dsp:nvSpPr>
        <dsp:cNvPr id="0" name=""/>
        <dsp:cNvSpPr/>
      </dsp:nvSpPr>
      <dsp:spPr>
        <a:xfrm>
          <a:off x="5885678" y="2202040"/>
          <a:ext cx="1718277" cy="1014585"/>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smtClean="0"/>
            <a:t>APC 2013</a:t>
          </a:r>
          <a:endParaRPr lang="fr-FR" sz="1600" kern="1200" dirty="0"/>
        </a:p>
      </dsp:txBody>
      <dsp:txXfrm>
        <a:off x="6392971" y="2202040"/>
        <a:ext cx="703692" cy="1014585"/>
      </dsp:txXfrm>
    </dsp:sp>
    <dsp:sp modelId="{2E8BAC54-B62F-8B4D-94AC-05FD2C9BAB38}">
      <dsp:nvSpPr>
        <dsp:cNvPr id="0" name=""/>
        <dsp:cNvSpPr/>
      </dsp:nvSpPr>
      <dsp:spPr>
        <a:xfrm>
          <a:off x="7350309" y="2202040"/>
          <a:ext cx="2536464" cy="1014585"/>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kern="1200" dirty="0" smtClean="0"/>
            <a:t>CP dédoublés 2017</a:t>
          </a:r>
          <a:endParaRPr lang="fr-FR" sz="1600" kern="1200" dirty="0"/>
        </a:p>
      </dsp:txBody>
      <dsp:txXfrm>
        <a:off x="7857602" y="2202040"/>
        <a:ext cx="1521879" cy="10145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2ACA4-8824-714A-9D69-1384C5A0D2AB}">
      <dsp:nvSpPr>
        <dsp:cNvPr id="0" name=""/>
        <dsp:cNvSpPr/>
      </dsp:nvSpPr>
      <dsp:spPr>
        <a:xfrm rot="16200000">
          <a:off x="-759458" y="760741"/>
          <a:ext cx="4858954" cy="3337470"/>
        </a:xfrm>
        <a:prstGeom prst="flowChartManualOperati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fr-FR" sz="1800" kern="1200" dirty="0" smtClean="0">
              <a:solidFill>
                <a:schemeClr val="tx1"/>
              </a:solidFill>
            </a:rPr>
            <a:t>Réussir à tout niveau et chaque territoire</a:t>
          </a:r>
          <a:endParaRPr lang="fr-FR" sz="1800" kern="1200" dirty="0">
            <a:solidFill>
              <a:schemeClr val="tx1"/>
            </a:solidFill>
          </a:endParaRPr>
        </a:p>
        <a:p>
          <a:pPr marL="171450" lvl="1" indent="-171450" algn="l" defTabSz="800100">
            <a:lnSpc>
              <a:spcPct val="90000"/>
            </a:lnSpc>
            <a:spcBef>
              <a:spcPct val="0"/>
            </a:spcBef>
            <a:spcAft>
              <a:spcPct val="15000"/>
            </a:spcAft>
            <a:buChar char="•"/>
          </a:pPr>
          <a:r>
            <a:rPr lang="fr-FR" sz="1800" kern="1200" dirty="0" smtClean="0"/>
            <a:t>Inclure tous les élèves dans les apprentissages</a:t>
          </a:r>
          <a:endParaRPr lang="fr-FR" sz="1800" kern="1200" dirty="0"/>
        </a:p>
        <a:p>
          <a:pPr marL="342900" lvl="2" indent="-171450" algn="l" defTabSz="800100">
            <a:lnSpc>
              <a:spcPct val="90000"/>
            </a:lnSpc>
            <a:spcBef>
              <a:spcPct val="0"/>
            </a:spcBef>
            <a:spcAft>
              <a:spcPct val="15000"/>
            </a:spcAft>
            <a:buChar char="•"/>
          </a:pPr>
          <a:r>
            <a:rPr lang="fr-FR" sz="1800" i="1" kern="1200" dirty="0" smtClean="0">
              <a:solidFill>
                <a:schemeClr val="accent1">
                  <a:lumMod val="75000"/>
                </a:schemeClr>
              </a:solidFill>
            </a:rPr>
            <a:t>Renouveler les approches didactiques et pédagogiques </a:t>
          </a:r>
          <a:endParaRPr lang="fr-FR" sz="1800" i="1" kern="1200" dirty="0">
            <a:solidFill>
              <a:schemeClr val="accent1">
                <a:lumMod val="75000"/>
              </a:schemeClr>
            </a:solidFill>
          </a:endParaRPr>
        </a:p>
        <a:p>
          <a:pPr marL="342900" lvl="2" indent="-171450" algn="l" defTabSz="800100">
            <a:lnSpc>
              <a:spcPct val="90000"/>
            </a:lnSpc>
            <a:spcBef>
              <a:spcPct val="0"/>
            </a:spcBef>
            <a:spcAft>
              <a:spcPct val="15000"/>
            </a:spcAft>
            <a:buChar char="•"/>
          </a:pPr>
          <a:r>
            <a:rPr lang="fr-FR" sz="1800" i="1" kern="1200" dirty="0" smtClean="0">
              <a:solidFill>
                <a:schemeClr val="accent1">
                  <a:lumMod val="75000"/>
                </a:schemeClr>
              </a:solidFill>
            </a:rPr>
            <a:t>Encourager le travail collaboratif</a:t>
          </a:r>
          <a:endParaRPr lang="fr-FR" sz="1800" i="1" kern="1200" dirty="0">
            <a:solidFill>
              <a:schemeClr val="accent1">
                <a:lumMod val="75000"/>
              </a:schemeClr>
            </a:solidFill>
          </a:endParaRPr>
        </a:p>
        <a:p>
          <a:pPr marL="342900" lvl="2" indent="-171450" algn="l" defTabSz="800100">
            <a:lnSpc>
              <a:spcPct val="90000"/>
            </a:lnSpc>
            <a:spcBef>
              <a:spcPct val="0"/>
            </a:spcBef>
            <a:spcAft>
              <a:spcPct val="15000"/>
            </a:spcAft>
            <a:buChar char="•"/>
          </a:pPr>
          <a:r>
            <a:rPr lang="fr-FR" sz="1800" i="1" kern="1200" dirty="0" smtClean="0">
              <a:solidFill>
                <a:schemeClr val="accent1">
                  <a:lumMod val="75000"/>
                </a:schemeClr>
              </a:solidFill>
            </a:rPr>
            <a:t>Promouvoir une évaluation valorisante</a:t>
          </a:r>
          <a:endParaRPr lang="fr-FR" sz="1800" i="1" kern="1200" dirty="0">
            <a:solidFill>
              <a:schemeClr val="accent1">
                <a:lumMod val="75000"/>
              </a:schemeClr>
            </a:solidFill>
          </a:endParaRPr>
        </a:p>
        <a:p>
          <a:pPr marL="171450" lvl="1" indent="-171450" algn="l" defTabSz="800100">
            <a:lnSpc>
              <a:spcPct val="90000"/>
            </a:lnSpc>
            <a:spcBef>
              <a:spcPct val="0"/>
            </a:spcBef>
            <a:spcAft>
              <a:spcPct val="15000"/>
            </a:spcAft>
            <a:buChar char="•"/>
          </a:pPr>
          <a:r>
            <a:rPr lang="fr-FR" sz="1800" kern="1200" dirty="0" smtClean="0"/>
            <a:t>Accompagner chaque élève dans un parcours ambitieux</a:t>
          </a:r>
          <a:endParaRPr lang="fr-FR" sz="1800" kern="1200" dirty="0"/>
        </a:p>
        <a:p>
          <a:pPr marL="342900" lvl="2" indent="-171450" algn="l" defTabSz="800100">
            <a:lnSpc>
              <a:spcPct val="90000"/>
            </a:lnSpc>
            <a:spcBef>
              <a:spcPct val="0"/>
            </a:spcBef>
            <a:spcAft>
              <a:spcPct val="15000"/>
            </a:spcAft>
            <a:buChar char="•"/>
          </a:pPr>
          <a:r>
            <a:rPr lang="fr-FR" sz="1800" i="1" kern="1200" dirty="0" smtClean="0">
              <a:solidFill>
                <a:schemeClr val="accent1">
                  <a:lumMod val="75000"/>
                </a:schemeClr>
              </a:solidFill>
            </a:rPr>
            <a:t>Garantir l'acquisition des compétences</a:t>
          </a:r>
          <a:endParaRPr lang="fr-FR" sz="1800" i="1" kern="1200" dirty="0">
            <a:solidFill>
              <a:schemeClr val="accent1">
                <a:lumMod val="75000"/>
              </a:schemeClr>
            </a:solidFill>
          </a:endParaRPr>
        </a:p>
      </dsp:txBody>
      <dsp:txXfrm rot="5400000">
        <a:off x="1284" y="971790"/>
        <a:ext cx="3337470" cy="2915372"/>
      </dsp:txXfrm>
    </dsp:sp>
    <dsp:sp modelId="{74D6E9FA-9289-4E46-A0DF-EAB9111521A5}">
      <dsp:nvSpPr>
        <dsp:cNvPr id="0" name=""/>
        <dsp:cNvSpPr/>
      </dsp:nvSpPr>
      <dsp:spPr>
        <a:xfrm rot="16200000">
          <a:off x="2828323" y="760741"/>
          <a:ext cx="4858954" cy="3337470"/>
        </a:xfrm>
        <a:prstGeom prst="flowChartManualOperation">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fr-FR" sz="1800" kern="1200" dirty="0" smtClean="0">
              <a:solidFill>
                <a:schemeClr val="tx1"/>
              </a:solidFill>
            </a:rPr>
            <a:t>Apprendre et agir dans le monde du 21</a:t>
          </a:r>
          <a:r>
            <a:rPr lang="fr-FR" sz="1800" kern="1200" baseline="30000" dirty="0" smtClean="0">
              <a:solidFill>
                <a:schemeClr val="tx1"/>
              </a:solidFill>
            </a:rPr>
            <a:t>ème</a:t>
          </a:r>
          <a:r>
            <a:rPr lang="fr-FR" sz="1800" kern="1200" dirty="0" smtClean="0">
              <a:solidFill>
                <a:schemeClr val="tx1"/>
              </a:solidFill>
            </a:rPr>
            <a:t> siècle</a:t>
          </a:r>
          <a:endParaRPr lang="fr-FR" sz="1800" kern="1200" dirty="0">
            <a:solidFill>
              <a:schemeClr val="tx1"/>
            </a:solidFill>
          </a:endParaRPr>
        </a:p>
        <a:p>
          <a:pPr marL="171450" lvl="1" indent="-171450" algn="l" defTabSz="800100">
            <a:lnSpc>
              <a:spcPct val="90000"/>
            </a:lnSpc>
            <a:spcBef>
              <a:spcPct val="0"/>
            </a:spcBef>
            <a:spcAft>
              <a:spcPct val="15000"/>
            </a:spcAft>
            <a:buChar char="•"/>
          </a:pPr>
          <a:r>
            <a:rPr lang="fr-FR" sz="1800" kern="1200" dirty="0" smtClean="0"/>
            <a:t>Favoriser l'engagement</a:t>
          </a:r>
          <a:endParaRPr lang="fr-FR" sz="1800" kern="1200" dirty="0"/>
        </a:p>
        <a:p>
          <a:pPr marL="342900" lvl="2" indent="-171450" algn="l" defTabSz="800100">
            <a:lnSpc>
              <a:spcPct val="90000"/>
            </a:lnSpc>
            <a:spcBef>
              <a:spcPct val="0"/>
            </a:spcBef>
            <a:spcAft>
              <a:spcPct val="15000"/>
            </a:spcAft>
            <a:buChar char="•"/>
          </a:pPr>
          <a:r>
            <a:rPr lang="fr-FR" sz="1800" i="1" kern="1200" dirty="0" smtClean="0">
              <a:solidFill>
                <a:schemeClr val="accent1">
                  <a:lumMod val="75000"/>
                </a:schemeClr>
              </a:solidFill>
            </a:rPr>
            <a:t>Renforcer la synergie entre actions éducatives et apprentissages </a:t>
          </a:r>
          <a:endParaRPr lang="fr-FR" sz="1800" i="1" kern="1200" dirty="0">
            <a:solidFill>
              <a:schemeClr val="accent1">
                <a:lumMod val="75000"/>
              </a:schemeClr>
            </a:solidFill>
          </a:endParaRPr>
        </a:p>
      </dsp:txBody>
      <dsp:txXfrm rot="5400000">
        <a:off x="3589065" y="971790"/>
        <a:ext cx="3337470" cy="2915372"/>
      </dsp:txXfrm>
    </dsp:sp>
    <dsp:sp modelId="{1099C43C-4751-944B-8A65-653C135EE538}">
      <dsp:nvSpPr>
        <dsp:cNvPr id="0" name=""/>
        <dsp:cNvSpPr/>
      </dsp:nvSpPr>
      <dsp:spPr>
        <a:xfrm rot="16200000">
          <a:off x="6416104" y="760741"/>
          <a:ext cx="4858954" cy="3337470"/>
        </a:xfrm>
        <a:prstGeom prst="flowChartManualOperation">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fr-FR" sz="1800" kern="1200" dirty="0" smtClean="0">
              <a:solidFill>
                <a:schemeClr val="tx1"/>
              </a:solidFill>
            </a:rPr>
            <a:t>Mobiliser les intelligences </a:t>
          </a:r>
          <a:endParaRPr lang="fr-FR" sz="1800" kern="1200" dirty="0">
            <a:solidFill>
              <a:schemeClr val="tx1"/>
            </a:solidFill>
          </a:endParaRPr>
        </a:p>
        <a:p>
          <a:pPr marL="171450" lvl="1" indent="-171450" algn="l" defTabSz="800100">
            <a:lnSpc>
              <a:spcPct val="90000"/>
            </a:lnSpc>
            <a:spcBef>
              <a:spcPct val="0"/>
            </a:spcBef>
            <a:spcAft>
              <a:spcPct val="15000"/>
            </a:spcAft>
            <a:buChar char="•"/>
          </a:pPr>
          <a:r>
            <a:rPr lang="fr-FR" sz="1800" kern="1200" dirty="0" smtClean="0"/>
            <a:t>Construire une académie de formation</a:t>
          </a:r>
          <a:endParaRPr lang="fr-FR" sz="1800" kern="1200" dirty="0"/>
        </a:p>
        <a:p>
          <a:pPr marL="342900" lvl="2" indent="-171450" algn="l" defTabSz="800100">
            <a:lnSpc>
              <a:spcPct val="90000"/>
            </a:lnSpc>
            <a:spcBef>
              <a:spcPct val="0"/>
            </a:spcBef>
            <a:spcAft>
              <a:spcPct val="15000"/>
            </a:spcAft>
            <a:buChar char="•"/>
          </a:pPr>
          <a:r>
            <a:rPr lang="fr-FR" sz="1800" i="1" kern="1200" dirty="0" smtClean="0">
              <a:solidFill>
                <a:schemeClr val="accent1">
                  <a:lumMod val="75000"/>
                </a:schemeClr>
              </a:solidFill>
            </a:rPr>
            <a:t>repérer et attirer les talents </a:t>
          </a:r>
          <a:endParaRPr lang="fr-FR" sz="1800" i="1" kern="1200" dirty="0">
            <a:solidFill>
              <a:schemeClr val="accent1">
                <a:lumMod val="75000"/>
              </a:schemeClr>
            </a:solidFill>
          </a:endParaRPr>
        </a:p>
        <a:p>
          <a:pPr marL="171450" lvl="1" indent="-171450" algn="l" defTabSz="800100">
            <a:lnSpc>
              <a:spcPct val="90000"/>
            </a:lnSpc>
            <a:spcBef>
              <a:spcPct val="0"/>
            </a:spcBef>
            <a:spcAft>
              <a:spcPct val="15000"/>
            </a:spcAft>
            <a:buChar char="•"/>
          </a:pPr>
          <a:r>
            <a:rPr lang="fr-FR" sz="1800" kern="1200" dirty="0" smtClean="0"/>
            <a:t>S'engager dans une culture de développement professionnel</a:t>
          </a:r>
          <a:endParaRPr lang="fr-FR" sz="1800" kern="1200" dirty="0"/>
        </a:p>
        <a:p>
          <a:pPr marL="342900" lvl="2" indent="-171450" algn="l" defTabSz="800100">
            <a:lnSpc>
              <a:spcPct val="90000"/>
            </a:lnSpc>
            <a:spcBef>
              <a:spcPct val="0"/>
            </a:spcBef>
            <a:spcAft>
              <a:spcPct val="15000"/>
            </a:spcAft>
            <a:buChar char="•"/>
          </a:pPr>
          <a:r>
            <a:rPr lang="fr-FR" sz="1800" i="1" kern="1200" dirty="0" smtClean="0">
              <a:solidFill>
                <a:schemeClr val="accent1">
                  <a:lumMod val="75000"/>
                </a:schemeClr>
              </a:solidFill>
            </a:rPr>
            <a:t>Formation et coopération</a:t>
          </a:r>
          <a:endParaRPr lang="fr-FR" sz="1800" i="1" kern="1200" dirty="0">
            <a:solidFill>
              <a:schemeClr val="accent1">
                <a:lumMod val="75000"/>
              </a:schemeClr>
            </a:solidFill>
          </a:endParaRPr>
        </a:p>
      </dsp:txBody>
      <dsp:txXfrm rot="5400000">
        <a:off x="7176846" y="971790"/>
        <a:ext cx="3337470" cy="29153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D039D-67B8-4340-AF3E-33736F2E8540}">
      <dsp:nvSpPr>
        <dsp:cNvPr id="0" name=""/>
        <dsp:cNvSpPr/>
      </dsp:nvSpPr>
      <dsp:spPr>
        <a:xfrm rot="5400000">
          <a:off x="-234922" y="239217"/>
          <a:ext cx="1566153" cy="109630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Un conseil des maîtres</a:t>
          </a:r>
          <a:endParaRPr lang="fr-FR" sz="1400" kern="1200" dirty="0"/>
        </a:p>
      </dsp:txBody>
      <dsp:txXfrm rot="-5400000">
        <a:off x="2" y="552448"/>
        <a:ext cx="1096307" cy="469846"/>
      </dsp:txXfrm>
    </dsp:sp>
    <dsp:sp modelId="{747D22F9-9D73-3A4E-AA9F-482C72ABF2C0}">
      <dsp:nvSpPr>
        <dsp:cNvPr id="0" name=""/>
        <dsp:cNvSpPr/>
      </dsp:nvSpPr>
      <dsp:spPr>
        <a:xfrm rot="5400000">
          <a:off x="4385965" y="-3285364"/>
          <a:ext cx="1017999" cy="7597315"/>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fr-FR" sz="1900" kern="1200" dirty="0" smtClean="0"/>
            <a:t>Qui décide d’un projet d’actions</a:t>
          </a:r>
          <a:endParaRPr lang="fr-FR" sz="1900" kern="1200" dirty="0"/>
        </a:p>
        <a:p>
          <a:pPr marL="171450" lvl="1" indent="-171450" algn="l" defTabSz="844550">
            <a:lnSpc>
              <a:spcPct val="90000"/>
            </a:lnSpc>
            <a:spcBef>
              <a:spcPct val="0"/>
            </a:spcBef>
            <a:spcAft>
              <a:spcPct val="15000"/>
            </a:spcAft>
            <a:buChar char="•"/>
          </a:pPr>
          <a:r>
            <a:rPr lang="fr-FR" sz="1900" kern="1200" dirty="0" smtClean="0"/>
            <a:t>Qui organise la répartition des élèves</a:t>
          </a:r>
          <a:endParaRPr lang="fr-FR" sz="1900" kern="1200" dirty="0"/>
        </a:p>
        <a:p>
          <a:pPr marL="171450" lvl="1" indent="-171450" algn="l" defTabSz="844550">
            <a:lnSpc>
              <a:spcPct val="90000"/>
            </a:lnSpc>
            <a:spcBef>
              <a:spcPct val="0"/>
            </a:spcBef>
            <a:spcAft>
              <a:spcPct val="15000"/>
            </a:spcAft>
            <a:buChar char="•"/>
          </a:pPr>
          <a:r>
            <a:rPr lang="fr-FR" sz="1900" kern="1200" dirty="0" smtClean="0"/>
            <a:t>Qui statue sur la structure </a:t>
          </a:r>
          <a:endParaRPr lang="fr-FR" sz="1900" kern="1200" dirty="0"/>
        </a:p>
      </dsp:txBody>
      <dsp:txXfrm rot="-5400000">
        <a:off x="1096308" y="53988"/>
        <a:ext cx="7547620" cy="918609"/>
      </dsp:txXfrm>
    </dsp:sp>
    <dsp:sp modelId="{043E9CFD-B97D-2245-9394-B2FE7D04BED5}">
      <dsp:nvSpPr>
        <dsp:cNvPr id="0" name=""/>
        <dsp:cNvSpPr/>
      </dsp:nvSpPr>
      <dsp:spPr>
        <a:xfrm rot="5400000">
          <a:off x="-234922" y="1661772"/>
          <a:ext cx="1566153" cy="109630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Un professeur des écoles</a:t>
          </a:r>
          <a:endParaRPr lang="fr-FR" sz="1400" kern="1200" dirty="0"/>
        </a:p>
      </dsp:txBody>
      <dsp:txXfrm rot="-5400000">
        <a:off x="2" y="1975003"/>
        <a:ext cx="1096307" cy="469846"/>
      </dsp:txXfrm>
    </dsp:sp>
    <dsp:sp modelId="{E75EA464-81FB-7441-90C1-A9D66E8F30EA}">
      <dsp:nvSpPr>
        <dsp:cNvPr id="0" name=""/>
        <dsp:cNvSpPr/>
      </dsp:nvSpPr>
      <dsp:spPr>
        <a:xfrm rot="5400000">
          <a:off x="4385965" y="-1847040"/>
          <a:ext cx="1017999" cy="7597315"/>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fr-FR" sz="1900" kern="1200" dirty="0" smtClean="0"/>
            <a:t>Ouvert à l’innovation et à la </a:t>
          </a:r>
          <a:r>
            <a:rPr lang="fr-FR" sz="1900" kern="1200" dirty="0" smtClean="0"/>
            <a:t>recherche/formation /ouverture de sa classe</a:t>
          </a:r>
          <a:endParaRPr lang="fr-FR" sz="1900" kern="1200" dirty="0"/>
        </a:p>
        <a:p>
          <a:pPr marL="171450" lvl="1" indent="-171450" algn="l" defTabSz="844550">
            <a:lnSpc>
              <a:spcPct val="90000"/>
            </a:lnSpc>
            <a:spcBef>
              <a:spcPct val="0"/>
            </a:spcBef>
            <a:spcAft>
              <a:spcPct val="15000"/>
            </a:spcAft>
            <a:buChar char="•"/>
          </a:pPr>
          <a:r>
            <a:rPr lang="fr-FR" sz="1900" kern="1200" dirty="0" smtClean="0"/>
            <a:t>Enclin à l’analyse réflexive et au partage de ses pratiques</a:t>
          </a:r>
          <a:endParaRPr lang="fr-FR" sz="1900" kern="1200" dirty="0"/>
        </a:p>
        <a:p>
          <a:pPr marL="171450" lvl="1" indent="-171450" algn="l" defTabSz="844550">
            <a:lnSpc>
              <a:spcPct val="90000"/>
            </a:lnSpc>
            <a:spcBef>
              <a:spcPct val="0"/>
            </a:spcBef>
            <a:spcAft>
              <a:spcPct val="15000"/>
            </a:spcAft>
            <a:buChar char="•"/>
          </a:pPr>
          <a:r>
            <a:rPr lang="fr-FR" sz="1900" kern="1200" dirty="0" smtClean="0"/>
            <a:t>Qui est partie prenante dans les processus d’évaluation</a:t>
          </a:r>
          <a:endParaRPr lang="fr-FR" sz="1900" kern="1200" dirty="0"/>
        </a:p>
      </dsp:txBody>
      <dsp:txXfrm rot="-5400000">
        <a:off x="1096308" y="1492312"/>
        <a:ext cx="7547620" cy="918609"/>
      </dsp:txXfrm>
    </dsp:sp>
    <dsp:sp modelId="{38821778-AAE8-5341-8C0D-CF045FDA7272}">
      <dsp:nvSpPr>
        <dsp:cNvPr id="0" name=""/>
        <dsp:cNvSpPr/>
      </dsp:nvSpPr>
      <dsp:spPr>
        <a:xfrm rot="5400000">
          <a:off x="-234922" y="3084327"/>
          <a:ext cx="1566153" cy="109630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dirty="0" smtClean="0"/>
            <a:t>Le RASED</a:t>
          </a:r>
          <a:endParaRPr lang="fr-FR" sz="1400" kern="1200" dirty="0"/>
        </a:p>
      </dsp:txBody>
      <dsp:txXfrm rot="-5400000">
        <a:off x="2" y="3397558"/>
        <a:ext cx="1096307" cy="469846"/>
      </dsp:txXfrm>
    </dsp:sp>
    <dsp:sp modelId="{189B657D-716F-8846-BE91-D8B00398DC67}">
      <dsp:nvSpPr>
        <dsp:cNvPr id="0" name=""/>
        <dsp:cNvSpPr/>
      </dsp:nvSpPr>
      <dsp:spPr>
        <a:xfrm rot="5400000">
          <a:off x="4385965" y="-440253"/>
          <a:ext cx="1017999" cy="7597315"/>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fr-FR" sz="1900" kern="1200" dirty="0" smtClean="0"/>
            <a:t>Qui accentue la prévention en GS</a:t>
          </a:r>
          <a:endParaRPr lang="fr-FR" sz="1900" kern="1200" dirty="0"/>
        </a:p>
        <a:p>
          <a:pPr marL="171450" lvl="1" indent="-171450" algn="l" defTabSz="844550">
            <a:lnSpc>
              <a:spcPct val="90000"/>
            </a:lnSpc>
            <a:spcBef>
              <a:spcPct val="0"/>
            </a:spcBef>
            <a:spcAft>
              <a:spcPct val="15000"/>
            </a:spcAft>
            <a:buChar char="•"/>
          </a:pPr>
          <a:r>
            <a:rPr lang="fr-FR" sz="1900" kern="1200" dirty="0" smtClean="0"/>
            <a:t>Qui soutient les élèves du CE1 au CM2</a:t>
          </a:r>
          <a:endParaRPr lang="fr-FR" sz="1900" kern="1200" dirty="0"/>
        </a:p>
        <a:p>
          <a:pPr marL="171450" lvl="1" indent="-171450" algn="l" defTabSz="844550">
            <a:lnSpc>
              <a:spcPct val="90000"/>
            </a:lnSpc>
            <a:spcBef>
              <a:spcPct val="0"/>
            </a:spcBef>
            <a:spcAft>
              <a:spcPct val="15000"/>
            </a:spcAft>
            <a:buChar char="•"/>
          </a:pPr>
          <a:r>
            <a:rPr lang="fr-FR" sz="1900" kern="1200" dirty="0" smtClean="0"/>
            <a:t>Qui apporte une expertise sur la grande difficulté scolaire en CP</a:t>
          </a:r>
          <a:endParaRPr lang="fr-FR" sz="1900" kern="1200" dirty="0"/>
        </a:p>
      </dsp:txBody>
      <dsp:txXfrm rot="-5400000">
        <a:off x="1096308" y="2899099"/>
        <a:ext cx="7547620" cy="918609"/>
      </dsp:txXfrm>
    </dsp:sp>
    <dsp:sp modelId="{523618D8-CDE4-2143-902E-C8034FAF80E5}">
      <dsp:nvSpPr>
        <dsp:cNvPr id="0" name=""/>
        <dsp:cNvSpPr/>
      </dsp:nvSpPr>
      <dsp:spPr>
        <a:xfrm rot="5400000">
          <a:off x="-234922" y="4506882"/>
          <a:ext cx="1566153" cy="109630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fr-FR" sz="1400" kern="1200" smtClean="0"/>
            <a:t>L’IEN et son équipe</a:t>
          </a:r>
          <a:endParaRPr lang="fr-FR" sz="1400" kern="1200" dirty="0"/>
        </a:p>
      </dsp:txBody>
      <dsp:txXfrm rot="-5400000">
        <a:off x="2" y="4820113"/>
        <a:ext cx="1096307" cy="469846"/>
      </dsp:txXfrm>
    </dsp:sp>
    <dsp:sp modelId="{DD061669-61A9-D240-8FD0-9E0E5963DE54}">
      <dsp:nvSpPr>
        <dsp:cNvPr id="0" name=""/>
        <dsp:cNvSpPr/>
      </dsp:nvSpPr>
      <dsp:spPr>
        <a:xfrm rot="5400000">
          <a:off x="4385965" y="982301"/>
          <a:ext cx="1017999" cy="7597315"/>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fr-FR" sz="1900" kern="1200" dirty="0" smtClean="0"/>
            <a:t>Qui organise les temps d’échange de pratique et d’écoute</a:t>
          </a:r>
          <a:endParaRPr lang="fr-FR" sz="1900" kern="1200" dirty="0"/>
        </a:p>
        <a:p>
          <a:pPr marL="171450" lvl="1" indent="-171450" algn="l" defTabSz="844550">
            <a:lnSpc>
              <a:spcPct val="90000"/>
            </a:lnSpc>
            <a:spcBef>
              <a:spcPct val="0"/>
            </a:spcBef>
            <a:spcAft>
              <a:spcPct val="15000"/>
            </a:spcAft>
            <a:buChar char="•"/>
          </a:pPr>
          <a:r>
            <a:rPr lang="fr-FR" sz="1900" kern="1200" dirty="0" smtClean="0"/>
            <a:t>Qui organise la formation  (formateurs REP+/ ESPE/CPC)</a:t>
          </a:r>
          <a:endParaRPr lang="fr-FR" sz="1900" kern="1200" dirty="0"/>
        </a:p>
        <a:p>
          <a:pPr marL="171450" lvl="1" indent="-171450" algn="l" defTabSz="844550">
            <a:lnSpc>
              <a:spcPct val="90000"/>
            </a:lnSpc>
            <a:spcBef>
              <a:spcPct val="0"/>
            </a:spcBef>
            <a:spcAft>
              <a:spcPct val="15000"/>
            </a:spcAft>
            <a:buChar char="•"/>
          </a:pPr>
          <a:r>
            <a:rPr lang="fr-FR" sz="1900" kern="1200" dirty="0" smtClean="0"/>
            <a:t>Qui accompagne les équipes dans les classes</a:t>
          </a:r>
          <a:endParaRPr lang="fr-FR" sz="1900" kern="1200" dirty="0"/>
        </a:p>
      </dsp:txBody>
      <dsp:txXfrm rot="-5400000">
        <a:off x="1096308" y="4321654"/>
        <a:ext cx="7547620" cy="91860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08A5A7D-6DA2-4586-84F0-C67B498EA999}" type="datetimeFigureOut">
              <a:rPr lang="fr-FR"/>
              <a:pPr>
                <a:defRPr/>
              </a:pPr>
              <a:t>26/06/2017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47E86DD-93F0-45DF-A8AC-F0C496A8127D}" type="slidenum">
              <a:rPr lang="fr-FR"/>
              <a:pPr>
                <a:defRPr/>
              </a:pPr>
              <a:t>‹#›</a:t>
            </a:fld>
            <a:endParaRPr lang="fr-FR"/>
          </a:p>
        </p:txBody>
      </p:sp>
    </p:spTree>
    <p:extLst>
      <p:ext uri="{BB962C8B-B14F-4D97-AF65-F5344CB8AC3E}">
        <p14:creationId xmlns:p14="http://schemas.microsoft.com/office/powerpoint/2010/main" val="27054113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BCF5A958-E089-4691-8A35-4A77767FDFBD}" type="datetimeFigureOut">
              <a:rPr lang="fr-FR"/>
              <a:pPr>
                <a:defRPr/>
              </a:pPr>
              <a:t>26/06/2017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5BEB3EA-6FBD-448A-A858-3FE2326D8C3A}"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C771BA6-9D7F-4D4F-9A64-0F14F7E62E94}" type="datetimeFigureOut">
              <a:rPr lang="fr-FR"/>
              <a:pPr>
                <a:defRPr/>
              </a:pPr>
              <a:t>26/06/2017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A443572-DDEC-493E-8B27-F46EEA6EC32D}"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3D34B9F-EEE7-4532-B1D3-32C2C5377603}" type="datetimeFigureOut">
              <a:rPr lang="fr-FR"/>
              <a:pPr>
                <a:defRPr/>
              </a:pPr>
              <a:t>26/06/2017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D776040-CB59-475E-903B-20D7A048B1DB}"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64DF707-5B2C-49A9-A347-B658817D74AF}" type="datetimeFigureOut">
              <a:rPr lang="fr-FR"/>
              <a:pPr>
                <a:defRPr/>
              </a:pPr>
              <a:t>26/06/2017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65ACBE1-6F0A-4697-AD4C-061B6B763C7E}"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E4BBDD0-2528-429F-88B3-4B8C2498F3E8}" type="datetimeFigureOut">
              <a:rPr lang="fr-FR"/>
              <a:pPr>
                <a:defRPr/>
              </a:pPr>
              <a:t>26/06/2017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6BDC38-D451-4B2C-B2CB-307AF14503A7}"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1BF424D0-9E16-427A-BF61-493AFF8F81FC}" type="datetimeFigureOut">
              <a:rPr lang="fr-FR"/>
              <a:pPr>
                <a:defRPr/>
              </a:pPr>
              <a:t>26/06/2017</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EE31318-5AC6-4BD7-B92F-A98EB9DF24EA}"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5D6F3E2E-7D21-48DB-A494-91B2EA2B7F88}" type="datetimeFigureOut">
              <a:rPr lang="fr-FR"/>
              <a:pPr>
                <a:defRPr/>
              </a:pPr>
              <a:t>26/06/2017</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64220E9F-1410-471A-9CED-EABB6D6A6F4F}"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pPr>
              <a:defRPr/>
            </a:pPr>
            <a:fld id="{3A38D130-71F6-45A3-8BC4-C8EB7EB72D25}" type="datetimeFigureOut">
              <a:rPr lang="fr-FR"/>
              <a:pPr>
                <a:defRPr/>
              </a:pPr>
              <a:t>26/06/2017</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396B9B2-A26F-476A-919B-14B08C85ECE9}"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ED0B36A-32DC-4ECD-AAE5-A13E139BCC5E}" type="datetimeFigureOut">
              <a:rPr lang="fr-FR"/>
              <a:pPr>
                <a:defRPr/>
              </a:pPr>
              <a:t>26/06/2017</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C2AF6E7-6644-4D43-BEB0-4CCE78AD74C3}"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D64E40A-BA25-43EC-8460-43966D00166F}" type="datetimeFigureOut">
              <a:rPr lang="fr-FR"/>
              <a:pPr>
                <a:defRPr/>
              </a:pPr>
              <a:t>26/06/2017</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40B15B4-E80D-486B-B613-F568963607B7}"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0924FF5-EC19-40CC-BF93-AAB678228AA7}" type="datetimeFigureOut">
              <a:rPr lang="fr-FR"/>
              <a:pPr>
                <a:defRPr/>
              </a:pPr>
              <a:t>26/06/2017</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10333D6-12AD-4944-8A20-E8CCC15F9010}"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7" name="Espace réservé du texte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F627E12-905A-45FE-BC80-B8FCB4956F7C}" type="datetimeFigureOut">
              <a:rPr lang="fr-FR"/>
              <a:pPr>
                <a:defRPr/>
              </a:pPr>
              <a:t>26/06/2017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A877F1C-FEC6-4DEF-9205-BE76A83ACA29}"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NUL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NUL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eseau-canope.fr/lesfondamentaux/accueil.html" TargetMode="Externa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NUL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accent1">
              <a:lumMod val="60000"/>
              <a:lumOff val="40000"/>
              <a:alpha val="66000"/>
            </a:schemeClr>
          </a:solidFill>
          <a:ln>
            <a:noFill/>
          </a:ln>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defRPr/>
            </a:pPr>
            <a:r>
              <a:rPr lang="fr-FR" dirty="0" smtClean="0"/>
              <a:t>CP dédoublés</a:t>
            </a:r>
            <a:br>
              <a:rPr lang="fr-FR" dirty="0" smtClean="0"/>
            </a:br>
            <a:r>
              <a:rPr lang="fr-FR" dirty="0" smtClean="0"/>
              <a:t>100% réussite </a:t>
            </a:r>
            <a:endParaRPr lang="fr-FR" dirty="0"/>
          </a:p>
        </p:txBody>
      </p:sp>
      <p:sp>
        <p:nvSpPr>
          <p:cNvPr id="14339" name="Sous-titre 2"/>
          <p:cNvSpPr>
            <a:spLocks noGrp="1"/>
          </p:cNvSpPr>
          <p:nvPr>
            <p:ph type="subTitle" idx="1"/>
          </p:nvPr>
        </p:nvSpPr>
        <p:spPr/>
        <p:txBody>
          <a:bodyPr/>
          <a:lstStyle/>
          <a:p>
            <a:endParaRPr lang="fr-FR" smtClean="0"/>
          </a:p>
          <a:p>
            <a:r>
              <a:rPr lang="fr-FR" sz="4000" smtClean="0"/>
              <a:t>Préparation de la rentrée 2017</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54922">
            <a:off x="346404" y="847905"/>
            <a:ext cx="3162300" cy="10033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Sur le REP+ de Jules VERNE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343345048"/>
              </p:ext>
            </p:extLst>
          </p:nvPr>
        </p:nvGraphicFramePr>
        <p:xfrm>
          <a:off x="428297" y="1371600"/>
          <a:ext cx="10744035" cy="5280660"/>
        </p:xfrm>
        <a:graphic>
          <a:graphicData uri="http://schemas.openxmlformats.org/drawingml/2006/table">
            <a:tbl>
              <a:tblPr firstRow="1" bandRow="1">
                <a:tableStyleId>{5C22544A-7EE6-4342-B048-85BDC9FD1C3A}</a:tableStyleId>
              </a:tblPr>
              <a:tblGrid>
                <a:gridCol w="1069427"/>
                <a:gridCol w="536028"/>
                <a:gridCol w="599089"/>
                <a:gridCol w="599090"/>
                <a:gridCol w="835572"/>
                <a:gridCol w="614856"/>
                <a:gridCol w="804041"/>
                <a:gridCol w="1355834"/>
                <a:gridCol w="835573"/>
                <a:gridCol w="1245476"/>
                <a:gridCol w="1324775"/>
                <a:gridCol w="924274"/>
              </a:tblGrid>
              <a:tr h="370840">
                <a:tc>
                  <a:txBody>
                    <a:bodyPr/>
                    <a:lstStyle/>
                    <a:p>
                      <a:pPr algn="ctr"/>
                      <a:r>
                        <a:rPr lang="fr-FR" sz="1200" dirty="0" smtClean="0"/>
                        <a:t>ECOLES</a:t>
                      </a:r>
                      <a:endParaRPr lang="fr-FR" sz="1200" dirty="0"/>
                    </a:p>
                  </a:txBody>
                  <a:tcPr/>
                </a:tc>
                <a:tc>
                  <a:txBody>
                    <a:bodyPr/>
                    <a:lstStyle/>
                    <a:p>
                      <a:r>
                        <a:rPr lang="fr-FR" sz="1200" dirty="0" smtClean="0"/>
                        <a:t>classes</a:t>
                      </a:r>
                      <a:endParaRPr lang="fr-FR" sz="1200" dirty="0"/>
                    </a:p>
                  </a:txBody>
                  <a:tcPr/>
                </a:tc>
                <a:tc>
                  <a:txBody>
                    <a:bodyPr/>
                    <a:lstStyle/>
                    <a:p>
                      <a:pPr algn="ctr"/>
                      <a:r>
                        <a:rPr lang="fr-FR" sz="1200" dirty="0" smtClean="0"/>
                        <a:t>élèves</a:t>
                      </a:r>
                      <a:endParaRPr lang="fr-FR" sz="1200" dirty="0"/>
                    </a:p>
                  </a:txBody>
                  <a:tcPr/>
                </a:tc>
                <a:tc>
                  <a:txBody>
                    <a:bodyPr/>
                    <a:lstStyle/>
                    <a:p>
                      <a:pPr algn="ctr"/>
                      <a:r>
                        <a:rPr lang="fr-FR" sz="1200" dirty="0" smtClean="0"/>
                        <a:t>Nombre de CP</a:t>
                      </a:r>
                      <a:endParaRPr lang="fr-FR" sz="1200" dirty="0"/>
                    </a:p>
                  </a:txBody>
                  <a:tcPr/>
                </a:tc>
                <a:tc>
                  <a:txBody>
                    <a:bodyPr/>
                    <a:lstStyle/>
                    <a:p>
                      <a:pPr algn="ctr"/>
                      <a:r>
                        <a:rPr lang="fr-FR" sz="1200" dirty="0" smtClean="0"/>
                        <a:t>NOMBRES DE DIVISIONS </a:t>
                      </a:r>
                      <a:r>
                        <a:rPr lang="fr-FR" sz="1200" baseline="0" dirty="0" smtClean="0"/>
                        <a:t>CP</a:t>
                      </a:r>
                      <a:endParaRPr lang="fr-FR" sz="1200" dirty="0"/>
                    </a:p>
                  </a:txBody>
                  <a:tcPr/>
                </a:tc>
                <a:tc>
                  <a:txBody>
                    <a:bodyPr/>
                    <a:lstStyle/>
                    <a:p>
                      <a:pPr algn="ctr"/>
                      <a:r>
                        <a:rPr lang="fr-FR" sz="1200" dirty="0" smtClean="0"/>
                        <a:t>Classes restantes </a:t>
                      </a:r>
                      <a:endParaRPr lang="fr-FR" sz="1200" dirty="0"/>
                    </a:p>
                  </a:txBody>
                  <a:tcPr/>
                </a:tc>
                <a:tc>
                  <a:txBody>
                    <a:bodyPr/>
                    <a:lstStyle/>
                    <a:p>
                      <a:pPr algn="ctr"/>
                      <a:r>
                        <a:rPr lang="fr-FR" sz="1200" dirty="0" err="1" smtClean="0"/>
                        <a:t>Eleves</a:t>
                      </a:r>
                      <a:r>
                        <a:rPr lang="fr-FR" sz="1200" dirty="0" smtClean="0"/>
                        <a:t> CE1 CM2 restants</a:t>
                      </a:r>
                      <a:endParaRPr lang="fr-FR" sz="1200" dirty="0"/>
                    </a:p>
                  </a:txBody>
                  <a:tcPr/>
                </a:tc>
                <a:tc>
                  <a:txBody>
                    <a:bodyPr/>
                    <a:lstStyle/>
                    <a:p>
                      <a:pPr algn="ctr"/>
                      <a:r>
                        <a:rPr lang="fr-FR" sz="1200" dirty="0" smtClean="0"/>
                        <a:t>Poste Classes </a:t>
                      </a:r>
                      <a:r>
                        <a:rPr lang="fr-FR" sz="1200" baseline="0" dirty="0" smtClean="0"/>
                        <a:t> supplémentaires et locaux à trouver </a:t>
                      </a:r>
                      <a:endParaRPr lang="fr-FR" sz="1200" dirty="0"/>
                    </a:p>
                  </a:txBody>
                  <a:tcPr/>
                </a:tc>
                <a:tc>
                  <a:txBody>
                    <a:bodyPr/>
                    <a:lstStyle/>
                    <a:p>
                      <a:r>
                        <a:rPr lang="fr-FR" sz="1050" dirty="0" smtClean="0"/>
                        <a:t>Moyenne sans utilisation des postes + </a:t>
                      </a:r>
                      <a:endParaRPr lang="fr-FR" sz="1050" dirty="0"/>
                    </a:p>
                  </a:txBody>
                  <a:tcPr/>
                </a:tc>
                <a:tc>
                  <a:txBody>
                    <a:bodyPr/>
                    <a:lstStyle/>
                    <a:p>
                      <a:pPr algn="ctr"/>
                      <a:r>
                        <a:rPr lang="fr-FR" sz="1200" dirty="0" smtClean="0">
                          <a:solidFill>
                            <a:srgbClr val="00B050"/>
                          </a:solidFill>
                        </a:rPr>
                        <a:t>Moyen</a:t>
                      </a:r>
                      <a:r>
                        <a:rPr lang="fr-FR" sz="1200" baseline="0" dirty="0" smtClean="0">
                          <a:solidFill>
                            <a:srgbClr val="00B050"/>
                          </a:solidFill>
                        </a:rPr>
                        <a:t> existant</a:t>
                      </a:r>
                    </a:p>
                    <a:p>
                      <a:pPr algn="ctr"/>
                      <a:r>
                        <a:rPr lang="fr-FR" sz="1200" baseline="0" dirty="0" smtClean="0">
                          <a:solidFill>
                            <a:srgbClr val="FF0000"/>
                          </a:solidFill>
                        </a:rPr>
                        <a:t>Moyen </a:t>
                      </a:r>
                      <a:r>
                        <a:rPr lang="fr-FR" sz="1200" baseline="0" dirty="0" smtClean="0">
                          <a:solidFill>
                            <a:srgbClr val="FF0000"/>
                          </a:solidFill>
                        </a:rPr>
                        <a:t>ajouté en ouverture CP</a:t>
                      </a:r>
                      <a:endParaRPr lang="fr-FR" sz="1200" dirty="0">
                        <a:solidFill>
                          <a:srgbClr val="FF0000"/>
                        </a:solidFill>
                      </a:endParaRPr>
                    </a:p>
                  </a:txBody>
                  <a:tcPr/>
                </a:tc>
                <a:tc>
                  <a:txBody>
                    <a:bodyPr/>
                    <a:lstStyle/>
                    <a:p>
                      <a:pPr algn="ctr"/>
                      <a:r>
                        <a:rPr lang="fr-FR" sz="1200" dirty="0" smtClean="0"/>
                        <a:t>Moyenne</a:t>
                      </a:r>
                      <a:r>
                        <a:rPr lang="fr-FR" sz="1200" baseline="0" dirty="0" smtClean="0"/>
                        <a:t> CE1/CM2 élèves par </a:t>
                      </a:r>
                      <a:r>
                        <a:rPr lang="fr-FR" sz="1200" baseline="0" dirty="0" smtClean="0"/>
                        <a:t>classe après ajout des moyens </a:t>
                      </a:r>
                      <a:endParaRPr lang="fr-FR" sz="1200" dirty="0"/>
                    </a:p>
                  </a:txBody>
                  <a:tcPr/>
                </a:tc>
                <a:tc>
                  <a:txBody>
                    <a:bodyPr/>
                    <a:lstStyle/>
                    <a:p>
                      <a:pPr algn="ctr"/>
                      <a:r>
                        <a:rPr lang="fr-FR" sz="1200" dirty="0" err="1" smtClean="0"/>
                        <a:t>Eleves</a:t>
                      </a:r>
                      <a:r>
                        <a:rPr lang="fr-FR" sz="1200" dirty="0" smtClean="0"/>
                        <a:t> par CP</a:t>
                      </a:r>
                      <a:endParaRPr lang="fr-FR" sz="1200" dirty="0"/>
                    </a:p>
                  </a:txBody>
                  <a:tcPr/>
                </a:tc>
              </a:tr>
              <a:tr h="370840">
                <a:tc>
                  <a:txBody>
                    <a:bodyPr/>
                    <a:lstStyle/>
                    <a:p>
                      <a:r>
                        <a:rPr lang="fr-FR" sz="1200" dirty="0" smtClean="0"/>
                        <a:t>FERRY</a:t>
                      </a:r>
                      <a:endParaRPr lang="fr-FR" sz="1200" dirty="0"/>
                    </a:p>
                  </a:txBody>
                  <a:tcPr/>
                </a:tc>
                <a:tc>
                  <a:txBody>
                    <a:bodyPr/>
                    <a:lstStyle/>
                    <a:p>
                      <a:r>
                        <a:rPr lang="fr-FR" sz="1200" dirty="0" smtClean="0"/>
                        <a:t>11</a:t>
                      </a:r>
                      <a:endParaRPr lang="fr-FR" sz="1200" dirty="0"/>
                    </a:p>
                  </a:txBody>
                  <a:tcPr/>
                </a:tc>
                <a:tc>
                  <a:txBody>
                    <a:bodyPr/>
                    <a:lstStyle/>
                    <a:p>
                      <a:r>
                        <a:rPr lang="fr-FR" sz="1200" dirty="0" smtClean="0"/>
                        <a:t>266</a:t>
                      </a:r>
                      <a:endParaRPr lang="fr-FR" sz="1200" dirty="0"/>
                    </a:p>
                  </a:txBody>
                  <a:tcPr/>
                </a:tc>
                <a:tc>
                  <a:txBody>
                    <a:bodyPr/>
                    <a:lstStyle/>
                    <a:p>
                      <a:pPr algn="ctr"/>
                      <a:r>
                        <a:rPr lang="fr-FR" sz="1200" dirty="0" smtClean="0"/>
                        <a:t>48</a:t>
                      </a:r>
                      <a:r>
                        <a:rPr lang="fr-FR" sz="1200" baseline="0" dirty="0" smtClean="0"/>
                        <a:t> CP</a:t>
                      </a:r>
                      <a:endParaRPr lang="fr-FR" sz="1200" dirty="0"/>
                    </a:p>
                  </a:txBody>
                  <a:tcPr/>
                </a:tc>
                <a:tc>
                  <a:txBody>
                    <a:bodyPr/>
                    <a:lstStyle/>
                    <a:p>
                      <a:r>
                        <a:rPr lang="fr-FR" sz="1200" dirty="0" smtClean="0"/>
                        <a:t>2 en </a:t>
                      </a:r>
                      <a:r>
                        <a:rPr lang="fr-FR" sz="1200" dirty="0" smtClean="0"/>
                        <a:t>4 ou 5</a:t>
                      </a:r>
                      <a:endParaRPr lang="fr-FR" sz="1200" dirty="0"/>
                    </a:p>
                  </a:txBody>
                  <a:tcPr/>
                </a:tc>
                <a:tc>
                  <a:txBody>
                    <a:bodyPr/>
                    <a:lstStyle/>
                    <a:p>
                      <a:r>
                        <a:rPr lang="fr-FR" sz="1200" dirty="0" smtClean="0"/>
                        <a:t>7</a:t>
                      </a:r>
                      <a:endParaRPr lang="fr-FR" sz="1200" dirty="0"/>
                    </a:p>
                  </a:txBody>
                  <a:tcPr/>
                </a:tc>
                <a:tc>
                  <a:txBody>
                    <a:bodyPr/>
                    <a:lstStyle/>
                    <a:p>
                      <a:r>
                        <a:rPr lang="fr-FR" sz="1200" dirty="0" smtClean="0"/>
                        <a:t>218</a:t>
                      </a:r>
                      <a:endParaRPr lang="fr-FR" sz="1200" dirty="0"/>
                    </a:p>
                  </a:txBody>
                  <a:tcPr/>
                </a:tc>
                <a:tc>
                  <a:txBody>
                    <a:bodyPr/>
                    <a:lstStyle/>
                    <a:p>
                      <a:r>
                        <a:rPr lang="fr-FR" sz="1200" dirty="0" smtClean="0"/>
                        <a:t>2 ou 3 </a:t>
                      </a:r>
                      <a:endParaRPr lang="fr-FR" sz="1200" dirty="0"/>
                    </a:p>
                  </a:txBody>
                  <a:tcPr/>
                </a:tc>
                <a:tc>
                  <a:txBody>
                    <a:bodyPr/>
                    <a:lstStyle/>
                    <a:p>
                      <a:r>
                        <a:rPr lang="fr-FR" sz="1050" dirty="0" smtClean="0"/>
                        <a:t>31,4</a:t>
                      </a:r>
                      <a:endParaRPr lang="fr-FR" sz="1050" dirty="0"/>
                    </a:p>
                  </a:txBody>
                  <a:tcPr/>
                </a:tc>
                <a:tc>
                  <a:txBody>
                    <a:bodyPr/>
                    <a:lstStyle/>
                    <a:p>
                      <a:r>
                        <a:rPr lang="fr-FR" sz="1200" dirty="0" smtClean="0">
                          <a:solidFill>
                            <a:srgbClr val="00B050"/>
                          </a:solidFill>
                        </a:rPr>
                        <a:t>M+ mat</a:t>
                      </a:r>
                    </a:p>
                    <a:p>
                      <a:r>
                        <a:rPr lang="fr-FR" sz="1200" dirty="0" smtClean="0">
                          <a:solidFill>
                            <a:srgbClr val="00B050"/>
                          </a:solidFill>
                        </a:rPr>
                        <a:t>M+ </a:t>
                      </a:r>
                      <a:endParaRPr lang="fr-FR" sz="1200" dirty="0">
                        <a:solidFill>
                          <a:srgbClr val="00B050"/>
                        </a:solidFill>
                      </a:endParaRPr>
                    </a:p>
                  </a:txBody>
                  <a:tcPr/>
                </a:tc>
                <a:tc>
                  <a:txBody>
                    <a:bodyPr/>
                    <a:lstStyle/>
                    <a:p>
                      <a:r>
                        <a:rPr lang="fr-FR" sz="1200" dirty="0" smtClean="0"/>
                        <a:t>24,2</a:t>
                      </a:r>
                      <a:endParaRPr lang="fr-FR" sz="1200" dirty="0"/>
                    </a:p>
                  </a:txBody>
                  <a:tcPr/>
                </a:tc>
                <a:tc>
                  <a:txBody>
                    <a:bodyPr/>
                    <a:lstStyle/>
                    <a:p>
                      <a:r>
                        <a:rPr lang="fr-FR" sz="1200" dirty="0" smtClean="0"/>
                        <a:t>13</a:t>
                      </a:r>
                    </a:p>
                    <a:p>
                      <a:r>
                        <a:rPr lang="fr-FR" sz="1200" dirty="0" smtClean="0"/>
                        <a:t>13</a:t>
                      </a:r>
                    </a:p>
                    <a:p>
                      <a:r>
                        <a:rPr lang="fr-FR" sz="1200" dirty="0" smtClean="0"/>
                        <a:t>13</a:t>
                      </a:r>
                    </a:p>
                    <a:p>
                      <a:r>
                        <a:rPr lang="fr-FR" sz="1200" dirty="0" smtClean="0"/>
                        <a:t>13</a:t>
                      </a:r>
                      <a:endParaRPr lang="fr-FR" sz="1200" dirty="0"/>
                    </a:p>
                  </a:txBody>
                  <a:tcPr/>
                </a:tc>
              </a:tr>
              <a:tr h="370840">
                <a:tc>
                  <a:txBody>
                    <a:bodyPr/>
                    <a:lstStyle/>
                    <a:p>
                      <a:r>
                        <a:rPr lang="fr-FR" sz="1200" dirty="0" smtClean="0"/>
                        <a:t>RAOULT</a:t>
                      </a:r>
                      <a:endParaRPr lang="fr-FR" sz="1200" dirty="0"/>
                    </a:p>
                  </a:txBody>
                  <a:tcPr/>
                </a:tc>
                <a:tc>
                  <a:txBody>
                    <a:bodyPr/>
                    <a:lstStyle/>
                    <a:p>
                      <a:r>
                        <a:rPr lang="fr-FR" sz="1200" dirty="0" smtClean="0"/>
                        <a:t>9 + UILIS</a:t>
                      </a:r>
                      <a:endParaRPr lang="fr-FR" sz="1200" dirty="0"/>
                    </a:p>
                  </a:txBody>
                  <a:tcPr/>
                </a:tc>
                <a:tc>
                  <a:txBody>
                    <a:bodyPr/>
                    <a:lstStyle/>
                    <a:p>
                      <a:r>
                        <a:rPr lang="fr-FR" sz="1200" dirty="0" smtClean="0"/>
                        <a:t>213</a:t>
                      </a:r>
                      <a:endParaRPr lang="fr-FR" sz="1200" dirty="0"/>
                    </a:p>
                  </a:txBody>
                  <a:tcPr/>
                </a:tc>
                <a:tc>
                  <a:txBody>
                    <a:bodyPr/>
                    <a:lstStyle/>
                    <a:p>
                      <a:pPr algn="ctr"/>
                      <a:r>
                        <a:rPr lang="fr-FR" sz="1200" dirty="0" smtClean="0"/>
                        <a:t>55 CP</a:t>
                      </a:r>
                      <a:endParaRPr lang="fr-FR" sz="1200" dirty="0"/>
                    </a:p>
                  </a:txBody>
                  <a:tcPr/>
                </a:tc>
                <a:tc>
                  <a:txBody>
                    <a:bodyPr/>
                    <a:lstStyle/>
                    <a:p>
                      <a:r>
                        <a:rPr lang="fr-FR" sz="1200" dirty="0" smtClean="0">
                          <a:solidFill>
                            <a:schemeClr val="tx1"/>
                          </a:solidFill>
                        </a:rPr>
                        <a:t>2 en </a:t>
                      </a:r>
                      <a:r>
                        <a:rPr lang="fr-FR" sz="1200" dirty="0" smtClean="0">
                          <a:solidFill>
                            <a:schemeClr val="tx1"/>
                          </a:solidFill>
                        </a:rPr>
                        <a:t>4</a:t>
                      </a:r>
                      <a:endParaRPr lang="fr-FR" sz="1200" dirty="0">
                        <a:solidFill>
                          <a:schemeClr val="tx1"/>
                        </a:solidFill>
                      </a:endParaRPr>
                    </a:p>
                  </a:txBody>
                  <a:tcPr/>
                </a:tc>
                <a:tc>
                  <a:txBody>
                    <a:bodyPr/>
                    <a:lstStyle/>
                    <a:p>
                      <a:r>
                        <a:rPr lang="fr-FR" sz="1200" dirty="0" smtClean="0">
                          <a:solidFill>
                            <a:srgbClr val="00B050"/>
                          </a:solidFill>
                        </a:rPr>
                        <a:t>5</a:t>
                      </a:r>
                      <a:endParaRPr lang="fr-FR" sz="1200" dirty="0">
                        <a:solidFill>
                          <a:srgbClr val="00B050"/>
                        </a:solidFill>
                      </a:endParaRPr>
                    </a:p>
                  </a:txBody>
                  <a:tcPr/>
                </a:tc>
                <a:tc>
                  <a:txBody>
                    <a:bodyPr/>
                    <a:lstStyle/>
                    <a:p>
                      <a:r>
                        <a:rPr lang="fr-FR" sz="1200" dirty="0" smtClean="0">
                          <a:solidFill>
                            <a:srgbClr val="00B050"/>
                          </a:solidFill>
                        </a:rPr>
                        <a:t>158</a:t>
                      </a:r>
                      <a:endParaRPr lang="fr-FR" sz="1200" dirty="0">
                        <a:solidFill>
                          <a:srgbClr val="00B050"/>
                        </a:solidFill>
                      </a:endParaRPr>
                    </a:p>
                  </a:txBody>
                  <a:tcPr/>
                </a:tc>
                <a:tc>
                  <a:txBody>
                    <a:bodyPr/>
                    <a:lstStyle/>
                    <a:p>
                      <a:r>
                        <a:rPr lang="fr-FR" sz="1200" dirty="0" smtClean="0">
                          <a:solidFill>
                            <a:schemeClr val="tx1"/>
                          </a:solidFill>
                        </a:rPr>
                        <a:t>2 (BCD, informatique)</a:t>
                      </a:r>
                      <a:endParaRPr lang="fr-FR" sz="1200" dirty="0">
                        <a:solidFill>
                          <a:srgbClr val="00B050"/>
                        </a:solidFill>
                      </a:endParaRPr>
                    </a:p>
                  </a:txBody>
                  <a:tcPr/>
                </a:tc>
                <a:tc>
                  <a:txBody>
                    <a:bodyPr/>
                    <a:lstStyle/>
                    <a:p>
                      <a:r>
                        <a:rPr lang="fr-FR" sz="1050" dirty="0" smtClean="0"/>
                        <a:t>31,6</a:t>
                      </a:r>
                      <a:endParaRPr lang="fr-FR" sz="1050" dirty="0"/>
                    </a:p>
                  </a:txBody>
                  <a:tcPr/>
                </a:tc>
                <a:tc>
                  <a:txBody>
                    <a:bodyPr/>
                    <a:lstStyle/>
                    <a:p>
                      <a:r>
                        <a:rPr lang="fr-FR" sz="1200" dirty="0" smtClean="0">
                          <a:solidFill>
                            <a:srgbClr val="00B050"/>
                          </a:solidFill>
                        </a:rPr>
                        <a:t>M+</a:t>
                      </a:r>
                    </a:p>
                    <a:p>
                      <a:r>
                        <a:rPr lang="fr-FR" sz="1200" dirty="0" smtClean="0">
                          <a:solidFill>
                            <a:srgbClr val="FF0000"/>
                          </a:solidFill>
                        </a:rPr>
                        <a:t>1 poste</a:t>
                      </a:r>
                    </a:p>
                  </a:txBody>
                  <a:tcPr/>
                </a:tc>
                <a:tc>
                  <a:txBody>
                    <a:bodyPr/>
                    <a:lstStyle/>
                    <a:p>
                      <a:r>
                        <a:rPr lang="fr-FR" sz="1200" dirty="0" smtClean="0"/>
                        <a:t>22,5</a:t>
                      </a:r>
                      <a:endParaRPr lang="fr-FR" sz="1200" dirty="0"/>
                    </a:p>
                  </a:txBody>
                  <a:tcPr/>
                </a:tc>
                <a:tc>
                  <a:txBody>
                    <a:bodyPr/>
                    <a:lstStyle/>
                    <a:p>
                      <a:r>
                        <a:rPr lang="fr-FR" sz="1200" dirty="0" smtClean="0">
                          <a:solidFill>
                            <a:srgbClr val="FF0000"/>
                          </a:solidFill>
                        </a:rPr>
                        <a:t>13</a:t>
                      </a:r>
                    </a:p>
                    <a:p>
                      <a:r>
                        <a:rPr lang="fr-FR" sz="1200" dirty="0" smtClean="0">
                          <a:solidFill>
                            <a:srgbClr val="FF0000"/>
                          </a:solidFill>
                        </a:rPr>
                        <a:t>13</a:t>
                      </a:r>
                    </a:p>
                    <a:p>
                      <a:r>
                        <a:rPr lang="fr-FR" sz="1200" dirty="0" smtClean="0">
                          <a:solidFill>
                            <a:srgbClr val="FF0000"/>
                          </a:solidFill>
                        </a:rPr>
                        <a:t>13</a:t>
                      </a:r>
                    </a:p>
                    <a:p>
                      <a:r>
                        <a:rPr lang="fr-FR" sz="1200" dirty="0" smtClean="0">
                          <a:solidFill>
                            <a:srgbClr val="FF0000"/>
                          </a:solidFill>
                        </a:rPr>
                        <a:t>13</a:t>
                      </a:r>
                      <a:endParaRPr lang="fr-FR" sz="1200" dirty="0">
                        <a:solidFill>
                          <a:srgbClr val="FF0000"/>
                        </a:solidFill>
                      </a:endParaRPr>
                    </a:p>
                  </a:txBody>
                  <a:tcPr/>
                </a:tc>
              </a:tr>
              <a:tr h="370840">
                <a:tc>
                  <a:txBody>
                    <a:bodyPr/>
                    <a:lstStyle/>
                    <a:p>
                      <a:r>
                        <a:rPr lang="fr-FR" sz="1200" dirty="0" smtClean="0"/>
                        <a:t>JAURES</a:t>
                      </a:r>
                      <a:endParaRPr lang="fr-FR" sz="1200" dirty="0"/>
                    </a:p>
                  </a:txBody>
                  <a:tcPr/>
                </a:tc>
                <a:tc>
                  <a:txBody>
                    <a:bodyPr/>
                    <a:lstStyle/>
                    <a:p>
                      <a:r>
                        <a:rPr lang="fr-FR" sz="1200" dirty="0" smtClean="0"/>
                        <a:t>7 + ULIS </a:t>
                      </a:r>
                      <a:endParaRPr lang="fr-FR" sz="1200" dirty="0"/>
                    </a:p>
                  </a:txBody>
                  <a:tcPr/>
                </a:tc>
                <a:tc>
                  <a:txBody>
                    <a:bodyPr/>
                    <a:lstStyle/>
                    <a:p>
                      <a:r>
                        <a:rPr lang="fr-FR" sz="1200" dirty="0" smtClean="0"/>
                        <a:t>164</a:t>
                      </a:r>
                      <a:endParaRPr lang="fr-FR" sz="1200" dirty="0"/>
                    </a:p>
                  </a:txBody>
                  <a:tcPr/>
                </a:tc>
                <a:tc>
                  <a:txBody>
                    <a:bodyPr/>
                    <a:lstStyle/>
                    <a:p>
                      <a:pPr algn="ctr"/>
                      <a:r>
                        <a:rPr lang="fr-FR" sz="1200" dirty="0" smtClean="0"/>
                        <a:t> 34 CP</a:t>
                      </a:r>
                      <a:endParaRPr lang="fr-FR" sz="1200" dirty="0"/>
                    </a:p>
                  </a:txBody>
                  <a:tcPr/>
                </a:tc>
                <a:tc>
                  <a:txBody>
                    <a:bodyPr/>
                    <a:lstStyle/>
                    <a:p>
                      <a:r>
                        <a:rPr lang="fr-FR" sz="1200" dirty="0" smtClean="0"/>
                        <a:t>1,5 en 3</a:t>
                      </a:r>
                      <a:endParaRPr lang="fr-FR" sz="1200" dirty="0"/>
                    </a:p>
                  </a:txBody>
                  <a:tcPr/>
                </a:tc>
                <a:tc>
                  <a:txBody>
                    <a:bodyPr/>
                    <a:lstStyle/>
                    <a:p>
                      <a:r>
                        <a:rPr lang="fr-FR" sz="1200" dirty="0" smtClean="0"/>
                        <a:t>4</a:t>
                      </a:r>
                      <a:endParaRPr lang="fr-FR" sz="1200" dirty="0"/>
                    </a:p>
                  </a:txBody>
                  <a:tcPr/>
                </a:tc>
                <a:tc>
                  <a:txBody>
                    <a:bodyPr/>
                    <a:lstStyle/>
                    <a:p>
                      <a:r>
                        <a:rPr lang="fr-FR" sz="1200" dirty="0" smtClean="0"/>
                        <a:t>130</a:t>
                      </a:r>
                      <a:endParaRPr lang="fr-FR" sz="1200" dirty="0"/>
                    </a:p>
                  </a:txBody>
                  <a:tcPr/>
                </a:tc>
                <a:tc>
                  <a:txBody>
                    <a:bodyPr/>
                    <a:lstStyle/>
                    <a:p>
                      <a:r>
                        <a:rPr lang="fr-FR" sz="1200" dirty="0" smtClean="0"/>
                        <a:t>2</a:t>
                      </a:r>
                      <a:endParaRPr lang="fr-FR" sz="1200" dirty="0"/>
                    </a:p>
                  </a:txBody>
                  <a:tcPr/>
                </a:tc>
                <a:tc>
                  <a:txBody>
                    <a:bodyPr/>
                    <a:lstStyle/>
                    <a:p>
                      <a:r>
                        <a:rPr lang="fr-FR" sz="1050" dirty="0" smtClean="0"/>
                        <a:t>30,75</a:t>
                      </a:r>
                      <a:endParaRPr lang="fr-FR" sz="1050" dirty="0"/>
                    </a:p>
                  </a:txBody>
                  <a:tcPr/>
                </a:tc>
                <a:tc>
                  <a:txBody>
                    <a:bodyPr/>
                    <a:lstStyle/>
                    <a:p>
                      <a:r>
                        <a:rPr lang="fr-FR" sz="1200" dirty="0" smtClean="0">
                          <a:solidFill>
                            <a:srgbClr val="00B050"/>
                          </a:solidFill>
                        </a:rPr>
                        <a:t>M+</a:t>
                      </a:r>
                    </a:p>
                  </a:txBody>
                  <a:tcPr/>
                </a:tc>
                <a:tc>
                  <a:txBody>
                    <a:bodyPr/>
                    <a:lstStyle/>
                    <a:p>
                      <a:r>
                        <a:rPr lang="fr-FR" sz="1200" dirty="0" smtClean="0">
                          <a:solidFill>
                            <a:srgbClr val="FF0000"/>
                          </a:solidFill>
                        </a:rPr>
                        <a:t>26</a:t>
                      </a:r>
                      <a:endParaRPr lang="fr-FR" sz="1200" dirty="0">
                        <a:solidFill>
                          <a:srgbClr val="FF0000"/>
                        </a:solidFill>
                      </a:endParaRPr>
                    </a:p>
                  </a:txBody>
                  <a:tcPr/>
                </a:tc>
                <a:tc>
                  <a:txBody>
                    <a:bodyPr/>
                    <a:lstStyle/>
                    <a:p>
                      <a:r>
                        <a:rPr lang="fr-FR" sz="1200" dirty="0" smtClean="0"/>
                        <a:t>11</a:t>
                      </a:r>
                    </a:p>
                    <a:p>
                      <a:r>
                        <a:rPr lang="fr-FR" sz="1200" dirty="0" smtClean="0"/>
                        <a:t>11</a:t>
                      </a:r>
                    </a:p>
                    <a:p>
                      <a:r>
                        <a:rPr lang="fr-FR" sz="1200" dirty="0" smtClean="0"/>
                        <a:t>12</a:t>
                      </a:r>
                      <a:endParaRPr lang="fr-FR" sz="1200" dirty="0"/>
                    </a:p>
                  </a:txBody>
                  <a:tcPr/>
                </a:tc>
              </a:tr>
              <a:tr h="370840">
                <a:tc>
                  <a:txBody>
                    <a:bodyPr/>
                    <a:lstStyle/>
                    <a:p>
                      <a:r>
                        <a:rPr lang="fr-FR" sz="1200" dirty="0" smtClean="0"/>
                        <a:t>MOLIERE</a:t>
                      </a:r>
                      <a:endParaRPr lang="fr-FR" sz="1200" dirty="0"/>
                    </a:p>
                  </a:txBody>
                  <a:tcPr/>
                </a:tc>
                <a:tc>
                  <a:txBody>
                    <a:bodyPr/>
                    <a:lstStyle/>
                    <a:p>
                      <a:r>
                        <a:rPr lang="fr-FR" sz="1200" dirty="0" smtClean="0"/>
                        <a:t>6</a:t>
                      </a:r>
                      <a:endParaRPr lang="fr-FR" sz="1200" dirty="0"/>
                    </a:p>
                  </a:txBody>
                  <a:tcPr/>
                </a:tc>
                <a:tc>
                  <a:txBody>
                    <a:bodyPr/>
                    <a:lstStyle/>
                    <a:p>
                      <a:r>
                        <a:rPr lang="fr-FR" sz="1200" dirty="0" smtClean="0"/>
                        <a:t>146</a:t>
                      </a:r>
                      <a:endParaRPr lang="fr-FR" sz="1200" dirty="0"/>
                    </a:p>
                  </a:txBody>
                  <a:tcPr/>
                </a:tc>
                <a:tc>
                  <a:txBody>
                    <a:bodyPr/>
                    <a:lstStyle/>
                    <a:p>
                      <a:pPr algn="ctr"/>
                      <a:r>
                        <a:rPr lang="fr-FR" sz="1200" dirty="0" smtClean="0"/>
                        <a:t>48 CP</a:t>
                      </a:r>
                      <a:endParaRPr lang="fr-FR" sz="1200" dirty="0"/>
                    </a:p>
                  </a:txBody>
                  <a:tcPr/>
                </a:tc>
                <a:tc>
                  <a:txBody>
                    <a:bodyPr/>
                    <a:lstStyle/>
                    <a:p>
                      <a:r>
                        <a:rPr lang="fr-FR" sz="1200" dirty="0" smtClean="0"/>
                        <a:t>2 en 4</a:t>
                      </a:r>
                      <a:endParaRPr lang="fr-FR" sz="1200" dirty="0"/>
                    </a:p>
                  </a:txBody>
                  <a:tcPr/>
                </a:tc>
                <a:tc>
                  <a:txBody>
                    <a:bodyPr/>
                    <a:lstStyle/>
                    <a:p>
                      <a:r>
                        <a:rPr lang="fr-FR" sz="1200" dirty="0" smtClean="0"/>
                        <a:t>2</a:t>
                      </a:r>
                      <a:endParaRPr lang="fr-FR" sz="1200" dirty="0"/>
                    </a:p>
                  </a:txBody>
                  <a:tcPr/>
                </a:tc>
                <a:tc>
                  <a:txBody>
                    <a:bodyPr/>
                    <a:lstStyle/>
                    <a:p>
                      <a:r>
                        <a:rPr lang="fr-FR" sz="1200" dirty="0" smtClean="0"/>
                        <a:t>98</a:t>
                      </a:r>
                      <a:endParaRPr lang="fr-FR" sz="1200" dirty="0"/>
                    </a:p>
                  </a:txBody>
                  <a:tcPr/>
                </a:tc>
                <a:tc>
                  <a:txBody>
                    <a:bodyPr/>
                    <a:lstStyle/>
                    <a:p>
                      <a:r>
                        <a:rPr lang="fr-FR" sz="1200" dirty="0" smtClean="0"/>
                        <a:t>2 (salles</a:t>
                      </a:r>
                      <a:r>
                        <a:rPr lang="fr-FR" sz="1200" baseline="0" dirty="0" smtClean="0"/>
                        <a:t> garderie)</a:t>
                      </a:r>
                      <a:endParaRPr lang="fr-FR" sz="1200" dirty="0"/>
                    </a:p>
                  </a:txBody>
                  <a:tcPr/>
                </a:tc>
                <a:tc>
                  <a:txBody>
                    <a:bodyPr/>
                    <a:lstStyle/>
                    <a:p>
                      <a:r>
                        <a:rPr lang="fr-FR" sz="1050" dirty="0" smtClean="0"/>
                        <a:t>49</a:t>
                      </a:r>
                      <a:endParaRPr lang="fr-FR" sz="1050" dirty="0"/>
                    </a:p>
                  </a:txBody>
                  <a:tcPr/>
                </a:tc>
                <a:tc>
                  <a:txBody>
                    <a:bodyPr/>
                    <a:lstStyle/>
                    <a:p>
                      <a:r>
                        <a:rPr lang="fr-FR" sz="1200" dirty="0" smtClean="0">
                          <a:solidFill>
                            <a:srgbClr val="00B050"/>
                          </a:solidFill>
                        </a:rPr>
                        <a:t>M+    </a:t>
                      </a:r>
                    </a:p>
                    <a:p>
                      <a:r>
                        <a:rPr lang="fr-FR" sz="1200" dirty="0" smtClean="0">
                          <a:solidFill>
                            <a:srgbClr val="FF0000"/>
                          </a:solidFill>
                        </a:rPr>
                        <a:t>1 poste</a:t>
                      </a:r>
                      <a:endParaRPr lang="fr-FR" sz="1200" dirty="0">
                        <a:solidFill>
                          <a:srgbClr val="FF0000"/>
                        </a:solidFill>
                      </a:endParaRPr>
                    </a:p>
                  </a:txBody>
                  <a:tcPr/>
                </a:tc>
                <a:tc>
                  <a:txBody>
                    <a:bodyPr/>
                    <a:lstStyle/>
                    <a:p>
                      <a:r>
                        <a:rPr lang="fr-FR" sz="1200" dirty="0" smtClean="0"/>
                        <a:t>24,5</a:t>
                      </a:r>
                      <a:endParaRPr lang="fr-FR" sz="1200" dirty="0"/>
                    </a:p>
                  </a:txBody>
                  <a:tcPr/>
                </a:tc>
                <a:tc>
                  <a:txBody>
                    <a:bodyPr/>
                    <a:lstStyle/>
                    <a:p>
                      <a:r>
                        <a:rPr lang="fr-FR" sz="1200" dirty="0" smtClean="0"/>
                        <a:t>12</a:t>
                      </a:r>
                    </a:p>
                    <a:p>
                      <a:r>
                        <a:rPr lang="fr-FR" sz="1200" dirty="0" smtClean="0"/>
                        <a:t>12</a:t>
                      </a:r>
                    </a:p>
                    <a:p>
                      <a:r>
                        <a:rPr lang="fr-FR" sz="1200" dirty="0" smtClean="0"/>
                        <a:t>12</a:t>
                      </a:r>
                    </a:p>
                    <a:p>
                      <a:r>
                        <a:rPr lang="fr-FR" sz="1200" dirty="0" smtClean="0"/>
                        <a:t>12</a:t>
                      </a:r>
                      <a:endParaRPr lang="fr-FR" sz="1200" dirty="0"/>
                    </a:p>
                  </a:txBody>
                  <a:tcPr/>
                </a:tc>
              </a:tr>
              <a:tr h="370840">
                <a:tc>
                  <a:txBody>
                    <a:bodyPr/>
                    <a:lstStyle/>
                    <a:p>
                      <a:r>
                        <a:rPr lang="fr-FR" sz="1200" dirty="0" smtClean="0"/>
                        <a:t>BROSSOLETTE</a:t>
                      </a:r>
                      <a:endParaRPr lang="fr-FR" sz="1200" dirty="0"/>
                    </a:p>
                  </a:txBody>
                  <a:tcPr/>
                </a:tc>
                <a:tc>
                  <a:txBody>
                    <a:bodyPr/>
                    <a:lstStyle/>
                    <a:p>
                      <a:r>
                        <a:rPr lang="fr-FR" sz="1200" dirty="0" smtClean="0"/>
                        <a:t>5</a:t>
                      </a:r>
                      <a:endParaRPr lang="fr-FR" sz="1200" dirty="0"/>
                    </a:p>
                  </a:txBody>
                  <a:tcPr/>
                </a:tc>
                <a:tc>
                  <a:txBody>
                    <a:bodyPr/>
                    <a:lstStyle/>
                    <a:p>
                      <a:r>
                        <a:rPr lang="fr-FR" sz="1200" dirty="0" smtClean="0"/>
                        <a:t>116</a:t>
                      </a:r>
                      <a:endParaRPr lang="fr-FR" sz="1200" dirty="0"/>
                    </a:p>
                  </a:txBody>
                  <a:tcPr/>
                </a:tc>
                <a:tc>
                  <a:txBody>
                    <a:bodyPr/>
                    <a:lstStyle/>
                    <a:p>
                      <a:pPr algn="ctr"/>
                      <a:r>
                        <a:rPr lang="fr-FR" sz="1200" dirty="0" smtClean="0"/>
                        <a:t>22 CP</a:t>
                      </a:r>
                      <a:endParaRPr lang="fr-FR" sz="1200" dirty="0"/>
                    </a:p>
                  </a:txBody>
                  <a:tcPr/>
                </a:tc>
                <a:tc>
                  <a:txBody>
                    <a:bodyPr/>
                    <a:lstStyle/>
                    <a:p>
                      <a:r>
                        <a:rPr lang="fr-FR" sz="1200" dirty="0" smtClean="0"/>
                        <a:t>1</a:t>
                      </a:r>
                      <a:r>
                        <a:rPr lang="fr-FR" sz="1200" baseline="0" dirty="0" smtClean="0"/>
                        <a:t> en 2</a:t>
                      </a:r>
                      <a:endParaRPr lang="fr-FR" sz="1200" dirty="0"/>
                    </a:p>
                  </a:txBody>
                  <a:tcPr/>
                </a:tc>
                <a:tc>
                  <a:txBody>
                    <a:bodyPr/>
                    <a:lstStyle/>
                    <a:p>
                      <a:r>
                        <a:rPr lang="fr-FR" sz="1200" dirty="0" smtClean="0"/>
                        <a:t>3</a:t>
                      </a:r>
                      <a:endParaRPr lang="fr-FR" sz="1200" dirty="0"/>
                    </a:p>
                  </a:txBody>
                  <a:tcPr/>
                </a:tc>
                <a:tc>
                  <a:txBody>
                    <a:bodyPr/>
                    <a:lstStyle/>
                    <a:p>
                      <a:r>
                        <a:rPr lang="fr-FR" sz="1200" dirty="0" smtClean="0"/>
                        <a:t>94</a:t>
                      </a:r>
                      <a:endParaRPr lang="fr-FR" sz="1200" dirty="0"/>
                    </a:p>
                  </a:txBody>
                  <a:tcPr/>
                </a:tc>
                <a:tc>
                  <a:txBody>
                    <a:bodyPr/>
                    <a:lstStyle/>
                    <a:p>
                      <a:r>
                        <a:rPr lang="fr-FR" sz="1200" dirty="0" smtClean="0"/>
                        <a:t>1</a:t>
                      </a:r>
                      <a:endParaRPr lang="fr-FR" sz="1200" dirty="0"/>
                    </a:p>
                  </a:txBody>
                  <a:tcPr/>
                </a:tc>
                <a:tc>
                  <a:txBody>
                    <a:bodyPr/>
                    <a:lstStyle/>
                    <a:p>
                      <a:r>
                        <a:rPr lang="fr-FR" sz="1050" dirty="0" smtClean="0"/>
                        <a:t>31,3</a:t>
                      </a:r>
                      <a:endParaRPr lang="fr-FR" sz="1050" dirty="0"/>
                    </a:p>
                  </a:txBody>
                  <a:tcPr/>
                </a:tc>
                <a:tc>
                  <a:txBody>
                    <a:bodyPr/>
                    <a:lstStyle/>
                    <a:p>
                      <a:r>
                        <a:rPr lang="fr-FR" sz="1200" dirty="0" smtClean="0">
                          <a:solidFill>
                            <a:srgbClr val="00B050"/>
                          </a:solidFill>
                        </a:rPr>
                        <a:t>M+</a:t>
                      </a:r>
                      <a:endParaRPr lang="fr-FR" sz="1200" dirty="0">
                        <a:solidFill>
                          <a:srgbClr val="00B050"/>
                        </a:solidFill>
                      </a:endParaRPr>
                    </a:p>
                  </a:txBody>
                  <a:tcPr/>
                </a:tc>
                <a:tc>
                  <a:txBody>
                    <a:bodyPr/>
                    <a:lstStyle/>
                    <a:p>
                      <a:r>
                        <a:rPr lang="fr-FR" sz="1200" dirty="0" smtClean="0"/>
                        <a:t>23,5</a:t>
                      </a:r>
                      <a:endParaRPr lang="fr-FR" sz="1200" dirty="0"/>
                    </a:p>
                  </a:txBody>
                  <a:tcPr/>
                </a:tc>
                <a:tc>
                  <a:txBody>
                    <a:bodyPr/>
                    <a:lstStyle/>
                    <a:p>
                      <a:r>
                        <a:rPr lang="fr-FR" sz="1200" dirty="0" smtClean="0"/>
                        <a:t>11</a:t>
                      </a:r>
                    </a:p>
                    <a:p>
                      <a:r>
                        <a:rPr lang="fr-FR" sz="1200" dirty="0" smtClean="0"/>
                        <a:t>11</a:t>
                      </a:r>
                      <a:endParaRPr lang="fr-FR" sz="1200" dirty="0"/>
                    </a:p>
                  </a:txBody>
                  <a:tcPr/>
                </a:tc>
              </a:tr>
              <a:tr h="370840">
                <a:tc>
                  <a:txBody>
                    <a:bodyPr/>
                    <a:lstStyle/>
                    <a:p>
                      <a:r>
                        <a:rPr lang="fr-FR" sz="1200" dirty="0" smtClean="0"/>
                        <a:t>RAVEL</a:t>
                      </a:r>
                      <a:endParaRPr lang="fr-FR" sz="1200" dirty="0"/>
                    </a:p>
                  </a:txBody>
                  <a:tcPr/>
                </a:tc>
                <a:tc>
                  <a:txBody>
                    <a:bodyPr/>
                    <a:lstStyle/>
                    <a:p>
                      <a:r>
                        <a:rPr lang="fr-FR" sz="1200" dirty="0" smtClean="0"/>
                        <a:t>9</a:t>
                      </a:r>
                      <a:endParaRPr lang="fr-FR" sz="1200" dirty="0"/>
                    </a:p>
                  </a:txBody>
                  <a:tcPr/>
                </a:tc>
                <a:tc>
                  <a:txBody>
                    <a:bodyPr/>
                    <a:lstStyle/>
                    <a:p>
                      <a:r>
                        <a:rPr lang="fr-FR" sz="1200" dirty="0" smtClean="0"/>
                        <a:t>193</a:t>
                      </a:r>
                      <a:endParaRPr lang="fr-FR" sz="1200" dirty="0"/>
                    </a:p>
                  </a:txBody>
                  <a:tcPr/>
                </a:tc>
                <a:tc>
                  <a:txBody>
                    <a:bodyPr/>
                    <a:lstStyle/>
                    <a:p>
                      <a:pPr algn="ctr"/>
                      <a:r>
                        <a:rPr lang="fr-FR" sz="1200" dirty="0" smtClean="0"/>
                        <a:t>45 </a:t>
                      </a:r>
                      <a:r>
                        <a:rPr lang="fr-FR" sz="1200" dirty="0" smtClean="0"/>
                        <a:t>CP</a:t>
                      </a:r>
                      <a:endParaRPr lang="fr-FR" sz="1200" dirty="0"/>
                    </a:p>
                  </a:txBody>
                  <a:tcPr/>
                </a:tc>
                <a:tc>
                  <a:txBody>
                    <a:bodyPr/>
                    <a:lstStyle/>
                    <a:p>
                      <a:r>
                        <a:rPr lang="fr-FR" sz="1200" dirty="0" smtClean="0"/>
                        <a:t>2 en 4</a:t>
                      </a:r>
                      <a:endParaRPr lang="fr-FR" sz="1200" dirty="0"/>
                    </a:p>
                  </a:txBody>
                  <a:tcPr/>
                </a:tc>
                <a:tc>
                  <a:txBody>
                    <a:bodyPr/>
                    <a:lstStyle/>
                    <a:p>
                      <a:r>
                        <a:rPr lang="fr-FR" sz="1200" dirty="0" smtClean="0"/>
                        <a:t>5</a:t>
                      </a:r>
                      <a:endParaRPr lang="fr-FR" sz="1200" dirty="0"/>
                    </a:p>
                  </a:txBody>
                  <a:tcPr/>
                </a:tc>
                <a:tc>
                  <a:txBody>
                    <a:bodyPr/>
                    <a:lstStyle/>
                    <a:p>
                      <a:r>
                        <a:rPr lang="fr-FR" sz="1200" dirty="0" smtClean="0"/>
                        <a:t>148</a:t>
                      </a:r>
                      <a:endParaRPr lang="fr-FR" sz="1200" dirty="0"/>
                    </a:p>
                  </a:txBody>
                  <a:tcPr/>
                </a:tc>
                <a:tc>
                  <a:txBody>
                    <a:bodyPr/>
                    <a:lstStyle/>
                    <a:p>
                      <a:r>
                        <a:rPr lang="fr-FR" sz="1200" dirty="0" smtClean="0"/>
                        <a:t>2</a:t>
                      </a:r>
                    </a:p>
                    <a:p>
                      <a:endParaRPr lang="fr-FR" sz="1200" dirty="0"/>
                    </a:p>
                  </a:txBody>
                  <a:tcPr/>
                </a:tc>
                <a:tc>
                  <a:txBody>
                    <a:bodyPr/>
                    <a:lstStyle/>
                    <a:p>
                      <a:r>
                        <a:rPr lang="fr-FR" sz="1050" dirty="0" smtClean="0"/>
                        <a:t>29,6</a:t>
                      </a:r>
                      <a:endParaRPr lang="fr-FR" sz="1050" dirty="0"/>
                    </a:p>
                  </a:txBody>
                  <a:tcPr/>
                </a:tc>
                <a:tc>
                  <a:txBody>
                    <a:bodyPr/>
                    <a:lstStyle/>
                    <a:p>
                      <a:r>
                        <a:rPr lang="fr-FR" sz="1200" dirty="0" smtClean="0">
                          <a:solidFill>
                            <a:srgbClr val="00B050"/>
                          </a:solidFill>
                        </a:rPr>
                        <a:t>M+</a:t>
                      </a:r>
                    </a:p>
                  </a:txBody>
                  <a:tcPr/>
                </a:tc>
                <a:tc>
                  <a:txBody>
                    <a:bodyPr/>
                    <a:lstStyle/>
                    <a:p>
                      <a:r>
                        <a:rPr lang="fr-FR" sz="1200" dirty="0" smtClean="0"/>
                        <a:t>24,6</a:t>
                      </a:r>
                      <a:endParaRPr lang="fr-FR" sz="1200" dirty="0"/>
                    </a:p>
                  </a:txBody>
                  <a:tcPr/>
                </a:tc>
                <a:tc>
                  <a:txBody>
                    <a:bodyPr/>
                    <a:lstStyle/>
                    <a:p>
                      <a:r>
                        <a:rPr lang="fr-FR" sz="1200" dirty="0" smtClean="0"/>
                        <a:t>11</a:t>
                      </a:r>
                    </a:p>
                    <a:p>
                      <a:r>
                        <a:rPr lang="fr-FR" sz="1200" dirty="0" smtClean="0"/>
                        <a:t>11</a:t>
                      </a:r>
                    </a:p>
                    <a:p>
                      <a:r>
                        <a:rPr lang="fr-FR" sz="1200" dirty="0" smtClean="0"/>
                        <a:t>12</a:t>
                      </a:r>
                    </a:p>
                    <a:p>
                      <a:r>
                        <a:rPr lang="fr-FR" sz="1200" dirty="0" smtClean="0"/>
                        <a:t>12</a:t>
                      </a:r>
                      <a:endParaRPr lang="fr-FR" sz="1200" dirty="0"/>
                    </a:p>
                  </a:txBody>
                  <a:tcPr/>
                </a:tc>
              </a:tr>
            </a:tbl>
          </a:graphicData>
        </a:graphic>
      </p:graphicFrame>
    </p:spTree>
    <p:extLst>
      <p:ext uri="{BB962C8B-B14F-4D97-AF65-F5344CB8AC3E}">
        <p14:creationId xmlns:p14="http://schemas.microsoft.com/office/powerpoint/2010/main" val="122610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FR" smtClean="0"/>
              <a:t>Un enjeu d’équipe élargie</a:t>
            </a:r>
          </a:p>
        </p:txBody>
      </p:sp>
      <p:graphicFrame>
        <p:nvGraphicFramePr>
          <p:cNvPr id="4" name="Diagramme 3"/>
          <p:cNvGraphicFramePr/>
          <p:nvPr>
            <p:extLst>
              <p:ext uri="{D42A27DB-BD31-4B8C-83A1-F6EECF244321}">
                <p14:modId xmlns:p14="http://schemas.microsoft.com/office/powerpoint/2010/main" val="722368640"/>
              </p:ext>
            </p:extLst>
          </p:nvPr>
        </p:nvGraphicFramePr>
        <p:xfrm>
          <a:off x="2088107" y="1364775"/>
          <a:ext cx="8693623" cy="5842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5602" name="Titre 1"/>
          <p:cNvSpPr>
            <a:spLocks noGrp="1"/>
          </p:cNvSpPr>
          <p:nvPr>
            <p:ph type="title"/>
          </p:nvPr>
        </p:nvSpPr>
        <p:spPr/>
        <p:txBody>
          <a:bodyPr/>
          <a:lstStyle/>
          <a:p>
            <a:r>
              <a:rPr lang="fr-FR" smtClean="0"/>
              <a:t>Des ressources existantes et à venir </a:t>
            </a:r>
            <a:r>
              <a:rPr lang="mr-IN" smtClean="0">
                <a:ea typeface="Mangal"/>
              </a:rPr>
              <a:t>…</a:t>
            </a:r>
            <a:endParaRPr lang="fr-FR" smtClean="0"/>
          </a:p>
        </p:txBody>
      </p:sp>
      <p:pic>
        <p:nvPicPr>
          <p:cNvPr id="25603" name="Image 3"/>
          <p:cNvPicPr>
            <a:picLocks noChangeAspect="1"/>
          </p:cNvPicPr>
          <p:nvPr/>
        </p:nvPicPr>
        <p:blipFill>
          <a:blip r:embed="rId2"/>
          <a:srcRect/>
          <a:stretch>
            <a:fillRect/>
          </a:stretch>
        </p:blipFill>
        <p:spPr bwMode="auto">
          <a:xfrm>
            <a:off x="1446213" y="2451100"/>
            <a:ext cx="3303587" cy="839788"/>
          </a:xfrm>
          <a:prstGeom prst="rect">
            <a:avLst/>
          </a:prstGeom>
          <a:noFill/>
          <a:ln w="9525">
            <a:noFill/>
            <a:miter lim="800000"/>
            <a:headEnd/>
            <a:tailEnd/>
          </a:ln>
        </p:spPr>
      </p:pic>
      <p:pic>
        <p:nvPicPr>
          <p:cNvPr id="25604" name="Image 4"/>
          <p:cNvPicPr>
            <a:picLocks noChangeAspect="1"/>
          </p:cNvPicPr>
          <p:nvPr/>
        </p:nvPicPr>
        <p:blipFill>
          <a:blip r:embed="rId2"/>
          <a:srcRect/>
          <a:stretch>
            <a:fillRect/>
          </a:stretch>
        </p:blipFill>
        <p:spPr bwMode="auto">
          <a:xfrm>
            <a:off x="1446213" y="3357563"/>
            <a:ext cx="3303587" cy="2593975"/>
          </a:xfrm>
          <a:prstGeom prst="rect">
            <a:avLst/>
          </a:prstGeom>
          <a:noFill/>
          <a:ln w="9525">
            <a:noFill/>
            <a:miter lim="800000"/>
            <a:headEnd/>
            <a:tailEnd/>
          </a:ln>
        </p:spPr>
      </p:pic>
      <p:sp>
        <p:nvSpPr>
          <p:cNvPr id="25605" name="ZoneTexte 5"/>
          <p:cNvSpPr txBox="1">
            <a:spLocks noChangeArrowheads="1"/>
          </p:cNvSpPr>
          <p:nvPr/>
        </p:nvSpPr>
        <p:spPr bwMode="auto">
          <a:xfrm>
            <a:off x="920750" y="1389063"/>
            <a:ext cx="4354513" cy="1200329"/>
          </a:xfrm>
          <a:prstGeom prst="rect">
            <a:avLst/>
          </a:prstGeom>
          <a:noFill/>
          <a:ln w="9525">
            <a:noFill/>
            <a:miter lim="800000"/>
            <a:headEnd/>
            <a:tailEnd/>
          </a:ln>
        </p:spPr>
        <p:txBody>
          <a:bodyPr>
            <a:spAutoFit/>
          </a:bodyPr>
          <a:lstStyle/>
          <a:p>
            <a:r>
              <a:rPr lang="fr-FR" dirty="0">
                <a:latin typeface="Calibri" pitchFamily="34" charset="0"/>
              </a:rPr>
              <a:t>Evaluations de la </a:t>
            </a:r>
            <a:r>
              <a:rPr lang="fr-FR" dirty="0" smtClean="0">
                <a:latin typeface="Calibri" pitchFamily="34" charset="0"/>
              </a:rPr>
              <a:t>DEPP (rentrée)</a:t>
            </a:r>
          </a:p>
          <a:p>
            <a:endParaRPr lang="fr-FR" dirty="0">
              <a:latin typeface="Calibri" pitchFamily="34" charset="0"/>
            </a:endParaRPr>
          </a:p>
          <a:p>
            <a:r>
              <a:rPr lang="fr-FR" dirty="0" smtClean="0">
                <a:latin typeface="Calibri" pitchFamily="34" charset="0"/>
              </a:rPr>
              <a:t>Conférence de consensus et recherche de GOIGOUX </a:t>
            </a:r>
            <a:endParaRPr lang="fr-FR" dirty="0">
              <a:latin typeface="Calibri" pitchFamily="34" charset="0"/>
            </a:endParaRPr>
          </a:p>
        </p:txBody>
      </p:sp>
      <p:sp>
        <p:nvSpPr>
          <p:cNvPr id="25606" name="ZoneTexte 6"/>
          <p:cNvSpPr txBox="1">
            <a:spLocks noChangeArrowheads="1"/>
          </p:cNvSpPr>
          <p:nvPr/>
        </p:nvSpPr>
        <p:spPr bwMode="auto">
          <a:xfrm>
            <a:off x="587375" y="6223000"/>
            <a:ext cx="4953000" cy="646113"/>
          </a:xfrm>
          <a:prstGeom prst="rect">
            <a:avLst/>
          </a:prstGeom>
          <a:noFill/>
          <a:ln w="9525">
            <a:noFill/>
            <a:miter lim="800000"/>
            <a:headEnd/>
            <a:tailEnd/>
          </a:ln>
        </p:spPr>
        <p:txBody>
          <a:bodyPr>
            <a:spAutoFit/>
          </a:bodyPr>
          <a:lstStyle/>
          <a:p>
            <a:r>
              <a:rPr lang="fr-FR" dirty="0">
                <a:latin typeface="Calibri" pitchFamily="34" charset="0"/>
              </a:rPr>
              <a:t>http://</a:t>
            </a:r>
            <a:r>
              <a:rPr lang="fr-FR" dirty="0" err="1">
                <a:latin typeface="Calibri" pitchFamily="34" charset="0"/>
              </a:rPr>
              <a:t>eduscol.education.fr</a:t>
            </a:r>
            <a:r>
              <a:rPr lang="fr-FR" dirty="0">
                <a:latin typeface="Calibri" pitchFamily="34" charset="0"/>
              </a:rPr>
              <a:t>/pid34140/</a:t>
            </a:r>
            <a:r>
              <a:rPr lang="fr-FR" dirty="0" err="1">
                <a:latin typeface="Calibri" pitchFamily="34" charset="0"/>
              </a:rPr>
              <a:t>francais.html</a:t>
            </a:r>
            <a:endParaRPr lang="fr-FR" dirty="0">
              <a:latin typeface="Calibri" pitchFamily="34" charset="0"/>
            </a:endParaRPr>
          </a:p>
        </p:txBody>
      </p:sp>
      <p:pic>
        <p:nvPicPr>
          <p:cNvPr id="25607" name="Image 7"/>
          <p:cNvPicPr>
            <a:picLocks noChangeAspect="1"/>
          </p:cNvPicPr>
          <p:nvPr/>
        </p:nvPicPr>
        <p:blipFill>
          <a:blip r:embed="rId2"/>
          <a:srcRect/>
          <a:stretch>
            <a:fillRect/>
          </a:stretch>
        </p:blipFill>
        <p:spPr bwMode="auto">
          <a:xfrm>
            <a:off x="5649913" y="4022725"/>
            <a:ext cx="6542087" cy="1928813"/>
          </a:xfrm>
          <a:prstGeom prst="rect">
            <a:avLst/>
          </a:prstGeom>
          <a:noFill/>
          <a:ln w="9525">
            <a:noFill/>
            <a:miter lim="800000"/>
            <a:headEnd/>
            <a:tailEnd/>
          </a:ln>
        </p:spPr>
      </p:pic>
      <p:sp>
        <p:nvSpPr>
          <p:cNvPr id="25608" name="Rectangle 8"/>
          <p:cNvSpPr>
            <a:spLocks noChangeArrowheads="1"/>
          </p:cNvSpPr>
          <p:nvPr/>
        </p:nvSpPr>
        <p:spPr bwMode="auto">
          <a:xfrm>
            <a:off x="7151688" y="6165850"/>
            <a:ext cx="3205162" cy="369888"/>
          </a:xfrm>
          <a:prstGeom prst="rect">
            <a:avLst/>
          </a:prstGeom>
          <a:noFill/>
          <a:ln w="9525">
            <a:noFill/>
            <a:miter lim="800000"/>
            <a:headEnd/>
            <a:tailEnd/>
          </a:ln>
        </p:spPr>
        <p:txBody>
          <a:bodyPr wrap="none">
            <a:spAutoFit/>
          </a:bodyPr>
          <a:lstStyle/>
          <a:p>
            <a:r>
              <a:rPr lang="fr-FR">
                <a:latin typeface="Calibri" pitchFamily="34" charset="0"/>
              </a:rPr>
              <a:t>https://moncerveaualecole.com</a:t>
            </a:r>
          </a:p>
        </p:txBody>
      </p:sp>
      <p:sp>
        <p:nvSpPr>
          <p:cNvPr id="25609" name="Rectangle 9"/>
          <p:cNvSpPr>
            <a:spLocks noChangeArrowheads="1"/>
          </p:cNvSpPr>
          <p:nvPr/>
        </p:nvSpPr>
        <p:spPr bwMode="auto">
          <a:xfrm>
            <a:off x="5853113" y="1906588"/>
            <a:ext cx="1679575" cy="1754187"/>
          </a:xfrm>
          <a:prstGeom prst="rect">
            <a:avLst/>
          </a:prstGeom>
          <a:noFill/>
          <a:ln w="9525">
            <a:noFill/>
            <a:miter lim="800000"/>
            <a:headEnd/>
            <a:tailEnd/>
          </a:ln>
        </p:spPr>
        <p:txBody>
          <a:bodyPr>
            <a:spAutoFit/>
          </a:bodyPr>
          <a:lstStyle/>
          <a:p>
            <a:r>
              <a:rPr lang="fr-FR" sz="1200">
                <a:latin typeface="Calibri" pitchFamily="34" charset="0"/>
              </a:rPr>
              <a:t>https://www.reseau-canope.fr/education-prioritaire/actualites.html?tx_news_pi1[news]=239&amp;tx_news_pi1[controller]=News&amp;tx_news_pi1[action]=detail&amp;cHash=ce1fcb1db99af7f60358a37bbb0d72f8</a:t>
            </a:r>
          </a:p>
        </p:txBody>
      </p:sp>
      <p:pic>
        <p:nvPicPr>
          <p:cNvPr id="25610" name="Image 10"/>
          <p:cNvPicPr>
            <a:picLocks noChangeAspect="1"/>
          </p:cNvPicPr>
          <p:nvPr/>
        </p:nvPicPr>
        <p:blipFill>
          <a:blip r:embed="rId2"/>
          <a:srcRect/>
          <a:stretch>
            <a:fillRect/>
          </a:stretch>
        </p:blipFill>
        <p:spPr bwMode="auto">
          <a:xfrm>
            <a:off x="7532688" y="1546225"/>
            <a:ext cx="4271962" cy="212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hlinkClick r:id="rId2"/>
              </a:rPr>
              <a:t>https://</a:t>
            </a:r>
            <a:r>
              <a:rPr lang="fr-FR" dirty="0" smtClean="0">
                <a:hlinkClick r:id="rId2"/>
              </a:rPr>
              <a:t>www.reseau-canope.fr/lesfondamentaux/accueil.html</a:t>
            </a:r>
            <a:endParaRPr lang="fr-FR" dirty="0" smtClean="0"/>
          </a:p>
          <a:p>
            <a:endParaRPr lang="fr-FR" dirty="0"/>
          </a:p>
          <a:p>
            <a:r>
              <a:rPr lang="fr-FR" dirty="0"/>
              <a:t>https://</a:t>
            </a:r>
            <a:r>
              <a:rPr lang="fr-FR" dirty="0" err="1" smtClean="0"/>
              <a:t>ww</a:t>
            </a:r>
            <a:endParaRPr lang="fr-FR"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470775"/>
            <a:ext cx="5996590" cy="4040106"/>
          </a:xfrm>
          <a:prstGeom prst="rect">
            <a:avLst/>
          </a:prstGeom>
        </p:spPr>
      </p:pic>
    </p:spTree>
    <p:extLst>
      <p:ext uri="{BB962C8B-B14F-4D97-AF65-F5344CB8AC3E}">
        <p14:creationId xmlns:p14="http://schemas.microsoft.com/office/powerpoint/2010/main" val="762083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6626" name="Titre 1"/>
          <p:cNvSpPr>
            <a:spLocks noGrp="1"/>
          </p:cNvSpPr>
          <p:nvPr>
            <p:ph type="title"/>
          </p:nvPr>
        </p:nvSpPr>
        <p:spPr/>
        <p:txBody>
          <a:bodyPr/>
          <a:lstStyle/>
          <a:p>
            <a:r>
              <a:rPr lang="fr-FR" smtClean="0"/>
              <a:t>Des ouvrages </a:t>
            </a:r>
          </a:p>
        </p:txBody>
      </p:sp>
      <p:pic>
        <p:nvPicPr>
          <p:cNvPr id="26627" name="Espace réservé du contenu 3"/>
          <p:cNvPicPr>
            <a:picLocks noGrp="1" noChangeAspect="1"/>
          </p:cNvPicPr>
          <p:nvPr>
            <p:ph idx="1"/>
          </p:nvPr>
        </p:nvPicPr>
        <p:blipFill>
          <a:blip r:embed="rId2"/>
          <a:srcRect/>
          <a:stretch>
            <a:fillRect/>
          </a:stretch>
        </p:blipFill>
        <p:spPr>
          <a:xfrm>
            <a:off x="1787525" y="1552575"/>
            <a:ext cx="2882900" cy="2290763"/>
          </a:xfrm>
        </p:spPr>
      </p:pic>
      <p:pic>
        <p:nvPicPr>
          <p:cNvPr id="26628" name="Image 4"/>
          <p:cNvPicPr>
            <a:picLocks noChangeAspect="1"/>
          </p:cNvPicPr>
          <p:nvPr/>
        </p:nvPicPr>
        <p:blipFill>
          <a:blip r:embed="rId2"/>
          <a:srcRect/>
          <a:stretch>
            <a:fillRect/>
          </a:stretch>
        </p:blipFill>
        <p:spPr bwMode="auto">
          <a:xfrm>
            <a:off x="6346825" y="1552575"/>
            <a:ext cx="2493963" cy="2290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rtlCol="0">
            <a:normAutofit/>
          </a:bodyPr>
          <a:lstStyle/>
          <a:p>
            <a:pPr fontAlgn="auto">
              <a:spcAft>
                <a:spcPts val="0"/>
              </a:spcAft>
              <a:defRPr/>
            </a:pPr>
            <a:r>
              <a:rPr lang="fr-FR" dirty="0" smtClean="0"/>
              <a:t>Des outils de circonscription</a:t>
            </a:r>
            <a:endParaRPr lang="fr-FR" dirty="0"/>
          </a:p>
        </p:txBody>
      </p:sp>
      <p:sp>
        <p:nvSpPr>
          <p:cNvPr id="3" name="Espace réservé du contenu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rtlCol="0">
            <a:normAutofit/>
          </a:bodyPr>
          <a:lstStyle/>
          <a:p>
            <a:pPr fontAlgn="auto">
              <a:spcAft>
                <a:spcPts val="0"/>
              </a:spcAft>
              <a:buFont typeface="Arial"/>
              <a:buChar char="•"/>
              <a:defRPr/>
            </a:pPr>
            <a:r>
              <a:rPr lang="fr-FR" dirty="0" smtClean="0"/>
              <a:t>Projet CP dédoublés</a:t>
            </a:r>
          </a:p>
          <a:p>
            <a:pPr fontAlgn="auto">
              <a:spcAft>
                <a:spcPts val="0"/>
              </a:spcAft>
              <a:buFont typeface="Arial"/>
              <a:buChar char="•"/>
              <a:defRPr/>
            </a:pPr>
            <a:r>
              <a:rPr lang="fr-FR" dirty="0" smtClean="0"/>
              <a:t>Comparatif des manuels de lecture</a:t>
            </a:r>
          </a:p>
          <a:p>
            <a:pPr fontAlgn="auto">
              <a:spcAft>
                <a:spcPts val="0"/>
              </a:spcAft>
              <a:buFont typeface="Arial"/>
              <a:buChar char="•"/>
              <a:defRPr/>
            </a:pPr>
            <a:r>
              <a:rPr lang="fr-FR" dirty="0" smtClean="0"/>
              <a:t>Vadémécum « Apprendre à lire en CP »</a:t>
            </a:r>
          </a:p>
          <a:p>
            <a:pPr fontAlgn="auto">
              <a:spcAft>
                <a:spcPts val="0"/>
              </a:spcAft>
              <a:buFont typeface="Arial"/>
              <a:buChar char="•"/>
              <a:defRPr/>
            </a:pPr>
            <a:r>
              <a:rPr lang="fr-FR" dirty="0"/>
              <a:t>E</a:t>
            </a:r>
            <a:r>
              <a:rPr lang="fr-FR" dirty="0" smtClean="0"/>
              <a:t>valuations GS et CP , pour un premier bilan de départ</a:t>
            </a:r>
          </a:p>
          <a:p>
            <a:pPr fontAlgn="auto">
              <a:spcAft>
                <a:spcPts val="0"/>
              </a:spcAft>
              <a:buFont typeface="Arial"/>
              <a:buChar char="•"/>
              <a:defRPr/>
            </a:pPr>
            <a:r>
              <a:rPr lang="fr-FR" dirty="0" smtClean="0"/>
              <a:t>Des logiciels tablettes et VNI pour apprendre à écrire, à lire, à compter</a:t>
            </a:r>
          </a:p>
          <a:p>
            <a:pPr fontAlgn="auto">
              <a:spcAft>
                <a:spcPts val="0"/>
              </a:spcAft>
              <a:buFont typeface="Arial"/>
              <a:buChar char="•"/>
              <a:defRPr/>
            </a:pPr>
            <a:r>
              <a:rPr lang="fr-FR" dirty="0" smtClean="0"/>
              <a:t>La mallette des parents (à relancer, à adapter,…)</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8674" name="Titre 1"/>
          <p:cNvSpPr>
            <a:spLocks noGrp="1"/>
          </p:cNvSpPr>
          <p:nvPr>
            <p:ph type="title"/>
          </p:nvPr>
        </p:nvSpPr>
        <p:spPr/>
        <p:txBody>
          <a:bodyPr/>
          <a:lstStyle/>
          <a:p>
            <a:r>
              <a:rPr lang="fr-FR" dirty="0" smtClean="0"/>
              <a:t>Des temps pluriannuels de formation </a:t>
            </a:r>
            <a:r>
              <a:rPr lang="fr-FR" dirty="0" err="1" smtClean="0"/>
              <a:t>pluricatégorielle</a:t>
            </a:r>
            <a:endParaRPr lang="fr-FR" dirty="0" smtClean="0"/>
          </a:p>
        </p:txBody>
      </p:sp>
      <p:sp>
        <p:nvSpPr>
          <p:cNvPr id="4" name="Hexagone 3"/>
          <p:cNvSpPr/>
          <p:nvPr/>
        </p:nvSpPr>
        <p:spPr>
          <a:xfrm>
            <a:off x="3108325" y="1571625"/>
            <a:ext cx="2362200" cy="2047875"/>
          </a:xfrm>
          <a:prstGeom prst="hexag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Parcours </a:t>
            </a:r>
            <a:r>
              <a:rPr lang="fr-FR" dirty="0" err="1">
                <a:solidFill>
                  <a:schemeClr val="tx1"/>
                </a:solidFill>
              </a:rPr>
              <a:t>m@gistère</a:t>
            </a:r>
            <a:r>
              <a:rPr lang="fr-FR" dirty="0">
                <a:solidFill>
                  <a:schemeClr val="tx1"/>
                </a:solidFill>
              </a:rPr>
              <a:t> </a:t>
            </a:r>
          </a:p>
        </p:txBody>
      </p:sp>
      <p:sp>
        <p:nvSpPr>
          <p:cNvPr id="5" name="Hexagone 4"/>
          <p:cNvSpPr/>
          <p:nvPr/>
        </p:nvSpPr>
        <p:spPr>
          <a:xfrm>
            <a:off x="6273800" y="1641475"/>
            <a:ext cx="2360613" cy="2047875"/>
          </a:xfrm>
          <a:prstGeom prst="hexag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ZIL REP+ </a:t>
            </a:r>
          </a:p>
        </p:txBody>
      </p:sp>
      <p:sp>
        <p:nvSpPr>
          <p:cNvPr id="6" name="Hexagone 5"/>
          <p:cNvSpPr/>
          <p:nvPr/>
        </p:nvSpPr>
        <p:spPr>
          <a:xfrm>
            <a:off x="9344025" y="1641475"/>
            <a:ext cx="2362200" cy="2047875"/>
          </a:xfrm>
          <a:prstGeom prst="hexag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Semaine A et B</a:t>
            </a:r>
          </a:p>
        </p:txBody>
      </p:sp>
      <p:sp>
        <p:nvSpPr>
          <p:cNvPr id="7" name="Hexagone 6"/>
          <p:cNvSpPr/>
          <p:nvPr/>
        </p:nvSpPr>
        <p:spPr>
          <a:xfrm>
            <a:off x="3108325" y="4129088"/>
            <a:ext cx="2362200" cy="2047875"/>
          </a:xfrm>
          <a:prstGeom prst="hexag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GT de circonscription</a:t>
            </a:r>
          </a:p>
        </p:txBody>
      </p:sp>
      <p:sp>
        <p:nvSpPr>
          <p:cNvPr id="8" name="Hexagone 7"/>
          <p:cNvSpPr/>
          <p:nvPr/>
        </p:nvSpPr>
        <p:spPr>
          <a:xfrm>
            <a:off x="6226175" y="4213225"/>
            <a:ext cx="2362200" cy="2046288"/>
          </a:xfrm>
          <a:prstGeom prst="hexag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Temps de concertation REP+</a:t>
            </a:r>
          </a:p>
        </p:txBody>
      </p:sp>
      <p:sp>
        <p:nvSpPr>
          <p:cNvPr id="9" name="Hexagone 8"/>
          <p:cNvSpPr/>
          <p:nvPr/>
        </p:nvSpPr>
        <p:spPr>
          <a:xfrm>
            <a:off x="9344025" y="4159250"/>
            <a:ext cx="2362200" cy="2046288"/>
          </a:xfrm>
          <a:prstGeom prst="hexagon">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solidFill>
                  <a:schemeClr val="tx1"/>
                </a:solidFill>
              </a:rPr>
              <a:t>Animations pédagogiques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10" y="740979"/>
            <a:ext cx="10172162" cy="5435984"/>
          </a:xfrm>
        </p:spPr>
      </p:pic>
    </p:spTree>
    <p:extLst>
      <p:ext uri="{BB962C8B-B14F-4D97-AF65-F5344CB8AC3E}">
        <p14:creationId xmlns:p14="http://schemas.microsoft.com/office/powerpoint/2010/main" val="203588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r>
              <a:rPr lang="fr-FR" smtClean="0"/>
              <a:t>Des  thématiques de formation</a:t>
            </a:r>
          </a:p>
        </p:txBody>
      </p:sp>
      <p:sp>
        <p:nvSpPr>
          <p:cNvPr id="3" name="Espace réservé du contenu 2"/>
          <p:cNvSpPr>
            <a:spLocks noGrp="1"/>
          </p:cNvSpPr>
          <p:nvPr>
            <p:ph idx="1"/>
          </p:nvPr>
        </p:nvSpPr>
        <p:spPr/>
        <p:txBody>
          <a:bodyPr>
            <a:normAutofit/>
          </a:bodyPr>
          <a:lstStyle/>
          <a:p>
            <a:pPr>
              <a:lnSpc>
                <a:spcPct val="70000"/>
              </a:lnSpc>
            </a:pPr>
            <a:r>
              <a:rPr lang="fr-FR" sz="1300" dirty="0" smtClean="0"/>
              <a:t>Didactique de la lecture </a:t>
            </a:r>
          </a:p>
          <a:p>
            <a:pPr>
              <a:lnSpc>
                <a:spcPct val="70000"/>
              </a:lnSpc>
            </a:pPr>
            <a:r>
              <a:rPr lang="fr-FR" sz="1300" dirty="0" smtClean="0"/>
              <a:t>Sciences cognitives</a:t>
            </a:r>
          </a:p>
          <a:p>
            <a:pPr>
              <a:lnSpc>
                <a:spcPct val="70000"/>
              </a:lnSpc>
            </a:pPr>
            <a:r>
              <a:rPr lang="fr-FR" sz="1300" dirty="0" smtClean="0"/>
              <a:t>Aménagement de la classe et de l’emploi du temps</a:t>
            </a:r>
          </a:p>
          <a:p>
            <a:pPr>
              <a:lnSpc>
                <a:spcPct val="70000"/>
              </a:lnSpc>
            </a:pPr>
            <a:r>
              <a:rPr lang="fr-FR" sz="1300" dirty="0" smtClean="0"/>
              <a:t>Ateliers autonomes de manipulation de la langue écrite</a:t>
            </a:r>
          </a:p>
          <a:p>
            <a:pPr>
              <a:lnSpc>
                <a:spcPct val="70000"/>
              </a:lnSpc>
            </a:pPr>
            <a:r>
              <a:rPr lang="fr-FR" sz="1300" dirty="0" smtClean="0"/>
              <a:t>Enseignement du vocabulaire et de la compréhension</a:t>
            </a:r>
          </a:p>
          <a:p>
            <a:pPr>
              <a:lnSpc>
                <a:spcPct val="70000"/>
              </a:lnSpc>
            </a:pPr>
            <a:r>
              <a:rPr lang="fr-FR" sz="1300" dirty="0" smtClean="0"/>
              <a:t>Parler pour apprendre</a:t>
            </a:r>
          </a:p>
          <a:p>
            <a:pPr>
              <a:lnSpc>
                <a:spcPct val="70000"/>
              </a:lnSpc>
            </a:pPr>
            <a:r>
              <a:rPr lang="fr-FR" sz="1300" dirty="0" smtClean="0"/>
              <a:t>Gestion du groupe restreint et de l’hétérogénéité</a:t>
            </a:r>
          </a:p>
          <a:p>
            <a:pPr>
              <a:lnSpc>
                <a:spcPct val="70000"/>
              </a:lnSpc>
            </a:pPr>
            <a:r>
              <a:rPr lang="fr-FR" sz="1300" dirty="0" smtClean="0"/>
              <a:t>Identifier les difficultés des élèves</a:t>
            </a:r>
          </a:p>
          <a:p>
            <a:pPr>
              <a:lnSpc>
                <a:spcPct val="70000"/>
              </a:lnSpc>
            </a:pPr>
            <a:r>
              <a:rPr lang="fr-FR" sz="1300" dirty="0" smtClean="0"/>
              <a:t>Prendre en charge la grande difficulté </a:t>
            </a:r>
          </a:p>
          <a:p>
            <a:pPr>
              <a:lnSpc>
                <a:spcPct val="70000"/>
              </a:lnSpc>
            </a:pPr>
            <a:r>
              <a:rPr lang="fr-FR" sz="1300" dirty="0" smtClean="0"/>
              <a:t>Différenciation pédagogique </a:t>
            </a:r>
          </a:p>
          <a:p>
            <a:pPr>
              <a:lnSpc>
                <a:spcPct val="70000"/>
              </a:lnSpc>
            </a:pPr>
            <a:r>
              <a:rPr lang="fr-FR" sz="1300" dirty="0" smtClean="0"/>
              <a:t>Ateliers de compréhension de problèmes</a:t>
            </a:r>
          </a:p>
          <a:p>
            <a:pPr>
              <a:lnSpc>
                <a:spcPct val="70000"/>
              </a:lnSpc>
            </a:pPr>
            <a:r>
              <a:rPr lang="fr-FR" sz="1300" dirty="0" smtClean="0"/>
              <a:t>Analyse des évaluations des apprentissages des élèves</a:t>
            </a:r>
          </a:p>
          <a:p>
            <a:pPr>
              <a:lnSpc>
                <a:spcPct val="70000"/>
              </a:lnSpc>
            </a:pPr>
            <a:r>
              <a:rPr lang="fr-FR" sz="1300" dirty="0" smtClean="0"/>
              <a:t>Mathématiques </a:t>
            </a:r>
          </a:p>
          <a:p>
            <a:pPr>
              <a:lnSpc>
                <a:spcPct val="70000"/>
              </a:lnSpc>
            </a:pPr>
            <a:r>
              <a:rPr lang="fr-FR" sz="1300" dirty="0" smtClean="0"/>
              <a:t>Enseignement explicite</a:t>
            </a:r>
          </a:p>
          <a:p>
            <a:pPr algn="r">
              <a:lnSpc>
                <a:spcPct val="70000"/>
              </a:lnSpc>
              <a:buFont typeface="Arial" charset="0"/>
              <a:buNone/>
            </a:pPr>
            <a:r>
              <a:rPr lang="fr-FR" sz="2400" i="1" dirty="0" smtClean="0"/>
              <a:t>Surtout et avant tout répondre à vos besoins spécifiques.</a:t>
            </a:r>
          </a:p>
          <a:p>
            <a:pPr>
              <a:lnSpc>
                <a:spcPct val="70000"/>
              </a:lnSpc>
            </a:pPr>
            <a:endParaRPr lang="fr-FR" sz="2400" i="1" dirty="0" smtClean="0"/>
          </a:p>
          <a:p>
            <a:pPr>
              <a:lnSpc>
                <a:spcPct val="70000"/>
              </a:lnSpc>
            </a:pPr>
            <a:endParaRPr lang="fr-FR" sz="1300" dirty="0" smtClean="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0722" name="Titre 1"/>
          <p:cNvSpPr>
            <a:spLocks noGrp="1"/>
          </p:cNvSpPr>
          <p:nvPr>
            <p:ph type="title"/>
          </p:nvPr>
        </p:nvSpPr>
        <p:spPr>
          <a:xfrm>
            <a:off x="838200" y="199293"/>
            <a:ext cx="10515600" cy="1491396"/>
          </a:xfrm>
        </p:spPr>
        <p:txBody>
          <a:bodyPr/>
          <a:lstStyle/>
          <a:p>
            <a:r>
              <a:rPr lang="fr-FR" dirty="0" smtClean="0"/>
              <a:t>Repenser les pratiques, se </a:t>
            </a:r>
            <a:r>
              <a:rPr lang="fr-FR" dirty="0"/>
              <a:t>questionner, développer des stratégies d’apprentissage pour lever les difficultés </a:t>
            </a:r>
            <a:r>
              <a:rPr lang="mr-IN" dirty="0" smtClean="0">
                <a:ea typeface="Mangal"/>
              </a:rPr>
              <a:t>…</a:t>
            </a:r>
            <a:endParaRPr lang="fr-FR" dirty="0" smtClean="0"/>
          </a:p>
        </p:txBody>
      </p:sp>
      <p:sp>
        <p:nvSpPr>
          <p:cNvPr id="3" name="Espace réservé du contenu 2"/>
          <p:cNvSpPr>
            <a:spLocks noGrp="1"/>
          </p:cNvSpPr>
          <p:nvPr>
            <p:ph idx="1"/>
          </p:nvPr>
        </p:nvSpPr>
        <p:spPr>
          <a:xfrm>
            <a:off x="838200" y="1805352"/>
            <a:ext cx="10515600" cy="5052647"/>
          </a:xfrm>
        </p:spPr>
        <p:txBody>
          <a:bodyPr>
            <a:normAutofit/>
          </a:bodyPr>
          <a:lstStyle/>
          <a:p>
            <a:pPr>
              <a:lnSpc>
                <a:spcPct val="70000"/>
              </a:lnSpc>
            </a:pPr>
            <a:r>
              <a:rPr lang="fr-FR" sz="2000" dirty="0" smtClean="0"/>
              <a:t>Dédoubler et se regrouper? Quand? Comment? Sur quelles disciplines? Pour quoi faire?</a:t>
            </a:r>
          </a:p>
          <a:p>
            <a:pPr>
              <a:lnSpc>
                <a:spcPct val="70000"/>
              </a:lnSpc>
            </a:pPr>
            <a:r>
              <a:rPr lang="fr-FR" sz="2000" dirty="0" smtClean="0"/>
              <a:t>Enseigner à petits effectifs: étayer sans sur-étayer? Observer et réagir face à la difficulté scolaire ? </a:t>
            </a:r>
          </a:p>
          <a:p>
            <a:pPr>
              <a:lnSpc>
                <a:spcPct val="70000"/>
              </a:lnSpc>
            </a:pPr>
            <a:r>
              <a:rPr lang="fr-FR" sz="2000" dirty="0" smtClean="0"/>
              <a:t>Les espaces et l’emploi du temps, densifier les apprentissages sans fatiguer les élèves?</a:t>
            </a:r>
          </a:p>
          <a:p>
            <a:pPr>
              <a:lnSpc>
                <a:spcPct val="70000"/>
              </a:lnSpc>
            </a:pPr>
            <a:r>
              <a:rPr lang="fr-FR" sz="2000" dirty="0" smtClean="0"/>
              <a:t>Repenser les APC autour des autres classes?</a:t>
            </a:r>
          </a:p>
          <a:p>
            <a:pPr>
              <a:lnSpc>
                <a:spcPct val="70000"/>
              </a:lnSpc>
            </a:pPr>
            <a:r>
              <a:rPr lang="fr-FR" sz="2000" dirty="0" smtClean="0"/>
              <a:t>Quels outils pour redonner une place à l’écrit et aux essais d’écriture?</a:t>
            </a:r>
          </a:p>
          <a:p>
            <a:pPr>
              <a:lnSpc>
                <a:spcPct val="70000"/>
              </a:lnSpc>
            </a:pPr>
            <a:r>
              <a:rPr lang="fr-FR" sz="2000" dirty="0" smtClean="0"/>
              <a:t>Quelle place donner au numérique dans le dispositif ?</a:t>
            </a:r>
          </a:p>
          <a:p>
            <a:pPr>
              <a:lnSpc>
                <a:spcPct val="70000"/>
              </a:lnSpc>
            </a:pPr>
            <a:r>
              <a:rPr lang="fr-FR" sz="2000" dirty="0" smtClean="0"/>
              <a:t>Question des inclusions (ULIS, UPEAA,…) ?</a:t>
            </a:r>
          </a:p>
          <a:p>
            <a:pPr>
              <a:lnSpc>
                <a:spcPct val="70000"/>
              </a:lnSpc>
            </a:pPr>
            <a:r>
              <a:rPr lang="fr-FR" sz="2000" dirty="0" smtClean="0"/>
              <a:t>Prendre en compte les acquis des élèves et la manière dont ils ont été construits en maternelle ?</a:t>
            </a:r>
          </a:p>
          <a:p>
            <a:pPr>
              <a:lnSpc>
                <a:spcPct val="70000"/>
              </a:lnSpc>
            </a:pPr>
            <a:r>
              <a:rPr lang="fr-FR" sz="2000" dirty="0" smtClean="0"/>
              <a:t>Regrouper la classe, que fait l’enseignant libéré? (</a:t>
            </a:r>
            <a:r>
              <a:rPr lang="fr-FR" sz="2000" dirty="0" err="1" smtClean="0"/>
              <a:t>co</a:t>
            </a:r>
            <a:r>
              <a:rPr lang="fr-FR" sz="2000" dirty="0" smtClean="0"/>
              <a:t>-intervention en CE1?)</a:t>
            </a:r>
          </a:p>
          <a:p>
            <a:pPr>
              <a:lnSpc>
                <a:spcPct val="70000"/>
              </a:lnSpc>
            </a:pPr>
            <a:r>
              <a:rPr lang="fr-FR" sz="2000" dirty="0" smtClean="0"/>
              <a:t>Comment mobiliser les enseignants d’appui?</a:t>
            </a:r>
          </a:p>
          <a:p>
            <a:pPr>
              <a:lnSpc>
                <a:spcPct val="70000"/>
              </a:lnSpc>
            </a:pPr>
            <a:r>
              <a:rPr lang="fr-FR" sz="2000" dirty="0" smtClean="0"/>
              <a:t>Comment travailler d’une autre façon avec le RASED?</a:t>
            </a:r>
          </a:p>
          <a:p>
            <a:pPr>
              <a:lnSpc>
                <a:spcPct val="70000"/>
              </a:lnSpc>
            </a:pPr>
            <a:r>
              <a:rPr lang="fr-FR" sz="2000" dirty="0" smtClean="0"/>
              <a:t>Comment redéployer le PRE dans ce dispositif?</a:t>
            </a:r>
          </a:p>
          <a:p>
            <a:pPr>
              <a:lnSpc>
                <a:spcPct val="70000"/>
              </a:lnSpc>
            </a:pPr>
            <a:r>
              <a:rPr lang="fr-FR" sz="2000" dirty="0" smtClean="0"/>
              <a:t>La place des parents dans le dispositif ?</a:t>
            </a:r>
          </a:p>
          <a:p>
            <a:pPr>
              <a:lnSpc>
                <a:spcPct val="70000"/>
              </a:lnSpc>
            </a:pPr>
            <a:r>
              <a:rPr lang="fr-FR" sz="2000" dirty="0" smtClean="0"/>
              <a:t>Mathématiques (ACE?)</a:t>
            </a:r>
          </a:p>
          <a:p>
            <a:pPr>
              <a:lnSpc>
                <a:spcPct val="70000"/>
              </a:lnSpc>
            </a:pPr>
            <a:endParaRPr lang="fr-FR" sz="2000" dirty="0" smtClean="0"/>
          </a:p>
          <a:p>
            <a:pPr>
              <a:lnSpc>
                <a:spcPct val="70000"/>
              </a:lnSpc>
            </a:pPr>
            <a:endParaRPr lang="fr-FR" sz="2000" dirty="0" smtClean="0"/>
          </a:p>
          <a:p>
            <a:pPr>
              <a:lnSpc>
                <a:spcPct val="70000"/>
              </a:lnSpc>
            </a:pPr>
            <a:endParaRPr lang="fr-FR" sz="2000" dirty="0" smtClean="0"/>
          </a:p>
          <a:p>
            <a:pPr>
              <a:lnSpc>
                <a:spcPct val="70000"/>
              </a:lnSpc>
            </a:pPr>
            <a:endParaRPr lang="fr-FR"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fr-FR" smtClean="0"/>
              <a:t>Une mesure du Président de la République</a:t>
            </a:r>
          </a:p>
        </p:txBody>
      </p:sp>
      <p:graphicFrame>
        <p:nvGraphicFramePr>
          <p:cNvPr id="4" name="Diagramme 3"/>
          <p:cNvGraphicFramePr/>
          <p:nvPr/>
        </p:nvGraphicFramePr>
        <p:xfrm>
          <a:off x="1991056" y="2363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llipse 4"/>
          <p:cNvSpPr/>
          <p:nvPr/>
        </p:nvSpPr>
        <p:spPr>
          <a:xfrm>
            <a:off x="4937125" y="4127500"/>
            <a:ext cx="2235200" cy="2033588"/>
          </a:xfrm>
          <a:prstGeom prst="ellipse">
            <a:avLst/>
          </a:prstGeom>
          <a:gradFill>
            <a:gsLst>
              <a:gs pos="0">
                <a:schemeClr val="accent2">
                  <a:satMod val="103000"/>
                  <a:tint val="94000"/>
                  <a:lumMod val="57000"/>
                  <a:lumOff val="43000"/>
                </a:schemeClr>
              </a:gs>
              <a:gs pos="50000">
                <a:schemeClr val="accent2">
                  <a:satMod val="110000"/>
                  <a:lumMod val="100000"/>
                  <a:shade val="100000"/>
                </a:schemeClr>
              </a:gs>
              <a:gs pos="100000">
                <a:schemeClr val="accent2">
                  <a:lumMod val="99000"/>
                  <a:satMod val="120000"/>
                  <a:shade val="78000"/>
                </a:schemeClr>
              </a:gs>
            </a:gsLst>
          </a:gradFill>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dirty="0"/>
              <a:t>Un objectif :</a:t>
            </a:r>
          </a:p>
          <a:p>
            <a:pPr algn="ctr" fontAlgn="auto">
              <a:spcBef>
                <a:spcPts val="0"/>
              </a:spcBef>
              <a:spcAft>
                <a:spcPts val="0"/>
              </a:spcAft>
              <a:defRPr/>
            </a:pPr>
            <a:r>
              <a:rPr lang="fr-FR" dirty="0"/>
              <a:t>100% de réussite au </a:t>
            </a:r>
            <a:r>
              <a:rPr lang="fr-FR" dirty="0">
                <a:solidFill>
                  <a:schemeClr val="bg1"/>
                </a:solidFill>
              </a:rPr>
              <a:t>CP</a:t>
            </a:r>
          </a:p>
          <a:p>
            <a:pPr algn="ctr" fontAlgn="auto">
              <a:spcBef>
                <a:spcPts val="0"/>
              </a:spcBef>
              <a:spcAft>
                <a:spcPts val="0"/>
              </a:spcAft>
              <a:defRPr/>
            </a:pPr>
            <a:r>
              <a:rPr lang="fr-FR" dirty="0">
                <a:solidFill>
                  <a:schemeClr val="bg1"/>
                </a:solidFill>
              </a:rPr>
              <a:t>puis CE1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Réponses aux questions: </a:t>
            </a:r>
            <a:endParaRPr lang="fr-FR" dirty="0"/>
          </a:p>
        </p:txBody>
      </p:sp>
      <p:sp>
        <p:nvSpPr>
          <p:cNvPr id="3" name="Espace réservé du contenu 2"/>
          <p:cNvSpPr>
            <a:spLocks noGrp="1"/>
          </p:cNvSpPr>
          <p:nvPr>
            <p:ph idx="1"/>
          </p:nvPr>
        </p:nvSpPr>
        <p:spPr/>
        <p:txBody>
          <a:bodyPr/>
          <a:lstStyle/>
          <a:p>
            <a:r>
              <a:rPr lang="fr-FR" b="1" dirty="0"/>
              <a:t>Les enseignants</a:t>
            </a:r>
            <a:endParaRPr lang="fr-FR" dirty="0"/>
          </a:p>
          <a:p>
            <a:r>
              <a:rPr lang="fr-FR" dirty="0"/>
              <a:t>Les postes CP ne sont pas profilés, tout enseignant peut occuper ces CP dédoublés. Le conseil des maîtres s’organise librement en fonction des motivations et habitudes de travail. Bien que l’expérience soit recherchée, et dans la mesure du possible, que les temps partiels soient évités il est important que ces enseignants soient tout d’abord motivés, enclins à la formation de la didactique de la lecture, écriture et numération et à l’analyse réflexive, aient envie de partager des temps de travail à l’inspection, partagent un suivi fin des élèves avec la GS et le CE1, acceptent d’ouvrir sa classe pour des observations avec le collectif de suivi des CP 100% de la circonscription. </a:t>
            </a:r>
            <a:r>
              <a:rPr lang="fr-FR" dirty="0"/>
              <a:t/>
            </a:r>
            <a:br>
              <a:rPr lang="fr-FR" dirty="0"/>
            </a:br>
            <a:endParaRPr lang="fr-FR" dirty="0"/>
          </a:p>
        </p:txBody>
      </p:sp>
    </p:spTree>
    <p:extLst>
      <p:ext uri="{BB962C8B-B14F-4D97-AF65-F5344CB8AC3E}">
        <p14:creationId xmlns:p14="http://schemas.microsoft.com/office/powerpoint/2010/main" val="800838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collectif de travail? </a:t>
            </a:r>
            <a:endParaRPr lang="fr-FR" dirty="0"/>
          </a:p>
        </p:txBody>
      </p:sp>
      <p:sp>
        <p:nvSpPr>
          <p:cNvPr id="3" name="Espace réservé du contenu 2"/>
          <p:cNvSpPr>
            <a:spLocks noGrp="1"/>
          </p:cNvSpPr>
          <p:nvPr>
            <p:ph idx="1"/>
          </p:nvPr>
        </p:nvSpPr>
        <p:spPr/>
        <p:txBody>
          <a:bodyPr/>
          <a:lstStyle/>
          <a:p>
            <a:r>
              <a:rPr lang="fr-FR" dirty="0" smtClean="0"/>
              <a:t>Piloté </a:t>
            </a:r>
            <a:r>
              <a:rPr lang="fr-FR" dirty="0"/>
              <a:t>par l’IEN qui sera composé de membres du RASED, de formateurs REP+, de CPC, de </a:t>
            </a:r>
            <a:r>
              <a:rPr lang="fr-FR" dirty="0" smtClean="0"/>
              <a:t>PEMF. </a:t>
            </a:r>
          </a:p>
          <a:p>
            <a:r>
              <a:rPr lang="fr-FR" dirty="0" smtClean="0"/>
              <a:t>Il se réunit 1 à 2 fois  par période</a:t>
            </a:r>
          </a:p>
          <a:p>
            <a:r>
              <a:rPr lang="fr-FR" dirty="0" smtClean="0"/>
              <a:t>Il sert de temps d’analyse sur des cas très précis de situations pédagogiques</a:t>
            </a:r>
          </a:p>
          <a:p>
            <a:endParaRPr lang="fr-FR" dirty="0" smtClean="0"/>
          </a:p>
        </p:txBody>
      </p:sp>
    </p:spTree>
    <p:extLst>
      <p:ext uri="{BB962C8B-B14F-4D97-AF65-F5344CB8AC3E}">
        <p14:creationId xmlns:p14="http://schemas.microsoft.com/office/powerpoint/2010/main" val="1881167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Organisations dans l’école</a:t>
            </a:r>
            <a:r>
              <a:rPr lang="mr-IN" dirty="0" smtClean="0"/>
              <a:t>…</a:t>
            </a:r>
            <a:endParaRPr lang="fr-FR" dirty="0"/>
          </a:p>
        </p:txBody>
      </p:sp>
      <p:sp>
        <p:nvSpPr>
          <p:cNvPr id="3" name="Espace réservé du contenu 2"/>
          <p:cNvSpPr>
            <a:spLocks noGrp="1"/>
          </p:cNvSpPr>
          <p:nvPr>
            <p:ph idx="1"/>
          </p:nvPr>
        </p:nvSpPr>
        <p:spPr/>
        <p:txBody>
          <a:bodyPr/>
          <a:lstStyle/>
          <a:p>
            <a:r>
              <a:rPr lang="fr-FR" dirty="0"/>
              <a:t>L’APC. Il est souhaitable que les élèves de CP soient déchargés de ce temps et que les enseignants de CP puissent aller en GS sur ces temps assez régulièrement et éventuellement sur les autres niveaux en fonction des besoins qui seront identifiés par les collègues sur les temps de concertation des APC. </a:t>
            </a:r>
          </a:p>
          <a:p>
            <a:r>
              <a:rPr lang="fr-FR" dirty="0"/>
              <a:t>Le RASED : Les maîtres E pourront apporter leur expertise mais agiront en priorité sur </a:t>
            </a:r>
            <a:r>
              <a:rPr lang="fr-FR" dirty="0" smtClean="0"/>
              <a:t>le soutien du CE1 au CM2 et prévention GS. </a:t>
            </a:r>
            <a:endParaRPr lang="fr-FR" dirty="0"/>
          </a:p>
          <a:p>
            <a:endParaRPr lang="fr-FR" dirty="0"/>
          </a:p>
        </p:txBody>
      </p:sp>
    </p:spTree>
    <p:extLst>
      <p:ext uri="{BB962C8B-B14F-4D97-AF65-F5344CB8AC3E}">
        <p14:creationId xmlns:p14="http://schemas.microsoft.com/office/powerpoint/2010/main" val="1740237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99089"/>
            <a:ext cx="10515600" cy="5577873"/>
          </a:xfrm>
        </p:spPr>
        <p:txBody>
          <a:bodyPr/>
          <a:lstStyle/>
          <a:p>
            <a:r>
              <a:rPr lang="fr-FR" dirty="0"/>
              <a:t>L’organisation des regroupements des CP. Il est souhaitable que ces regroupements aient lieu sur des temps sportifs ou artistiques et qu’ils se déroulent en </a:t>
            </a:r>
            <a:r>
              <a:rPr lang="fr-FR" dirty="0" err="1"/>
              <a:t>co</a:t>
            </a:r>
            <a:r>
              <a:rPr lang="fr-FR" dirty="0"/>
              <a:t>-intervention dans un premier temps  pour ne pas perturber les élèves et installer solidement le fonctionnement de la classe et les méthodes de travail des élèves. Un des deux enseignants pourra s’extraire de ce regroupement pour de la </a:t>
            </a:r>
            <a:r>
              <a:rPr lang="fr-FR" dirty="0" err="1"/>
              <a:t>co</a:t>
            </a:r>
            <a:r>
              <a:rPr lang="fr-FR" dirty="0"/>
              <a:t>-intervention avec ses autres collègues de l’école dès la seconde période. Les trois premières semaines les classes ne se rassembleront pas pour favoriser le sentiment d’appartenance. </a:t>
            </a:r>
          </a:p>
          <a:p>
            <a:r>
              <a:rPr lang="fr-FR" dirty="0"/>
              <a:t>Les temps d’apprentissages fondamentaux français et mathématiques ne feront pas l’objet de regroupements. </a:t>
            </a:r>
          </a:p>
          <a:p>
            <a:r>
              <a:rPr lang="fr-FR" dirty="0"/>
              <a:t>Un manuel de lecture unique pour l’ensemble des CP d’une école doit être choisi. </a:t>
            </a:r>
          </a:p>
        </p:txBody>
      </p:sp>
    </p:spTree>
    <p:extLst>
      <p:ext uri="{BB962C8B-B14F-4D97-AF65-F5344CB8AC3E}">
        <p14:creationId xmlns:p14="http://schemas.microsoft.com/office/powerpoint/2010/main" val="1598479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Avec les parents</a:t>
            </a:r>
            <a:r>
              <a:rPr lang="mr-IN" dirty="0" smtClean="0"/>
              <a:t>…</a:t>
            </a:r>
            <a:r>
              <a:rPr lang="fr-FR" dirty="0" smtClean="0"/>
              <a:t>.</a:t>
            </a:r>
            <a:endParaRPr lang="fr-FR" dirty="0"/>
          </a:p>
        </p:txBody>
      </p:sp>
      <p:sp>
        <p:nvSpPr>
          <p:cNvPr id="3" name="Espace réservé du contenu 2"/>
          <p:cNvSpPr>
            <a:spLocks noGrp="1"/>
          </p:cNvSpPr>
          <p:nvPr>
            <p:ph idx="1"/>
          </p:nvPr>
        </p:nvSpPr>
        <p:spPr/>
        <p:txBody>
          <a:bodyPr/>
          <a:lstStyle/>
          <a:p>
            <a:r>
              <a:rPr lang="fr-FR" dirty="0"/>
              <a:t>La réunion de rentrée des parents devra être préparée pour expliquer ces éléments après que le directeur a arrêté le fonctionnement.  </a:t>
            </a:r>
          </a:p>
          <a:p>
            <a:endParaRPr lang="fr-FR" dirty="0"/>
          </a:p>
          <a:p>
            <a:endParaRPr lang="fr-FR" dirty="0"/>
          </a:p>
        </p:txBody>
      </p:sp>
    </p:spTree>
    <p:extLst>
      <p:ext uri="{BB962C8B-B14F-4D97-AF65-F5344CB8AC3E}">
        <p14:creationId xmlns:p14="http://schemas.microsoft.com/office/powerpoint/2010/main" val="618784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1746" name="Titre 1"/>
          <p:cNvSpPr>
            <a:spLocks noGrp="1"/>
          </p:cNvSpPr>
          <p:nvPr>
            <p:ph type="title"/>
          </p:nvPr>
        </p:nvSpPr>
        <p:spPr/>
        <p:txBody>
          <a:bodyPr/>
          <a:lstStyle/>
          <a:p>
            <a:r>
              <a:rPr lang="fr-FR" smtClean="0"/>
              <a:t>Des perspectives</a:t>
            </a:r>
          </a:p>
        </p:txBody>
      </p:sp>
      <p:sp>
        <p:nvSpPr>
          <p:cNvPr id="31747" name="Espace réservé du contenu 2"/>
          <p:cNvSpPr>
            <a:spLocks noGrp="1"/>
          </p:cNvSpPr>
          <p:nvPr>
            <p:ph idx="1"/>
          </p:nvPr>
        </p:nvSpPr>
        <p:spPr/>
        <p:txBody>
          <a:bodyPr/>
          <a:lstStyle/>
          <a:p>
            <a:pPr marL="0" indent="0">
              <a:buFont typeface="Arial" charset="0"/>
              <a:buNone/>
            </a:pPr>
            <a:r>
              <a:rPr lang="fr-FR" b="1" dirty="0" smtClean="0"/>
              <a:t>Avant les congés d’été :</a:t>
            </a:r>
          </a:p>
          <a:p>
            <a:pPr marL="0" indent="0">
              <a:buFont typeface="Arial" charset="0"/>
              <a:buNone/>
            </a:pPr>
            <a:r>
              <a:rPr lang="fr-FR" dirty="0" smtClean="0"/>
              <a:t>Formaliser en équipe la répartition pédagogique des élèves de l’école en intégrant les CP 100% réussite.</a:t>
            </a:r>
          </a:p>
          <a:p>
            <a:pPr marL="0" indent="0">
              <a:buFont typeface="Arial" charset="0"/>
              <a:buNone/>
            </a:pPr>
            <a:endParaRPr lang="fr-FR" dirty="0" smtClean="0"/>
          </a:p>
          <a:p>
            <a:pPr marL="0" indent="0">
              <a:buFont typeface="Arial" charset="0"/>
              <a:buNone/>
            </a:pPr>
            <a:r>
              <a:rPr lang="fr-FR" b="1" dirty="0" smtClean="0"/>
              <a:t>Dès la prérentrée et à partir de la connaissance que vous avez de vos élèves :</a:t>
            </a:r>
          </a:p>
          <a:p>
            <a:pPr marL="0" indent="0">
              <a:buFont typeface="Arial" charset="0"/>
              <a:buNone/>
            </a:pPr>
            <a:r>
              <a:rPr lang="fr-FR" dirty="0" smtClean="0"/>
              <a:t>Proposer à l’IEN des stratégies de déploiement des dispositifs d’aides en direction de tous les élèves de l’école en lien avec le pôle ressource de circonscription.</a:t>
            </a:r>
          </a:p>
          <a:p>
            <a:pPr marL="0" indent="0">
              <a:buFont typeface="Arial" charset="0"/>
              <a:buNone/>
            </a:pPr>
            <a:endParaRPr lang="fr-FR" dirty="0" smtClean="0"/>
          </a:p>
          <a:p>
            <a:pPr marL="0" indent="0">
              <a:buFont typeface="Arial" charset="0"/>
              <a:buNone/>
            </a:pP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smtClean="0"/>
              <a:t>Une mesure pour bâtir l’Ecole de la confiance</a:t>
            </a:r>
          </a:p>
        </p:txBody>
      </p:sp>
      <p:graphicFrame>
        <p:nvGraphicFramePr>
          <p:cNvPr id="5" name="Diagramme 4"/>
          <p:cNvGraphicFramePr/>
          <p:nvPr/>
        </p:nvGraphicFramePr>
        <p:xfrm>
          <a:off x="2323070" y="1532238"/>
          <a:ext cx="7836930" cy="4606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llipse 5"/>
          <p:cNvSpPr/>
          <p:nvPr/>
        </p:nvSpPr>
        <p:spPr>
          <a:xfrm>
            <a:off x="5327650" y="5257800"/>
            <a:ext cx="1828800" cy="1760538"/>
          </a:xfrm>
          <a:prstGeom prst="ellipse">
            <a:avLst/>
          </a:prstGeom>
          <a:gradFill>
            <a:gsLst>
              <a:gs pos="0">
                <a:schemeClr val="accent2">
                  <a:satMod val="103000"/>
                  <a:tint val="94000"/>
                  <a:alpha val="84000"/>
                  <a:lumMod val="24000"/>
                  <a:lumOff val="76000"/>
                </a:schemeClr>
              </a:gs>
              <a:gs pos="50000">
                <a:schemeClr val="accent2">
                  <a:satMod val="110000"/>
                  <a:lumMod val="100000"/>
                  <a:shade val="10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fr-FR" dirty="0">
                <a:solidFill>
                  <a:schemeClr val="tx1"/>
                </a:solidFill>
              </a:rPr>
              <a:t>Comment? CP à effectifs réduits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pPr algn="ctr"/>
            <a:r>
              <a:rPr lang="fr-FR" smtClean="0"/>
              <a:t>Ancrage scientifique</a:t>
            </a:r>
          </a:p>
        </p:txBody>
      </p:sp>
      <p:sp>
        <p:nvSpPr>
          <p:cNvPr id="5" name="ZoneTexte 4"/>
          <p:cNvSpPr txBox="1"/>
          <p:nvPr/>
        </p:nvSpPr>
        <p:spPr>
          <a:xfrm>
            <a:off x="1065213" y="1924050"/>
            <a:ext cx="4516437" cy="341630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fr-FR" dirty="0">
                <a:solidFill>
                  <a:schemeClr val="tx1"/>
                </a:solidFill>
              </a:rPr>
              <a:t>EN FRANCE</a:t>
            </a:r>
          </a:p>
          <a:p>
            <a:pPr algn="ctr" fontAlgn="auto">
              <a:spcBef>
                <a:spcPts val="0"/>
              </a:spcBef>
              <a:spcAft>
                <a:spcPts val="0"/>
              </a:spcAft>
              <a:defRPr/>
            </a:pPr>
            <a:r>
              <a:rPr lang="fr-FR" dirty="0"/>
              <a:t>Une étude de terrain par Pascal </a:t>
            </a:r>
            <a:r>
              <a:rPr lang="fr-FR" dirty="0" err="1"/>
              <a:t>Bressoux</a:t>
            </a:r>
            <a:r>
              <a:rPr lang="fr-FR" dirty="0"/>
              <a:t> et Laurent Lima, "La place de l'évaluation dans les politiques éducatives : le cas de la taille des classes à l'école primaire en France", montre que les effets du dédoublement sont massifs pour la réduction de la grande difficulté scolaire. Cette étude a été menée en conditions réelles et à grande échelle (100 classes de ZEP dédoublées et 100 classes témoin). Réduire bien en dessous de 20  élèves les classes</a:t>
            </a:r>
          </a:p>
        </p:txBody>
      </p:sp>
      <p:sp>
        <p:nvSpPr>
          <p:cNvPr id="6" name="ZoneTexte 5"/>
          <p:cNvSpPr txBox="1"/>
          <p:nvPr/>
        </p:nvSpPr>
        <p:spPr>
          <a:xfrm>
            <a:off x="6400800" y="1882775"/>
            <a:ext cx="4667250" cy="1754188"/>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fontAlgn="auto">
              <a:spcBef>
                <a:spcPts val="0"/>
              </a:spcBef>
              <a:spcAft>
                <a:spcPts val="0"/>
              </a:spcAft>
              <a:defRPr/>
            </a:pPr>
            <a:r>
              <a:rPr lang="fr-FR" dirty="0">
                <a:solidFill>
                  <a:schemeClr val="tx1"/>
                </a:solidFill>
              </a:rPr>
              <a:t>A L’ETRANGER</a:t>
            </a:r>
          </a:p>
          <a:p>
            <a:pPr fontAlgn="auto">
              <a:spcBef>
                <a:spcPts val="0"/>
              </a:spcBef>
              <a:spcAft>
                <a:spcPts val="0"/>
              </a:spcAft>
              <a:defRPr/>
            </a:pPr>
            <a:endParaRPr lang="fr-FR" dirty="0"/>
          </a:p>
          <a:p>
            <a:pPr fontAlgn="auto">
              <a:spcBef>
                <a:spcPts val="0"/>
              </a:spcBef>
              <a:spcAft>
                <a:spcPts val="0"/>
              </a:spcAft>
              <a:defRPr/>
            </a:pPr>
            <a:r>
              <a:rPr lang="fr-FR" dirty="0"/>
              <a:t>Il y a déjà longtemps aux Etats-Unis, avec une étude qui a fait date, le projet STAR (</a:t>
            </a:r>
            <a:r>
              <a:rPr lang="fr-FR" dirty="0" err="1"/>
              <a:t>Student</a:t>
            </a:r>
            <a:r>
              <a:rPr lang="fr-FR" dirty="0"/>
              <a:t> Teacher </a:t>
            </a:r>
            <a:r>
              <a:rPr lang="fr-FR" dirty="0" err="1"/>
              <a:t>Achievement</a:t>
            </a:r>
            <a:r>
              <a:rPr lang="fr-FR" dirty="0"/>
              <a:t> Ratio). Plus récemment au Danemark.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pPr algn="ctr"/>
            <a:r>
              <a:rPr lang="fr-FR" smtClean="0"/>
              <a:t>Avantage des CP dédoublés: répondre à des nécessités</a:t>
            </a:r>
          </a:p>
        </p:txBody>
      </p:sp>
      <p:graphicFrame>
        <p:nvGraphicFramePr>
          <p:cNvPr id="7" name="Diagramme 6"/>
          <p:cNvGraphicFramePr/>
          <p:nvPr>
            <p:extLst>
              <p:ext uri="{D42A27DB-BD31-4B8C-83A1-F6EECF244321}">
                <p14:modId xmlns:p14="http://schemas.microsoft.com/office/powerpoint/2010/main" val="1342400600"/>
              </p:ext>
            </p:extLst>
          </p:nvPr>
        </p:nvGraphicFramePr>
        <p:xfrm>
          <a:off x="2182126" y="166044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pPr algn="ctr"/>
            <a:r>
              <a:rPr lang="fr-FR" smtClean="0"/>
              <a:t>Une politique dans la continuité</a:t>
            </a:r>
          </a:p>
        </p:txBody>
      </p:sp>
      <p:graphicFrame>
        <p:nvGraphicFramePr>
          <p:cNvPr id="4" name="Diagramme 3"/>
          <p:cNvGraphicFramePr/>
          <p:nvPr/>
        </p:nvGraphicFramePr>
        <p:xfrm>
          <a:off x="1214651" y="719666"/>
          <a:ext cx="989462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Titre 1"/>
          <p:cNvSpPr>
            <a:spLocks noGrp="1"/>
          </p:cNvSpPr>
          <p:nvPr>
            <p:ph type="title"/>
          </p:nvPr>
        </p:nvSpPr>
        <p:spPr>
          <a:xfrm>
            <a:off x="838200" y="365125"/>
            <a:ext cx="11253788" cy="1325563"/>
          </a:xfrm>
        </p:spPr>
        <p:txBody>
          <a:bodyPr/>
          <a:lstStyle/>
          <a:p>
            <a:r>
              <a:rPr lang="fr-FR" dirty="0" smtClean="0"/>
              <a:t>Des PDMQDC redéployés  </a:t>
            </a:r>
            <a:r>
              <a:rPr lang="fr-FR" b="1" dirty="0" smtClean="0"/>
              <a:t>+</a:t>
            </a:r>
            <a:br>
              <a:rPr lang="fr-FR" b="1" dirty="0" smtClean="0"/>
            </a:br>
            <a:r>
              <a:rPr lang="fr-FR" b="1" dirty="0" smtClean="0"/>
              <a:t>                                                  </a:t>
            </a:r>
            <a:r>
              <a:rPr lang="fr-FR" dirty="0" smtClean="0"/>
              <a:t>Des moyens ajoutés </a:t>
            </a:r>
          </a:p>
        </p:txBody>
      </p:sp>
      <p:sp>
        <p:nvSpPr>
          <p:cNvPr id="3" name="Espace réservé du contenu 2"/>
          <p:cNvSpPr>
            <a:spLocks noGrp="1"/>
          </p:cNvSpPr>
          <p:nvPr>
            <p:ph idx="1"/>
          </p:nvPr>
        </p:nvSpPr>
        <p:spPr/>
        <p:txBody>
          <a:bodyPr>
            <a:normAutofit/>
          </a:bodyPr>
          <a:lstStyle/>
          <a:p>
            <a:r>
              <a:rPr lang="fr-FR" b="1" dirty="0" smtClean="0"/>
              <a:t>Que va devenir le dispositif "Plus de maîtres que de classes" ?</a:t>
            </a:r>
          </a:p>
          <a:p>
            <a:pPr>
              <a:buFont typeface="Arial" charset="0"/>
              <a:buNone/>
            </a:pPr>
            <a:endParaRPr lang="fr-FR" dirty="0" smtClean="0"/>
          </a:p>
          <a:p>
            <a:pPr>
              <a:buFont typeface="Arial" charset="0"/>
              <a:buNone/>
            </a:pPr>
            <a:r>
              <a:rPr lang="fr-FR" dirty="0" smtClean="0"/>
              <a:t>En REP+, Le dédoublement des classes de CP en REP+ ne signifie pas la suppression du dispositif « Plus de maîtres que de classes »,  mais une nouvelle organisation dans l’équipe pédagogique. Hors REP+, ce dispositif va être recentré sur les niveaux CP/CE1 pour lesquels il a été créé.</a:t>
            </a:r>
          </a:p>
          <a:p>
            <a:pPr>
              <a:buFont typeface="Arial" charset="0"/>
              <a:buNone/>
            </a:pPr>
            <a:r>
              <a:rPr lang="fr-FR" dirty="0" smtClean="0"/>
              <a:t>Les deux dispositifs seront évalués durant l'année scolaire 2017-2018.</a:t>
            </a:r>
          </a:p>
          <a:p>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fr-FR" dirty="0" smtClean="0"/>
              <a:t>Directives nationales et académiques</a:t>
            </a:r>
          </a:p>
        </p:txBody>
      </p:sp>
      <p:sp>
        <p:nvSpPr>
          <p:cNvPr id="21507" name="Espace réservé du contenu 2"/>
          <p:cNvSpPr>
            <a:spLocks noGrp="1"/>
          </p:cNvSpPr>
          <p:nvPr>
            <p:ph idx="1"/>
          </p:nvPr>
        </p:nvSpPr>
        <p:spPr/>
        <p:txBody>
          <a:bodyPr/>
          <a:lstStyle/>
          <a:p>
            <a:r>
              <a:rPr lang="fr-FR" dirty="0" smtClean="0"/>
              <a:t>L'objectif est de dédoubler les CP en REP+, dès le mois de septembre prochain :</a:t>
            </a:r>
          </a:p>
          <a:p>
            <a:r>
              <a:rPr lang="fr-FR" dirty="0" smtClean="0"/>
              <a:t>Là où les locaux le permettent les classes de CP seront dédoublées.</a:t>
            </a:r>
          </a:p>
          <a:p>
            <a:r>
              <a:rPr lang="fr-FR" dirty="0" smtClean="0"/>
              <a:t>Là où les locaux ne le permettent pas, deux enseignants interviendront, en petits groupes, dans la même salle de classe.</a:t>
            </a:r>
          </a:p>
          <a:p>
            <a:r>
              <a:rPr lang="fr-FR" dirty="0" smtClean="0"/>
              <a:t>Là où c'est possible, des premiers dédoublements auront lieu également en REP dès la rentrée 2017.</a:t>
            </a:r>
          </a:p>
          <a:p>
            <a:r>
              <a:rPr lang="fr-FR" dirty="0" smtClean="0"/>
              <a:t>Les élèves sont regroupés par groupes de 8 à 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2530" name="Image 3"/>
          <p:cNvPicPr>
            <a:picLocks noChangeAspect="1"/>
          </p:cNvPicPr>
          <p:nvPr/>
        </p:nvPicPr>
        <p:blipFill>
          <a:blip r:embed="rId2"/>
          <a:srcRect/>
          <a:stretch>
            <a:fillRect/>
          </a:stretch>
        </p:blipFill>
        <p:spPr bwMode="auto">
          <a:xfrm>
            <a:off x="838200" y="284163"/>
            <a:ext cx="5959475" cy="1208087"/>
          </a:xfrm>
          <a:prstGeom prst="rect">
            <a:avLst/>
          </a:prstGeom>
          <a:noFill/>
          <a:ln w="9525">
            <a:noFill/>
            <a:miter lim="800000"/>
            <a:headEnd/>
            <a:tailEnd/>
          </a:ln>
        </p:spPr>
      </p:pic>
      <p:graphicFrame>
        <p:nvGraphicFramePr>
          <p:cNvPr id="6" name="Espace réservé du contenu 5"/>
          <p:cNvGraphicFramePr>
            <a:graphicFrameLocks noGrp="1"/>
          </p:cNvGraphicFramePr>
          <p:nvPr>
            <p:ph idx="1"/>
          </p:nvPr>
        </p:nvGraphicFramePr>
        <p:xfrm>
          <a:off x="838200" y="1825625"/>
          <a:ext cx="10515600" cy="48589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14086</TotalTime>
  <Words>1358</Words>
  <Application>Microsoft Macintosh PowerPoint</Application>
  <PresentationFormat>Grand écran</PresentationFormat>
  <Paragraphs>268</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Calibri</vt:lpstr>
      <vt:lpstr>Calibri Light</vt:lpstr>
      <vt:lpstr>Mangal</vt:lpstr>
      <vt:lpstr>Arial</vt:lpstr>
      <vt:lpstr>Thème Office</vt:lpstr>
      <vt:lpstr>CP dédoublés 100% réussite </vt:lpstr>
      <vt:lpstr>Une mesure du Président de la République</vt:lpstr>
      <vt:lpstr>Une mesure pour bâtir l’Ecole de la confiance</vt:lpstr>
      <vt:lpstr>Ancrage scientifique</vt:lpstr>
      <vt:lpstr>Avantage des CP dédoublés: répondre à des nécessités</vt:lpstr>
      <vt:lpstr>Une politique dans la continuité</vt:lpstr>
      <vt:lpstr>Des PDMQDC redéployés  +                                                   Des moyens ajoutés </vt:lpstr>
      <vt:lpstr>Directives nationales et académiques</vt:lpstr>
      <vt:lpstr>Présentation PowerPoint</vt:lpstr>
      <vt:lpstr>Sur le REP+ de Jules VERNE</vt:lpstr>
      <vt:lpstr>Un enjeu d’équipe élargie</vt:lpstr>
      <vt:lpstr>Des ressources existantes et à venir …</vt:lpstr>
      <vt:lpstr>Présentation PowerPoint</vt:lpstr>
      <vt:lpstr>Des ouvrages </vt:lpstr>
      <vt:lpstr>Des outils de circonscription</vt:lpstr>
      <vt:lpstr>Des temps pluriannuels de formation pluricatégorielle</vt:lpstr>
      <vt:lpstr>Présentation PowerPoint</vt:lpstr>
      <vt:lpstr>Des  thématiques de formation</vt:lpstr>
      <vt:lpstr>Repenser les pratiques, se questionner, développer des stratégies d’apprentissage pour lever les difficultés …</vt:lpstr>
      <vt:lpstr>Réponses aux questions: </vt:lpstr>
      <vt:lpstr>Le collectif de travail? </vt:lpstr>
      <vt:lpstr>Organisations dans l’école…</vt:lpstr>
      <vt:lpstr>Présentation PowerPoint</vt:lpstr>
      <vt:lpstr>Avec les parents….</vt:lpstr>
      <vt:lpstr>Des perspectives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 100% réussite</dc:title>
  <dc:creator>Utilisateur de Microsoft Office</dc:creator>
  <cp:lastModifiedBy>Utilisateur de Microsoft Office</cp:lastModifiedBy>
  <cp:revision>70</cp:revision>
  <dcterms:created xsi:type="dcterms:W3CDTF">2017-06-23T12:35:23Z</dcterms:created>
  <dcterms:modified xsi:type="dcterms:W3CDTF">2017-07-05T14:30:33Z</dcterms:modified>
</cp:coreProperties>
</file>