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62" r:id="rId6"/>
    <p:sldId id="265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/>
    <p:restoredTop sz="94719"/>
  </p:normalViewPr>
  <p:slideViewPr>
    <p:cSldViewPr snapToGrid="0" snapToObjects="1">
      <p:cViewPr varScale="1">
        <p:scale>
          <a:sx n="21" d="100"/>
          <a:sy n="21" d="100"/>
        </p:scale>
        <p:origin x="176" y="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7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4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3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51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5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5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202E-1632-AE41-A542-68D3B099E447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A2C0-304C-234E-BCE5-EC61A7161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82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9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9" y="0"/>
            <a:ext cx="11574675" cy="6596653"/>
          </a:xfrm>
        </p:spPr>
      </p:pic>
    </p:spTree>
    <p:extLst>
      <p:ext uri="{BB962C8B-B14F-4D97-AF65-F5344CB8AC3E}">
        <p14:creationId xmlns:p14="http://schemas.microsoft.com/office/powerpoint/2010/main" val="9976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8412" cy="41685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3" y="108729"/>
            <a:ext cx="6073588" cy="43496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4277317"/>
            <a:ext cx="5691841" cy="25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5311" cy="48678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18" y="123264"/>
            <a:ext cx="6303682" cy="38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6034" cy="36434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50" y="0"/>
            <a:ext cx="5651450" cy="365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" y="3810000"/>
            <a:ext cx="6553200" cy="1054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3" b="1"/>
          <a:stretch/>
        </p:blipFill>
        <p:spPr>
          <a:xfrm>
            <a:off x="874058" y="5136776"/>
            <a:ext cx="5446059" cy="16024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1"/>
          <a:stretch/>
        </p:blipFill>
        <p:spPr>
          <a:xfrm>
            <a:off x="6540550" y="3810000"/>
            <a:ext cx="5472953" cy="18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174"/>
            <a:ext cx="5520018" cy="3629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0"/>
            <a:ext cx="6223000" cy="3467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67" y="3403125"/>
            <a:ext cx="6229259" cy="1462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4978773"/>
            <a:ext cx="5957794" cy="133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97"/>
            <a:ext cx="5773270" cy="29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88" y="3358541"/>
            <a:ext cx="5038912" cy="35282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7" y="0"/>
            <a:ext cx="4894291" cy="3594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9" y="0"/>
            <a:ext cx="5448300" cy="33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8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</cp:revision>
  <dcterms:created xsi:type="dcterms:W3CDTF">2017-07-05T08:01:09Z</dcterms:created>
  <dcterms:modified xsi:type="dcterms:W3CDTF">2017-07-05T08:24:05Z</dcterms:modified>
</cp:coreProperties>
</file>