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59" r:id="rId5"/>
    <p:sldId id="260" r:id="rId6"/>
    <p:sldId id="261" r:id="rId7"/>
    <p:sldId id="262" r:id="rId8"/>
    <p:sldId id="284" r:id="rId9"/>
    <p:sldId id="263" r:id="rId10"/>
    <p:sldId id="264" r:id="rId11"/>
    <p:sldId id="265" r:id="rId12"/>
    <p:sldId id="266" r:id="rId13"/>
    <p:sldId id="267" r:id="rId14"/>
    <p:sldId id="268" r:id="rId15"/>
    <p:sldId id="269" r:id="rId16"/>
    <p:sldId id="272" r:id="rId17"/>
    <p:sldId id="273" r:id="rId18"/>
    <p:sldId id="270" r:id="rId19"/>
    <p:sldId id="271" r:id="rId20"/>
    <p:sldId id="274" r:id="rId21"/>
    <p:sldId id="285" r:id="rId22"/>
    <p:sldId id="275" r:id="rId23"/>
    <p:sldId id="276" r:id="rId24"/>
    <p:sldId id="279" r:id="rId25"/>
    <p:sldId id="281" r:id="rId26"/>
    <p:sldId id="280" r:id="rId27"/>
    <p:sldId id="278" r:id="rId28"/>
    <p:sldId id="277" r:id="rId29"/>
    <p:sldId id="282" r:id="rId30"/>
    <p:sldId id="283" r:id="rId31"/>
    <p:sldId id="286"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79"/>
    <p:restoredTop sz="90099"/>
  </p:normalViewPr>
  <p:slideViewPr>
    <p:cSldViewPr>
      <p:cViewPr varScale="1">
        <p:scale>
          <a:sx n="93" d="100"/>
          <a:sy n="93" d="100"/>
        </p:scale>
        <p:origin x="592" y="2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image" Target="../media/image2.png"/><Relationship Id="rId2" Type="http://schemas.openxmlformats.org/officeDocument/2006/relationships/image" Target="../media/image3.png"/></Relationships>
</file>

<file path=ppt/diagrams/_rels/data5.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image" Target="../media/image2.png"/><Relationship Id="rId2" Type="http://schemas.openxmlformats.org/officeDocument/2006/relationships/image" Target="../media/image3.png"/></Relationships>
</file>

<file path=ppt/diagrams/_rels/drawing5.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A85AF-B4DB-41C2-990C-FDD93D32D4A8}"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fr-FR"/>
        </a:p>
      </dgm:t>
    </dgm:pt>
    <dgm:pt modelId="{A58731BD-BFEB-4101-BDF6-3E4CDC77BEC2}">
      <dgm:prSet phldrT="[Texte]"/>
      <dgm:spPr/>
      <dgm:t>
        <a:bodyPr/>
        <a:lstStyle/>
        <a:p>
          <a:r>
            <a:rPr lang="fr-FR" dirty="0" smtClean="0"/>
            <a:t>il s'appuie sur le socle commun de connaissances, de compétences et de culture, les programmes scolaires, les besoins et demandes des élèves, et les ressources disponibles ;</a:t>
          </a:r>
          <a:endParaRPr lang="fr-FR" dirty="0"/>
        </a:p>
      </dgm:t>
    </dgm:pt>
    <dgm:pt modelId="{670F0B8C-7D25-4AFA-9ACF-CCC2C930A93C}" type="parTrans" cxnId="{118A50AD-BD05-4F75-8B92-0C6DA321AE74}">
      <dgm:prSet/>
      <dgm:spPr/>
      <dgm:t>
        <a:bodyPr/>
        <a:lstStyle/>
        <a:p>
          <a:endParaRPr lang="fr-FR"/>
        </a:p>
      </dgm:t>
    </dgm:pt>
    <dgm:pt modelId="{00C6E46D-E661-4AB0-B2E8-3FF02AC7E9E3}" type="sibTrans" cxnId="{118A50AD-BD05-4F75-8B92-0C6DA321AE74}">
      <dgm:prSet/>
      <dgm:spPr/>
      <dgm:t>
        <a:bodyPr/>
        <a:lstStyle/>
        <a:p>
          <a:endParaRPr lang="fr-FR"/>
        </a:p>
      </dgm:t>
    </dgm:pt>
    <dgm:pt modelId="{93DCD1BE-A4ED-4727-913B-0CE7ED85D9B0}">
      <dgm:prSet phldrT="[Texte]"/>
      <dgm:spPr/>
      <dgm:t>
        <a:bodyPr/>
        <a:lstStyle/>
        <a:p>
          <a:r>
            <a:rPr lang="fr-FR" dirty="0" smtClean="0"/>
            <a:t>il trouve son expression dans un document bref, intelligible par l'ensemble des parties prenantes, au premier rang desquelles les familles.</a:t>
          </a:r>
          <a:endParaRPr lang="fr-FR" dirty="0"/>
        </a:p>
      </dgm:t>
    </dgm:pt>
    <dgm:pt modelId="{740C8486-9C4D-46AA-AB82-E69C9A59BD6F}" type="parTrans" cxnId="{AAAC9EAD-4192-4B90-A7CF-B12DCD27EC01}">
      <dgm:prSet/>
      <dgm:spPr/>
      <dgm:t>
        <a:bodyPr/>
        <a:lstStyle/>
        <a:p>
          <a:endParaRPr lang="fr-FR"/>
        </a:p>
      </dgm:t>
    </dgm:pt>
    <dgm:pt modelId="{E66C3F76-DD1F-4E16-B833-77D6D7A24ADF}" type="sibTrans" cxnId="{AAAC9EAD-4192-4B90-A7CF-B12DCD27EC01}">
      <dgm:prSet/>
      <dgm:spPr/>
      <dgm:t>
        <a:bodyPr/>
        <a:lstStyle/>
        <a:p>
          <a:endParaRPr lang="fr-FR"/>
        </a:p>
      </dgm:t>
    </dgm:pt>
    <dgm:pt modelId="{BB17358F-2A95-4A07-A15E-648BF5107F00}">
      <dgm:prSet phldrT="[Texte]"/>
      <dgm:spPr/>
      <dgm:t>
        <a:bodyPr/>
        <a:lstStyle/>
        <a:p>
          <a:r>
            <a:rPr lang="fr-FR" smtClean="0"/>
            <a:t>il s'inscrit dans le cadre du projet d'école ou d'établissement ;</a:t>
          </a:r>
          <a:endParaRPr lang="fr-FR" dirty="0"/>
        </a:p>
      </dgm:t>
    </dgm:pt>
    <dgm:pt modelId="{8B057E3C-3DCA-487F-9DE8-EE454E081170}" type="parTrans" cxnId="{05947B6E-F553-4B1A-B87D-F884293C8DE0}">
      <dgm:prSet/>
      <dgm:spPr/>
      <dgm:t>
        <a:bodyPr/>
        <a:lstStyle/>
        <a:p>
          <a:endParaRPr lang="fr-FR"/>
        </a:p>
      </dgm:t>
    </dgm:pt>
    <dgm:pt modelId="{5AF55FFF-D596-4196-BFE5-22924A4DDE36}" type="sibTrans" cxnId="{05947B6E-F553-4B1A-B87D-F884293C8DE0}">
      <dgm:prSet/>
      <dgm:spPr/>
      <dgm:t>
        <a:bodyPr/>
        <a:lstStyle/>
        <a:p>
          <a:endParaRPr lang="fr-FR"/>
        </a:p>
      </dgm:t>
    </dgm:pt>
    <dgm:pt modelId="{0E8BA098-F98D-441B-B292-B0F4A17EFA03}">
      <dgm:prSet/>
      <dgm:spPr/>
      <dgm:t>
        <a:bodyPr/>
        <a:lstStyle/>
        <a:p>
          <a:r>
            <a:rPr lang="fr-FR" smtClean="0"/>
            <a:t>il constitue l'un des axes du projet du comité d'éducation à la santé et à la citoyenneté (CESC) ;</a:t>
          </a:r>
          <a:endParaRPr lang="fr-FR" dirty="0" smtClean="0"/>
        </a:p>
      </dgm:t>
    </dgm:pt>
    <dgm:pt modelId="{6E577A3C-049A-489D-934D-8AF0A1B542D5}" type="parTrans" cxnId="{77C3FB9D-1EBB-404A-BF9C-4E07E71266C8}">
      <dgm:prSet/>
      <dgm:spPr/>
      <dgm:t>
        <a:bodyPr/>
        <a:lstStyle/>
        <a:p>
          <a:endParaRPr lang="fr-FR"/>
        </a:p>
      </dgm:t>
    </dgm:pt>
    <dgm:pt modelId="{B3AF899C-3305-495E-A191-335AFD9B46D0}" type="sibTrans" cxnId="{77C3FB9D-1EBB-404A-BF9C-4E07E71266C8}">
      <dgm:prSet/>
      <dgm:spPr/>
      <dgm:t>
        <a:bodyPr/>
        <a:lstStyle/>
        <a:p>
          <a:endParaRPr lang="fr-FR"/>
        </a:p>
      </dgm:t>
    </dgm:pt>
    <dgm:pt modelId="{A37578FE-C2BD-4B92-AD53-53E89984F9E3}" type="pres">
      <dgm:prSet presAssocID="{F1BA85AF-B4DB-41C2-990C-FDD93D32D4A8}" presName="linearFlow" presStyleCnt="0">
        <dgm:presLayoutVars>
          <dgm:dir/>
          <dgm:resizeHandles val="exact"/>
        </dgm:presLayoutVars>
      </dgm:prSet>
      <dgm:spPr/>
      <dgm:t>
        <a:bodyPr/>
        <a:lstStyle/>
        <a:p>
          <a:endParaRPr lang="fr-FR"/>
        </a:p>
      </dgm:t>
    </dgm:pt>
    <dgm:pt modelId="{211D2172-A027-4B87-A598-813812728A74}" type="pres">
      <dgm:prSet presAssocID="{A58731BD-BFEB-4101-BDF6-3E4CDC77BEC2}" presName="composite" presStyleCnt="0"/>
      <dgm:spPr/>
    </dgm:pt>
    <dgm:pt modelId="{408F672F-D1C6-4869-A62A-5A0502B32F03}" type="pres">
      <dgm:prSet presAssocID="{A58731BD-BFEB-4101-BDF6-3E4CDC77BEC2}" presName="imgShp" presStyleLbl="fgImgPlace1" presStyleIdx="0" presStyleCnt="4" custScaleX="135043"/>
      <dgm:spPr>
        <a:blipFill rotWithShape="0">
          <a:blip xmlns:r="http://schemas.openxmlformats.org/officeDocument/2006/relationships" r:embed="rId1"/>
          <a:stretch>
            <a:fillRect/>
          </a:stretch>
        </a:blipFill>
      </dgm:spPr>
    </dgm:pt>
    <dgm:pt modelId="{49B4A202-59FB-4EC3-977C-1560D7279DBD}" type="pres">
      <dgm:prSet presAssocID="{A58731BD-BFEB-4101-BDF6-3E4CDC77BEC2}" presName="txShp" presStyleLbl="node1" presStyleIdx="0" presStyleCnt="4">
        <dgm:presLayoutVars>
          <dgm:bulletEnabled val="1"/>
        </dgm:presLayoutVars>
      </dgm:prSet>
      <dgm:spPr/>
      <dgm:t>
        <a:bodyPr/>
        <a:lstStyle/>
        <a:p>
          <a:endParaRPr lang="fr-FR"/>
        </a:p>
      </dgm:t>
    </dgm:pt>
    <dgm:pt modelId="{F3148BD4-E893-4996-A8C4-AFF8C3AA21C6}" type="pres">
      <dgm:prSet presAssocID="{00C6E46D-E661-4AB0-B2E8-3FF02AC7E9E3}" presName="spacing" presStyleCnt="0"/>
      <dgm:spPr/>
    </dgm:pt>
    <dgm:pt modelId="{47FAABA7-11D8-4755-B7D9-BB906D66999C}" type="pres">
      <dgm:prSet presAssocID="{BB17358F-2A95-4A07-A15E-648BF5107F00}" presName="composite" presStyleCnt="0"/>
      <dgm:spPr/>
    </dgm:pt>
    <dgm:pt modelId="{9AF8CC6F-EE24-4E90-A1B4-C8D6796005B0}" type="pres">
      <dgm:prSet presAssocID="{BB17358F-2A95-4A07-A15E-648BF5107F00}" presName="imgShp" presStyleLbl="fgImgPlace1" presStyleIdx="1" presStyleCnt="4" custScaleX="169933" custScaleY="134969" custLinFactNeighborX="-23531" custLinFactNeighborY="-4631"/>
      <dgm:spPr>
        <a:blipFill rotWithShape="0">
          <a:blip xmlns:r="http://schemas.openxmlformats.org/officeDocument/2006/relationships" r:embed="rId2"/>
          <a:stretch>
            <a:fillRect/>
          </a:stretch>
        </a:blipFill>
      </dgm:spPr>
    </dgm:pt>
    <dgm:pt modelId="{CC45050E-6D58-42F2-86E2-308C8A4BD154}" type="pres">
      <dgm:prSet presAssocID="{BB17358F-2A95-4A07-A15E-648BF5107F00}" presName="txShp" presStyleLbl="node1" presStyleIdx="1" presStyleCnt="4">
        <dgm:presLayoutVars>
          <dgm:bulletEnabled val="1"/>
        </dgm:presLayoutVars>
      </dgm:prSet>
      <dgm:spPr/>
      <dgm:t>
        <a:bodyPr/>
        <a:lstStyle/>
        <a:p>
          <a:endParaRPr lang="fr-FR"/>
        </a:p>
      </dgm:t>
    </dgm:pt>
    <dgm:pt modelId="{E9FF7EA7-1120-4195-921F-F9EA7ED5C2DF}" type="pres">
      <dgm:prSet presAssocID="{5AF55FFF-D596-4196-BFE5-22924A4DDE36}" presName="spacing" presStyleCnt="0"/>
      <dgm:spPr/>
    </dgm:pt>
    <dgm:pt modelId="{F0A99471-25A1-4A99-A2B0-001C723407DE}" type="pres">
      <dgm:prSet presAssocID="{0E8BA098-F98D-441B-B292-B0F4A17EFA03}" presName="composite" presStyleCnt="0"/>
      <dgm:spPr/>
    </dgm:pt>
    <dgm:pt modelId="{313F4D7B-392F-4981-8C1D-0A7F6CDD7AD5}" type="pres">
      <dgm:prSet presAssocID="{0E8BA098-F98D-441B-B292-B0F4A17EFA03}" presName="imgShp" presStyleLbl="fgImgPlace1" presStyleIdx="2" presStyleCnt="4"/>
      <dgm:spPr>
        <a:blipFill rotWithShape="0">
          <a:blip xmlns:r="http://schemas.openxmlformats.org/officeDocument/2006/relationships" r:embed="rId3"/>
          <a:stretch>
            <a:fillRect/>
          </a:stretch>
        </a:blipFill>
      </dgm:spPr>
    </dgm:pt>
    <dgm:pt modelId="{513DDA3F-F503-4146-80E6-C186829E8598}" type="pres">
      <dgm:prSet presAssocID="{0E8BA098-F98D-441B-B292-B0F4A17EFA03}" presName="txShp" presStyleLbl="node1" presStyleIdx="2" presStyleCnt="4">
        <dgm:presLayoutVars>
          <dgm:bulletEnabled val="1"/>
        </dgm:presLayoutVars>
      </dgm:prSet>
      <dgm:spPr/>
      <dgm:t>
        <a:bodyPr/>
        <a:lstStyle/>
        <a:p>
          <a:endParaRPr lang="fr-FR"/>
        </a:p>
      </dgm:t>
    </dgm:pt>
    <dgm:pt modelId="{9AC8AEB1-702E-4A31-A6BA-FD4850A09173}" type="pres">
      <dgm:prSet presAssocID="{B3AF899C-3305-495E-A191-335AFD9B46D0}" presName="spacing" presStyleCnt="0"/>
      <dgm:spPr/>
    </dgm:pt>
    <dgm:pt modelId="{3EFD0CDD-CCA4-4965-AB7E-D4033082A9C9}" type="pres">
      <dgm:prSet presAssocID="{93DCD1BE-A4ED-4727-913B-0CE7ED85D9B0}" presName="composite" presStyleCnt="0"/>
      <dgm:spPr/>
    </dgm:pt>
    <dgm:pt modelId="{5A591A28-FE55-4E5C-AB30-6E5BCBDBB0FB}" type="pres">
      <dgm:prSet presAssocID="{93DCD1BE-A4ED-4727-913B-0CE7ED85D9B0}" presName="imgShp" presStyleLbl="fgImgPlace1" presStyleIdx="3" presStyleCnt="4"/>
      <dgm:spPr>
        <a:blipFill rotWithShape="0">
          <a:blip xmlns:r="http://schemas.openxmlformats.org/officeDocument/2006/relationships" r:embed="rId4"/>
          <a:stretch>
            <a:fillRect/>
          </a:stretch>
        </a:blipFill>
      </dgm:spPr>
    </dgm:pt>
    <dgm:pt modelId="{B2EB19D0-491C-4ADB-8721-0E4135D3C1CD}" type="pres">
      <dgm:prSet presAssocID="{93DCD1BE-A4ED-4727-913B-0CE7ED85D9B0}" presName="txShp" presStyleLbl="node1" presStyleIdx="3" presStyleCnt="4">
        <dgm:presLayoutVars>
          <dgm:bulletEnabled val="1"/>
        </dgm:presLayoutVars>
      </dgm:prSet>
      <dgm:spPr/>
      <dgm:t>
        <a:bodyPr/>
        <a:lstStyle/>
        <a:p>
          <a:endParaRPr lang="fr-FR"/>
        </a:p>
      </dgm:t>
    </dgm:pt>
  </dgm:ptLst>
  <dgm:cxnLst>
    <dgm:cxn modelId="{AAAC9EAD-4192-4B90-A7CF-B12DCD27EC01}" srcId="{F1BA85AF-B4DB-41C2-990C-FDD93D32D4A8}" destId="{93DCD1BE-A4ED-4727-913B-0CE7ED85D9B0}" srcOrd="3" destOrd="0" parTransId="{740C8486-9C4D-46AA-AB82-E69C9A59BD6F}" sibTransId="{E66C3F76-DD1F-4E16-B833-77D6D7A24ADF}"/>
    <dgm:cxn modelId="{75A7B802-84F9-48F2-9F42-41F64A099D29}" type="presOf" srcId="{93DCD1BE-A4ED-4727-913B-0CE7ED85D9B0}" destId="{B2EB19D0-491C-4ADB-8721-0E4135D3C1CD}" srcOrd="0" destOrd="0" presId="urn:microsoft.com/office/officeart/2005/8/layout/vList3#1"/>
    <dgm:cxn modelId="{5C3212EF-203C-4601-877A-0469B90B2C27}" type="presOf" srcId="{F1BA85AF-B4DB-41C2-990C-FDD93D32D4A8}" destId="{A37578FE-C2BD-4B92-AD53-53E89984F9E3}" srcOrd="0" destOrd="0" presId="urn:microsoft.com/office/officeart/2005/8/layout/vList3#1"/>
    <dgm:cxn modelId="{2FBFA22B-D57F-4790-B0E7-A1AA324C8CB7}" type="presOf" srcId="{BB17358F-2A95-4A07-A15E-648BF5107F00}" destId="{CC45050E-6D58-42F2-86E2-308C8A4BD154}" srcOrd="0" destOrd="0" presId="urn:microsoft.com/office/officeart/2005/8/layout/vList3#1"/>
    <dgm:cxn modelId="{D16DC696-F3CC-4094-8FBB-A8EF702A8986}" type="presOf" srcId="{0E8BA098-F98D-441B-B292-B0F4A17EFA03}" destId="{513DDA3F-F503-4146-80E6-C186829E8598}" srcOrd="0" destOrd="0" presId="urn:microsoft.com/office/officeart/2005/8/layout/vList3#1"/>
    <dgm:cxn modelId="{05947B6E-F553-4B1A-B87D-F884293C8DE0}" srcId="{F1BA85AF-B4DB-41C2-990C-FDD93D32D4A8}" destId="{BB17358F-2A95-4A07-A15E-648BF5107F00}" srcOrd="1" destOrd="0" parTransId="{8B057E3C-3DCA-487F-9DE8-EE454E081170}" sibTransId="{5AF55FFF-D596-4196-BFE5-22924A4DDE36}"/>
    <dgm:cxn modelId="{DFFC269F-1C65-4E7E-B946-B159E621A25C}" type="presOf" srcId="{A58731BD-BFEB-4101-BDF6-3E4CDC77BEC2}" destId="{49B4A202-59FB-4EC3-977C-1560D7279DBD}" srcOrd="0" destOrd="0" presId="urn:microsoft.com/office/officeart/2005/8/layout/vList3#1"/>
    <dgm:cxn modelId="{77C3FB9D-1EBB-404A-BF9C-4E07E71266C8}" srcId="{F1BA85AF-B4DB-41C2-990C-FDD93D32D4A8}" destId="{0E8BA098-F98D-441B-B292-B0F4A17EFA03}" srcOrd="2" destOrd="0" parTransId="{6E577A3C-049A-489D-934D-8AF0A1B542D5}" sibTransId="{B3AF899C-3305-495E-A191-335AFD9B46D0}"/>
    <dgm:cxn modelId="{118A50AD-BD05-4F75-8B92-0C6DA321AE74}" srcId="{F1BA85AF-B4DB-41C2-990C-FDD93D32D4A8}" destId="{A58731BD-BFEB-4101-BDF6-3E4CDC77BEC2}" srcOrd="0" destOrd="0" parTransId="{670F0B8C-7D25-4AFA-9ACF-CCC2C930A93C}" sibTransId="{00C6E46D-E661-4AB0-B2E8-3FF02AC7E9E3}"/>
    <dgm:cxn modelId="{F7B49913-3BF9-4BE0-B43E-44C3A164DFB8}" type="presParOf" srcId="{A37578FE-C2BD-4B92-AD53-53E89984F9E3}" destId="{211D2172-A027-4B87-A598-813812728A74}" srcOrd="0" destOrd="0" presId="urn:microsoft.com/office/officeart/2005/8/layout/vList3#1"/>
    <dgm:cxn modelId="{C96869BA-E7DB-45F9-B61B-EA8E7A1924A1}" type="presParOf" srcId="{211D2172-A027-4B87-A598-813812728A74}" destId="{408F672F-D1C6-4869-A62A-5A0502B32F03}" srcOrd="0" destOrd="0" presId="urn:microsoft.com/office/officeart/2005/8/layout/vList3#1"/>
    <dgm:cxn modelId="{6B1528CC-9467-435D-AF67-A759804CAB43}" type="presParOf" srcId="{211D2172-A027-4B87-A598-813812728A74}" destId="{49B4A202-59FB-4EC3-977C-1560D7279DBD}" srcOrd="1" destOrd="0" presId="urn:microsoft.com/office/officeart/2005/8/layout/vList3#1"/>
    <dgm:cxn modelId="{9DF0CB0E-B22C-4DB9-ACE9-FF070F04BE47}" type="presParOf" srcId="{A37578FE-C2BD-4B92-AD53-53E89984F9E3}" destId="{F3148BD4-E893-4996-A8C4-AFF8C3AA21C6}" srcOrd="1" destOrd="0" presId="urn:microsoft.com/office/officeart/2005/8/layout/vList3#1"/>
    <dgm:cxn modelId="{1320C5BB-B7B5-438A-AF33-AF41B75531E5}" type="presParOf" srcId="{A37578FE-C2BD-4B92-AD53-53E89984F9E3}" destId="{47FAABA7-11D8-4755-B7D9-BB906D66999C}" srcOrd="2" destOrd="0" presId="urn:microsoft.com/office/officeart/2005/8/layout/vList3#1"/>
    <dgm:cxn modelId="{A73CA088-6294-42A0-BACB-79FEDD074C41}" type="presParOf" srcId="{47FAABA7-11D8-4755-B7D9-BB906D66999C}" destId="{9AF8CC6F-EE24-4E90-A1B4-C8D6796005B0}" srcOrd="0" destOrd="0" presId="urn:microsoft.com/office/officeart/2005/8/layout/vList3#1"/>
    <dgm:cxn modelId="{23725005-9F74-47F8-B57C-DEF08BBCA487}" type="presParOf" srcId="{47FAABA7-11D8-4755-B7D9-BB906D66999C}" destId="{CC45050E-6D58-42F2-86E2-308C8A4BD154}" srcOrd="1" destOrd="0" presId="urn:microsoft.com/office/officeart/2005/8/layout/vList3#1"/>
    <dgm:cxn modelId="{0A0B5EDB-769F-456E-9686-AE8C30EC2519}" type="presParOf" srcId="{A37578FE-C2BD-4B92-AD53-53E89984F9E3}" destId="{E9FF7EA7-1120-4195-921F-F9EA7ED5C2DF}" srcOrd="3" destOrd="0" presId="urn:microsoft.com/office/officeart/2005/8/layout/vList3#1"/>
    <dgm:cxn modelId="{768A0773-DB68-4280-91B8-CCCC6D7D3DDB}" type="presParOf" srcId="{A37578FE-C2BD-4B92-AD53-53E89984F9E3}" destId="{F0A99471-25A1-4A99-A2B0-001C723407DE}" srcOrd="4" destOrd="0" presId="urn:microsoft.com/office/officeart/2005/8/layout/vList3#1"/>
    <dgm:cxn modelId="{B0878BB6-1812-4156-A6A6-AACE58A5CE36}" type="presParOf" srcId="{F0A99471-25A1-4A99-A2B0-001C723407DE}" destId="{313F4D7B-392F-4981-8C1D-0A7F6CDD7AD5}" srcOrd="0" destOrd="0" presId="urn:microsoft.com/office/officeart/2005/8/layout/vList3#1"/>
    <dgm:cxn modelId="{F08B8D46-D220-4BC3-982A-06E486D3C49C}" type="presParOf" srcId="{F0A99471-25A1-4A99-A2B0-001C723407DE}" destId="{513DDA3F-F503-4146-80E6-C186829E8598}" srcOrd="1" destOrd="0" presId="urn:microsoft.com/office/officeart/2005/8/layout/vList3#1"/>
    <dgm:cxn modelId="{9D13D9D0-B527-4F05-917C-D2019DE6BD89}" type="presParOf" srcId="{A37578FE-C2BD-4B92-AD53-53E89984F9E3}" destId="{9AC8AEB1-702E-4A31-A6BA-FD4850A09173}" srcOrd="5" destOrd="0" presId="urn:microsoft.com/office/officeart/2005/8/layout/vList3#1"/>
    <dgm:cxn modelId="{6265C69B-7812-4C02-B4CF-08AE84F2F648}" type="presParOf" srcId="{A37578FE-C2BD-4B92-AD53-53E89984F9E3}" destId="{3EFD0CDD-CCA4-4965-AB7E-D4033082A9C9}" srcOrd="6" destOrd="0" presId="urn:microsoft.com/office/officeart/2005/8/layout/vList3#1"/>
    <dgm:cxn modelId="{AD74650E-7BC5-4DE1-8A1B-182319FFFEC5}" type="presParOf" srcId="{3EFD0CDD-CCA4-4965-AB7E-D4033082A9C9}" destId="{5A591A28-FE55-4E5C-AB30-6E5BCBDBB0FB}" srcOrd="0" destOrd="0" presId="urn:microsoft.com/office/officeart/2005/8/layout/vList3#1"/>
    <dgm:cxn modelId="{A29DEAC8-1980-42A6-A603-903DE533C9BD}" type="presParOf" srcId="{3EFD0CDD-CCA4-4965-AB7E-D4033082A9C9}" destId="{B2EB19D0-491C-4ADB-8721-0E4135D3C1CD}"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DCD9EE-0A5A-48E6-B6F9-6B30C99DDD58}" type="doc">
      <dgm:prSet loTypeId="urn:microsoft.com/office/officeart/2005/8/layout/hierarchy3" loCatId="relationship" qsTypeId="urn:microsoft.com/office/officeart/2005/8/quickstyle/simple1" qsCatId="simple" csTypeId="urn:microsoft.com/office/officeart/2005/8/colors/accent1_2" csCatId="accent1" phldr="1"/>
      <dgm:spPr/>
    </dgm:pt>
    <dgm:pt modelId="{6993CDE2-4F35-4345-B7AE-38850D8E0051}">
      <dgm:prSet phldrT="[Texte]"/>
      <dgm:spPr/>
      <dgm:t>
        <a:bodyPr/>
        <a:lstStyle/>
        <a:p>
          <a:r>
            <a:rPr lang="fr-FR" dirty="0" smtClean="0"/>
            <a:t>Éducation</a:t>
          </a:r>
          <a:endParaRPr lang="fr-FR" dirty="0"/>
        </a:p>
      </dgm:t>
    </dgm:pt>
    <dgm:pt modelId="{DE8BC096-6952-4A17-9531-CA705F98EA91}" type="parTrans" cxnId="{504C338F-2C23-44B2-B218-F22224230FCD}">
      <dgm:prSet/>
      <dgm:spPr/>
      <dgm:t>
        <a:bodyPr/>
        <a:lstStyle/>
        <a:p>
          <a:endParaRPr lang="fr-FR"/>
        </a:p>
      </dgm:t>
    </dgm:pt>
    <dgm:pt modelId="{BB75D409-B179-499E-B2A1-5E9181417FFA}" type="sibTrans" cxnId="{504C338F-2C23-44B2-B218-F22224230FCD}">
      <dgm:prSet/>
      <dgm:spPr/>
      <dgm:t>
        <a:bodyPr/>
        <a:lstStyle/>
        <a:p>
          <a:endParaRPr lang="fr-FR"/>
        </a:p>
      </dgm:t>
    </dgm:pt>
    <dgm:pt modelId="{80C1E242-F69C-40AB-BEC8-A5E96FE34432}">
      <dgm:prSet phldrT="[Texte]"/>
      <dgm:spPr/>
      <dgm:t>
        <a:bodyPr/>
        <a:lstStyle/>
        <a:p>
          <a:r>
            <a:rPr lang="fr-FR" dirty="0" smtClean="0"/>
            <a:t>Protection</a:t>
          </a:r>
          <a:endParaRPr lang="fr-FR" dirty="0"/>
        </a:p>
      </dgm:t>
    </dgm:pt>
    <dgm:pt modelId="{139C51E1-F5B2-498D-8A67-10653A933F77}" type="parTrans" cxnId="{79190AB2-F889-40CE-BA43-46146CA63893}">
      <dgm:prSet/>
      <dgm:spPr/>
      <dgm:t>
        <a:bodyPr/>
        <a:lstStyle/>
        <a:p>
          <a:endParaRPr lang="fr-FR"/>
        </a:p>
      </dgm:t>
    </dgm:pt>
    <dgm:pt modelId="{B87EB8B0-7739-40B9-A7C1-D61D92B040BF}" type="sibTrans" cxnId="{79190AB2-F889-40CE-BA43-46146CA63893}">
      <dgm:prSet/>
      <dgm:spPr/>
      <dgm:t>
        <a:bodyPr/>
        <a:lstStyle/>
        <a:p>
          <a:endParaRPr lang="fr-FR"/>
        </a:p>
      </dgm:t>
    </dgm:pt>
    <dgm:pt modelId="{50F883DE-CB06-4303-AECE-40719E903E15}">
      <dgm:prSet phldrT="[Texte]"/>
      <dgm:spPr/>
      <dgm:t>
        <a:bodyPr/>
        <a:lstStyle/>
        <a:p>
          <a:r>
            <a:rPr lang="fr-FR" dirty="0" smtClean="0"/>
            <a:t>Prévention</a:t>
          </a:r>
          <a:endParaRPr lang="fr-FR" dirty="0"/>
        </a:p>
      </dgm:t>
    </dgm:pt>
    <dgm:pt modelId="{23564311-F8CF-4B80-9120-E5F31212AA64}" type="parTrans" cxnId="{F8BEC83A-DAE3-459D-89EE-391ADDBCFD13}">
      <dgm:prSet/>
      <dgm:spPr/>
      <dgm:t>
        <a:bodyPr/>
        <a:lstStyle/>
        <a:p>
          <a:endParaRPr lang="fr-FR"/>
        </a:p>
      </dgm:t>
    </dgm:pt>
    <dgm:pt modelId="{29DE2044-8F28-45A5-AB91-3214DB0A0856}" type="sibTrans" cxnId="{F8BEC83A-DAE3-459D-89EE-391ADDBCFD13}">
      <dgm:prSet/>
      <dgm:spPr/>
      <dgm:t>
        <a:bodyPr/>
        <a:lstStyle/>
        <a:p>
          <a:endParaRPr lang="fr-FR"/>
        </a:p>
      </dgm:t>
    </dgm:pt>
    <dgm:pt modelId="{EAC79DDC-C34D-493F-A1E8-ECA5F60550C2}">
      <dgm:prSet phldrT="[Texte]"/>
      <dgm:spPr/>
      <dgm:t>
        <a:bodyPr/>
        <a:lstStyle/>
        <a:p>
          <a:r>
            <a:rPr lang="fr-FR" dirty="0" smtClean="0"/>
            <a:t>compétences </a:t>
          </a:r>
          <a:endParaRPr lang="fr-FR" dirty="0"/>
        </a:p>
      </dgm:t>
    </dgm:pt>
    <dgm:pt modelId="{E36619E1-A96E-48E9-AFF5-E141649EE28C}" type="parTrans" cxnId="{FD914BBF-6445-4175-B400-52EA56041744}">
      <dgm:prSet/>
      <dgm:spPr/>
    </dgm:pt>
    <dgm:pt modelId="{3DC10C05-97AF-4625-BBE9-9CB6267EC832}" type="sibTrans" cxnId="{FD914BBF-6445-4175-B400-52EA56041744}">
      <dgm:prSet/>
      <dgm:spPr/>
    </dgm:pt>
    <dgm:pt modelId="{E9F8CF48-9600-4DEF-A152-D72CD197C62D}">
      <dgm:prSet phldrT="[Texte]"/>
      <dgm:spPr/>
      <dgm:t>
        <a:bodyPr/>
        <a:lstStyle/>
        <a:p>
          <a:r>
            <a:rPr lang="fr-FR" dirty="0" smtClean="0"/>
            <a:t>Climat entre les membres de la communauté</a:t>
          </a:r>
          <a:endParaRPr lang="fr-FR" dirty="0"/>
        </a:p>
      </dgm:t>
    </dgm:pt>
    <dgm:pt modelId="{334D8BC3-37ED-4BEB-9953-7F602CF13D18}" type="parTrans" cxnId="{A4CE98D4-1C74-463C-B87B-9D1B3DD47679}">
      <dgm:prSet/>
      <dgm:spPr/>
    </dgm:pt>
    <dgm:pt modelId="{6B3A1DA3-E398-442F-96F3-692CC67224B7}" type="sibTrans" cxnId="{A4CE98D4-1C74-463C-B87B-9D1B3DD47679}">
      <dgm:prSet/>
      <dgm:spPr/>
    </dgm:pt>
    <dgm:pt modelId="{3C35F866-89DF-45B5-B28D-C06FE649BAE8}">
      <dgm:prSet phldrT="[Texte]"/>
      <dgm:spPr/>
      <dgm:t>
        <a:bodyPr/>
        <a:lstStyle/>
        <a:p>
          <a:r>
            <a:rPr lang="fr-FR" dirty="0" smtClean="0"/>
            <a:t>actions </a:t>
          </a:r>
          <a:endParaRPr lang="fr-FR" dirty="0"/>
        </a:p>
      </dgm:t>
    </dgm:pt>
    <dgm:pt modelId="{B6814B7B-5D33-4DCF-84F9-14B5E25D1D4C}" type="parTrans" cxnId="{46CEB1AA-BFB2-4160-A7B5-BD42E1F87DED}">
      <dgm:prSet/>
      <dgm:spPr/>
    </dgm:pt>
    <dgm:pt modelId="{7707A644-51C4-4DEF-A843-CAFA95788092}" type="sibTrans" cxnId="{46CEB1AA-BFB2-4160-A7B5-BD42E1F87DED}">
      <dgm:prSet/>
      <dgm:spPr/>
    </dgm:pt>
    <dgm:pt modelId="{5BB5EEAA-2F52-467A-9B8E-8E642C11EA62}">
      <dgm:prSet phldrT="[Texte]"/>
      <dgm:spPr/>
      <dgm:t>
        <a:bodyPr/>
        <a:lstStyle/>
        <a:p>
          <a:r>
            <a:rPr lang="fr-FR" dirty="0" smtClean="0"/>
            <a:t>Climat de l’environnement (ergonomie)</a:t>
          </a:r>
          <a:endParaRPr lang="fr-FR" dirty="0"/>
        </a:p>
      </dgm:t>
    </dgm:pt>
    <dgm:pt modelId="{59FF80E0-C5F0-4646-AA9F-0C290E913116}" type="parTrans" cxnId="{4776919C-AB68-4DBF-9282-0681A6F80C22}">
      <dgm:prSet/>
      <dgm:spPr/>
    </dgm:pt>
    <dgm:pt modelId="{501DB1DF-006E-429F-AC5E-D908FEE7D7CC}" type="sibTrans" cxnId="{4776919C-AB68-4DBF-9282-0681A6F80C22}">
      <dgm:prSet/>
      <dgm:spPr/>
    </dgm:pt>
    <dgm:pt modelId="{99436FC9-82F8-495C-A786-A6609B1B070E}">
      <dgm:prSet phldrT="[Texte]"/>
      <dgm:spPr/>
      <dgm:t>
        <a:bodyPr/>
        <a:lstStyle/>
        <a:p>
          <a:r>
            <a:rPr lang="fr-FR" dirty="0" smtClean="0"/>
            <a:t>Ressources disponibles</a:t>
          </a:r>
          <a:endParaRPr lang="fr-FR" dirty="0"/>
        </a:p>
      </dgm:t>
    </dgm:pt>
    <dgm:pt modelId="{416417BE-E02E-4C3C-BF23-23CE92398552}" type="parTrans" cxnId="{7D7BBAB3-729B-4FCA-AFE1-407E00F5357C}">
      <dgm:prSet/>
      <dgm:spPr/>
    </dgm:pt>
    <dgm:pt modelId="{AFEC6156-0335-4FE8-BD30-61939F7417A5}" type="sibTrans" cxnId="{7D7BBAB3-729B-4FCA-AFE1-407E00F5357C}">
      <dgm:prSet/>
      <dgm:spPr/>
    </dgm:pt>
    <dgm:pt modelId="{B24A58A8-BF3D-495D-B9FC-7942F24CA3FD}" type="pres">
      <dgm:prSet presAssocID="{97DCD9EE-0A5A-48E6-B6F9-6B30C99DDD58}" presName="diagram" presStyleCnt="0">
        <dgm:presLayoutVars>
          <dgm:chPref val="1"/>
          <dgm:dir/>
          <dgm:animOne val="branch"/>
          <dgm:animLvl val="lvl"/>
          <dgm:resizeHandles/>
        </dgm:presLayoutVars>
      </dgm:prSet>
      <dgm:spPr/>
    </dgm:pt>
    <dgm:pt modelId="{C5CE4507-021D-47EE-8CCA-4E646180BEAE}" type="pres">
      <dgm:prSet presAssocID="{6993CDE2-4F35-4345-B7AE-38850D8E0051}" presName="root" presStyleCnt="0"/>
      <dgm:spPr/>
    </dgm:pt>
    <dgm:pt modelId="{4A11EAC5-3E5C-4C7C-9317-C1910BF12FFD}" type="pres">
      <dgm:prSet presAssocID="{6993CDE2-4F35-4345-B7AE-38850D8E0051}" presName="rootComposite" presStyleCnt="0"/>
      <dgm:spPr/>
    </dgm:pt>
    <dgm:pt modelId="{16B9016A-D518-48C5-BB3D-8B686D27C473}" type="pres">
      <dgm:prSet presAssocID="{6993CDE2-4F35-4345-B7AE-38850D8E0051}" presName="rootText" presStyleLbl="node1" presStyleIdx="0" presStyleCnt="3"/>
      <dgm:spPr/>
      <dgm:t>
        <a:bodyPr/>
        <a:lstStyle/>
        <a:p>
          <a:endParaRPr lang="fr-FR"/>
        </a:p>
      </dgm:t>
    </dgm:pt>
    <dgm:pt modelId="{4405EC79-4C77-463A-8630-2DD82F6ED35E}" type="pres">
      <dgm:prSet presAssocID="{6993CDE2-4F35-4345-B7AE-38850D8E0051}" presName="rootConnector" presStyleLbl="node1" presStyleIdx="0" presStyleCnt="3"/>
      <dgm:spPr/>
      <dgm:t>
        <a:bodyPr/>
        <a:lstStyle/>
        <a:p>
          <a:endParaRPr lang="fr-FR"/>
        </a:p>
      </dgm:t>
    </dgm:pt>
    <dgm:pt modelId="{53385151-EB1D-47C8-96A8-278D115F7060}" type="pres">
      <dgm:prSet presAssocID="{6993CDE2-4F35-4345-B7AE-38850D8E0051}" presName="childShape" presStyleCnt="0"/>
      <dgm:spPr/>
    </dgm:pt>
    <dgm:pt modelId="{B4987995-9CA2-4EB9-8769-5E72AA3829DF}" type="pres">
      <dgm:prSet presAssocID="{E36619E1-A96E-48E9-AFF5-E141649EE28C}" presName="Name13" presStyleLbl="parChTrans1D2" presStyleIdx="0" presStyleCnt="5"/>
      <dgm:spPr/>
    </dgm:pt>
    <dgm:pt modelId="{F24CFA7C-0CDC-493F-B380-C882409CF6F1}" type="pres">
      <dgm:prSet presAssocID="{EAC79DDC-C34D-493F-A1E8-ECA5F60550C2}" presName="childText" presStyleLbl="bgAcc1" presStyleIdx="0" presStyleCnt="5">
        <dgm:presLayoutVars>
          <dgm:bulletEnabled val="1"/>
        </dgm:presLayoutVars>
      </dgm:prSet>
      <dgm:spPr/>
      <dgm:t>
        <a:bodyPr/>
        <a:lstStyle/>
        <a:p>
          <a:endParaRPr lang="fr-FR"/>
        </a:p>
      </dgm:t>
    </dgm:pt>
    <dgm:pt modelId="{39B5AFEB-0586-4514-8ADB-8ED6634690FE}" type="pres">
      <dgm:prSet presAssocID="{80C1E242-F69C-40AB-BEC8-A5E96FE34432}" presName="root" presStyleCnt="0"/>
      <dgm:spPr/>
    </dgm:pt>
    <dgm:pt modelId="{22E69351-5D23-4848-A052-AEC6F2E128BA}" type="pres">
      <dgm:prSet presAssocID="{80C1E242-F69C-40AB-BEC8-A5E96FE34432}" presName="rootComposite" presStyleCnt="0"/>
      <dgm:spPr/>
    </dgm:pt>
    <dgm:pt modelId="{48F4709C-AB64-4AEF-A055-3F0E77AC1DC1}" type="pres">
      <dgm:prSet presAssocID="{80C1E242-F69C-40AB-BEC8-A5E96FE34432}" presName="rootText" presStyleLbl="node1" presStyleIdx="1" presStyleCnt="3"/>
      <dgm:spPr/>
      <dgm:t>
        <a:bodyPr/>
        <a:lstStyle/>
        <a:p>
          <a:endParaRPr lang="fr-FR"/>
        </a:p>
      </dgm:t>
    </dgm:pt>
    <dgm:pt modelId="{BE8DAADE-EB36-412C-81FC-EAF4C834A190}" type="pres">
      <dgm:prSet presAssocID="{80C1E242-F69C-40AB-BEC8-A5E96FE34432}" presName="rootConnector" presStyleLbl="node1" presStyleIdx="1" presStyleCnt="3"/>
      <dgm:spPr/>
      <dgm:t>
        <a:bodyPr/>
        <a:lstStyle/>
        <a:p>
          <a:endParaRPr lang="fr-FR"/>
        </a:p>
      </dgm:t>
    </dgm:pt>
    <dgm:pt modelId="{61222C12-BD35-4108-9A05-EC0488E2A356}" type="pres">
      <dgm:prSet presAssocID="{80C1E242-F69C-40AB-BEC8-A5E96FE34432}" presName="childShape" presStyleCnt="0"/>
      <dgm:spPr/>
    </dgm:pt>
    <dgm:pt modelId="{98BD8F22-B3CB-462D-A4DA-2C7E1B6C7F3F}" type="pres">
      <dgm:prSet presAssocID="{334D8BC3-37ED-4BEB-9953-7F602CF13D18}" presName="Name13" presStyleLbl="parChTrans1D2" presStyleIdx="1" presStyleCnt="5"/>
      <dgm:spPr/>
    </dgm:pt>
    <dgm:pt modelId="{00667E3C-D439-4C16-A3C2-D747A1624DFA}" type="pres">
      <dgm:prSet presAssocID="{E9F8CF48-9600-4DEF-A152-D72CD197C62D}" presName="childText" presStyleLbl="bgAcc1" presStyleIdx="1" presStyleCnt="5">
        <dgm:presLayoutVars>
          <dgm:bulletEnabled val="1"/>
        </dgm:presLayoutVars>
      </dgm:prSet>
      <dgm:spPr/>
      <dgm:t>
        <a:bodyPr/>
        <a:lstStyle/>
        <a:p>
          <a:endParaRPr lang="fr-FR"/>
        </a:p>
      </dgm:t>
    </dgm:pt>
    <dgm:pt modelId="{498D2517-FA7C-4F1E-A29E-82FDBE2A7A1C}" type="pres">
      <dgm:prSet presAssocID="{59FF80E0-C5F0-4646-AA9F-0C290E913116}" presName="Name13" presStyleLbl="parChTrans1D2" presStyleIdx="2" presStyleCnt="5"/>
      <dgm:spPr/>
    </dgm:pt>
    <dgm:pt modelId="{0819D732-582C-460C-9A47-F7A3AD2F7233}" type="pres">
      <dgm:prSet presAssocID="{5BB5EEAA-2F52-467A-9B8E-8E642C11EA62}" presName="childText" presStyleLbl="bgAcc1" presStyleIdx="2" presStyleCnt="5">
        <dgm:presLayoutVars>
          <dgm:bulletEnabled val="1"/>
        </dgm:presLayoutVars>
      </dgm:prSet>
      <dgm:spPr/>
      <dgm:t>
        <a:bodyPr/>
        <a:lstStyle/>
        <a:p>
          <a:endParaRPr lang="fr-FR"/>
        </a:p>
      </dgm:t>
    </dgm:pt>
    <dgm:pt modelId="{23F82E82-3918-433F-88C4-57D281F90D76}" type="pres">
      <dgm:prSet presAssocID="{416417BE-E02E-4C3C-BF23-23CE92398552}" presName="Name13" presStyleLbl="parChTrans1D2" presStyleIdx="3" presStyleCnt="5"/>
      <dgm:spPr/>
    </dgm:pt>
    <dgm:pt modelId="{9CD3D8A9-9A96-4FD1-B49D-A0FD2A443635}" type="pres">
      <dgm:prSet presAssocID="{99436FC9-82F8-495C-A786-A6609B1B070E}" presName="childText" presStyleLbl="bgAcc1" presStyleIdx="3" presStyleCnt="5">
        <dgm:presLayoutVars>
          <dgm:bulletEnabled val="1"/>
        </dgm:presLayoutVars>
      </dgm:prSet>
      <dgm:spPr/>
      <dgm:t>
        <a:bodyPr/>
        <a:lstStyle/>
        <a:p>
          <a:endParaRPr lang="fr-FR"/>
        </a:p>
      </dgm:t>
    </dgm:pt>
    <dgm:pt modelId="{CDC274F9-4EE1-40AA-A5F8-3E46FC623474}" type="pres">
      <dgm:prSet presAssocID="{50F883DE-CB06-4303-AECE-40719E903E15}" presName="root" presStyleCnt="0"/>
      <dgm:spPr/>
    </dgm:pt>
    <dgm:pt modelId="{AB828E7D-6EE3-4458-836A-18CBBE92C0CB}" type="pres">
      <dgm:prSet presAssocID="{50F883DE-CB06-4303-AECE-40719E903E15}" presName="rootComposite" presStyleCnt="0"/>
      <dgm:spPr/>
    </dgm:pt>
    <dgm:pt modelId="{0AC8AE94-B90E-44D1-9685-CE288A7B4E8D}" type="pres">
      <dgm:prSet presAssocID="{50F883DE-CB06-4303-AECE-40719E903E15}" presName="rootText" presStyleLbl="node1" presStyleIdx="2" presStyleCnt="3"/>
      <dgm:spPr/>
      <dgm:t>
        <a:bodyPr/>
        <a:lstStyle/>
        <a:p>
          <a:endParaRPr lang="fr-FR"/>
        </a:p>
      </dgm:t>
    </dgm:pt>
    <dgm:pt modelId="{C300E9D1-EBDE-4F26-A317-EEE972F7CB04}" type="pres">
      <dgm:prSet presAssocID="{50F883DE-CB06-4303-AECE-40719E903E15}" presName="rootConnector" presStyleLbl="node1" presStyleIdx="2" presStyleCnt="3"/>
      <dgm:spPr/>
      <dgm:t>
        <a:bodyPr/>
        <a:lstStyle/>
        <a:p>
          <a:endParaRPr lang="fr-FR"/>
        </a:p>
      </dgm:t>
    </dgm:pt>
    <dgm:pt modelId="{A75CBD73-FD3B-477E-B652-8EBD85627208}" type="pres">
      <dgm:prSet presAssocID="{50F883DE-CB06-4303-AECE-40719E903E15}" presName="childShape" presStyleCnt="0"/>
      <dgm:spPr/>
    </dgm:pt>
    <dgm:pt modelId="{4C66251E-49D0-496B-AC0B-01B26E4E6A69}" type="pres">
      <dgm:prSet presAssocID="{B6814B7B-5D33-4DCF-84F9-14B5E25D1D4C}" presName="Name13" presStyleLbl="parChTrans1D2" presStyleIdx="4" presStyleCnt="5"/>
      <dgm:spPr/>
    </dgm:pt>
    <dgm:pt modelId="{58D6271C-553A-4F91-9205-A6746534FA18}" type="pres">
      <dgm:prSet presAssocID="{3C35F866-89DF-45B5-B28D-C06FE649BAE8}" presName="childText" presStyleLbl="bgAcc1" presStyleIdx="4" presStyleCnt="5">
        <dgm:presLayoutVars>
          <dgm:bulletEnabled val="1"/>
        </dgm:presLayoutVars>
      </dgm:prSet>
      <dgm:spPr/>
      <dgm:t>
        <a:bodyPr/>
        <a:lstStyle/>
        <a:p>
          <a:endParaRPr lang="fr-FR"/>
        </a:p>
      </dgm:t>
    </dgm:pt>
  </dgm:ptLst>
  <dgm:cxnLst>
    <dgm:cxn modelId="{4776919C-AB68-4DBF-9282-0681A6F80C22}" srcId="{80C1E242-F69C-40AB-BEC8-A5E96FE34432}" destId="{5BB5EEAA-2F52-467A-9B8E-8E642C11EA62}" srcOrd="1" destOrd="0" parTransId="{59FF80E0-C5F0-4646-AA9F-0C290E913116}" sibTransId="{501DB1DF-006E-429F-AC5E-D908FEE7D7CC}"/>
    <dgm:cxn modelId="{6DF3F9CE-3DD7-4DFC-A4C0-8377333DCCE6}" type="presOf" srcId="{416417BE-E02E-4C3C-BF23-23CE92398552}" destId="{23F82E82-3918-433F-88C4-57D281F90D76}" srcOrd="0" destOrd="0" presId="urn:microsoft.com/office/officeart/2005/8/layout/hierarchy3"/>
    <dgm:cxn modelId="{BC8C9F5A-B252-472B-B837-83E13A3D3834}" type="presOf" srcId="{6993CDE2-4F35-4345-B7AE-38850D8E0051}" destId="{4405EC79-4C77-463A-8630-2DD82F6ED35E}" srcOrd="1" destOrd="0" presId="urn:microsoft.com/office/officeart/2005/8/layout/hierarchy3"/>
    <dgm:cxn modelId="{B22B49BA-25EB-45D8-8FA4-9EFE142232EA}" type="presOf" srcId="{99436FC9-82F8-495C-A786-A6609B1B070E}" destId="{9CD3D8A9-9A96-4FD1-B49D-A0FD2A443635}" srcOrd="0" destOrd="0" presId="urn:microsoft.com/office/officeart/2005/8/layout/hierarchy3"/>
    <dgm:cxn modelId="{B96B6372-4F2C-469C-BDE5-902F2D36EEFA}" type="presOf" srcId="{334D8BC3-37ED-4BEB-9953-7F602CF13D18}" destId="{98BD8F22-B3CB-462D-A4DA-2C7E1B6C7F3F}" srcOrd="0" destOrd="0" presId="urn:microsoft.com/office/officeart/2005/8/layout/hierarchy3"/>
    <dgm:cxn modelId="{10C534A5-0489-4BE7-8AC0-C7C60765DB44}" type="presOf" srcId="{80C1E242-F69C-40AB-BEC8-A5E96FE34432}" destId="{BE8DAADE-EB36-412C-81FC-EAF4C834A190}" srcOrd="1" destOrd="0" presId="urn:microsoft.com/office/officeart/2005/8/layout/hierarchy3"/>
    <dgm:cxn modelId="{94BDA82D-8808-4CD2-8C96-E0ADA7E19642}" type="presOf" srcId="{EAC79DDC-C34D-493F-A1E8-ECA5F60550C2}" destId="{F24CFA7C-0CDC-493F-B380-C882409CF6F1}" srcOrd="0" destOrd="0" presId="urn:microsoft.com/office/officeart/2005/8/layout/hierarchy3"/>
    <dgm:cxn modelId="{9DA55192-9970-43C5-B2C8-F1FA33161A7F}" type="presOf" srcId="{E36619E1-A96E-48E9-AFF5-E141649EE28C}" destId="{B4987995-9CA2-4EB9-8769-5E72AA3829DF}" srcOrd="0" destOrd="0" presId="urn:microsoft.com/office/officeart/2005/8/layout/hierarchy3"/>
    <dgm:cxn modelId="{E0BBF2D0-586B-433D-8A88-A2FBCDAF503B}" type="presOf" srcId="{50F883DE-CB06-4303-AECE-40719E903E15}" destId="{C300E9D1-EBDE-4F26-A317-EEE972F7CB04}" srcOrd="1" destOrd="0" presId="urn:microsoft.com/office/officeart/2005/8/layout/hierarchy3"/>
    <dgm:cxn modelId="{4114C817-D2DE-4880-AD7F-805258DE9CE4}" type="presOf" srcId="{59FF80E0-C5F0-4646-AA9F-0C290E913116}" destId="{498D2517-FA7C-4F1E-A29E-82FDBE2A7A1C}" srcOrd="0" destOrd="0" presId="urn:microsoft.com/office/officeart/2005/8/layout/hierarchy3"/>
    <dgm:cxn modelId="{504C338F-2C23-44B2-B218-F22224230FCD}" srcId="{97DCD9EE-0A5A-48E6-B6F9-6B30C99DDD58}" destId="{6993CDE2-4F35-4345-B7AE-38850D8E0051}" srcOrd="0" destOrd="0" parTransId="{DE8BC096-6952-4A17-9531-CA705F98EA91}" sibTransId="{BB75D409-B179-499E-B2A1-5E9181417FFA}"/>
    <dgm:cxn modelId="{79190AB2-F889-40CE-BA43-46146CA63893}" srcId="{97DCD9EE-0A5A-48E6-B6F9-6B30C99DDD58}" destId="{80C1E242-F69C-40AB-BEC8-A5E96FE34432}" srcOrd="1" destOrd="0" parTransId="{139C51E1-F5B2-498D-8A67-10653A933F77}" sibTransId="{B87EB8B0-7739-40B9-A7C1-D61D92B040BF}"/>
    <dgm:cxn modelId="{46CEB1AA-BFB2-4160-A7B5-BD42E1F87DED}" srcId="{50F883DE-CB06-4303-AECE-40719E903E15}" destId="{3C35F866-89DF-45B5-B28D-C06FE649BAE8}" srcOrd="0" destOrd="0" parTransId="{B6814B7B-5D33-4DCF-84F9-14B5E25D1D4C}" sibTransId="{7707A644-51C4-4DEF-A843-CAFA95788092}"/>
    <dgm:cxn modelId="{7D7BBAB3-729B-4FCA-AFE1-407E00F5357C}" srcId="{80C1E242-F69C-40AB-BEC8-A5E96FE34432}" destId="{99436FC9-82F8-495C-A786-A6609B1B070E}" srcOrd="2" destOrd="0" parTransId="{416417BE-E02E-4C3C-BF23-23CE92398552}" sibTransId="{AFEC6156-0335-4FE8-BD30-61939F7417A5}"/>
    <dgm:cxn modelId="{FFDA9534-A7A0-44CE-BB94-DDB5367731D5}" type="presOf" srcId="{3C35F866-89DF-45B5-B28D-C06FE649BAE8}" destId="{58D6271C-553A-4F91-9205-A6746534FA18}" srcOrd="0" destOrd="0" presId="urn:microsoft.com/office/officeart/2005/8/layout/hierarchy3"/>
    <dgm:cxn modelId="{B6AA2E82-1854-4B43-82B2-9D95ACA798F7}" type="presOf" srcId="{97DCD9EE-0A5A-48E6-B6F9-6B30C99DDD58}" destId="{B24A58A8-BF3D-495D-B9FC-7942F24CA3FD}" srcOrd="0" destOrd="0" presId="urn:microsoft.com/office/officeart/2005/8/layout/hierarchy3"/>
    <dgm:cxn modelId="{F8BEC83A-DAE3-459D-89EE-391ADDBCFD13}" srcId="{97DCD9EE-0A5A-48E6-B6F9-6B30C99DDD58}" destId="{50F883DE-CB06-4303-AECE-40719E903E15}" srcOrd="2" destOrd="0" parTransId="{23564311-F8CF-4B80-9120-E5F31212AA64}" sibTransId="{29DE2044-8F28-45A5-AB91-3214DB0A0856}"/>
    <dgm:cxn modelId="{72A89C8F-ACBA-4043-BAC3-DB8FEE264866}" type="presOf" srcId="{E9F8CF48-9600-4DEF-A152-D72CD197C62D}" destId="{00667E3C-D439-4C16-A3C2-D747A1624DFA}" srcOrd="0" destOrd="0" presId="urn:microsoft.com/office/officeart/2005/8/layout/hierarchy3"/>
    <dgm:cxn modelId="{022B366F-0161-41A1-B0E1-DC3C84EAC890}" type="presOf" srcId="{80C1E242-F69C-40AB-BEC8-A5E96FE34432}" destId="{48F4709C-AB64-4AEF-A055-3F0E77AC1DC1}" srcOrd="0" destOrd="0" presId="urn:microsoft.com/office/officeart/2005/8/layout/hierarchy3"/>
    <dgm:cxn modelId="{A4CE98D4-1C74-463C-B87B-9D1B3DD47679}" srcId="{80C1E242-F69C-40AB-BEC8-A5E96FE34432}" destId="{E9F8CF48-9600-4DEF-A152-D72CD197C62D}" srcOrd="0" destOrd="0" parTransId="{334D8BC3-37ED-4BEB-9953-7F602CF13D18}" sibTransId="{6B3A1DA3-E398-442F-96F3-692CC67224B7}"/>
    <dgm:cxn modelId="{2F674700-DA85-420B-A03F-5F017D752E00}" type="presOf" srcId="{5BB5EEAA-2F52-467A-9B8E-8E642C11EA62}" destId="{0819D732-582C-460C-9A47-F7A3AD2F7233}" srcOrd="0" destOrd="0" presId="urn:microsoft.com/office/officeart/2005/8/layout/hierarchy3"/>
    <dgm:cxn modelId="{A65598BB-C674-4A18-89F5-90E7B429DBEF}" type="presOf" srcId="{50F883DE-CB06-4303-AECE-40719E903E15}" destId="{0AC8AE94-B90E-44D1-9685-CE288A7B4E8D}" srcOrd="0" destOrd="0" presId="urn:microsoft.com/office/officeart/2005/8/layout/hierarchy3"/>
    <dgm:cxn modelId="{26CF245D-03AA-49EA-ACFF-5AC2B36B4B5E}" type="presOf" srcId="{B6814B7B-5D33-4DCF-84F9-14B5E25D1D4C}" destId="{4C66251E-49D0-496B-AC0B-01B26E4E6A69}" srcOrd="0" destOrd="0" presId="urn:microsoft.com/office/officeart/2005/8/layout/hierarchy3"/>
    <dgm:cxn modelId="{FD914BBF-6445-4175-B400-52EA56041744}" srcId="{6993CDE2-4F35-4345-B7AE-38850D8E0051}" destId="{EAC79DDC-C34D-493F-A1E8-ECA5F60550C2}" srcOrd="0" destOrd="0" parTransId="{E36619E1-A96E-48E9-AFF5-E141649EE28C}" sibTransId="{3DC10C05-97AF-4625-BBE9-9CB6267EC832}"/>
    <dgm:cxn modelId="{3F98F912-8140-4A20-88A0-323FDC6AF183}" type="presOf" srcId="{6993CDE2-4F35-4345-B7AE-38850D8E0051}" destId="{16B9016A-D518-48C5-BB3D-8B686D27C473}" srcOrd="0" destOrd="0" presId="urn:microsoft.com/office/officeart/2005/8/layout/hierarchy3"/>
    <dgm:cxn modelId="{518C0D66-50C9-42B6-8805-8B9FD15F7799}" type="presParOf" srcId="{B24A58A8-BF3D-495D-B9FC-7942F24CA3FD}" destId="{C5CE4507-021D-47EE-8CCA-4E646180BEAE}" srcOrd="0" destOrd="0" presId="urn:microsoft.com/office/officeart/2005/8/layout/hierarchy3"/>
    <dgm:cxn modelId="{7F3103C6-ADA7-4B8B-8425-78A9F64B4300}" type="presParOf" srcId="{C5CE4507-021D-47EE-8CCA-4E646180BEAE}" destId="{4A11EAC5-3E5C-4C7C-9317-C1910BF12FFD}" srcOrd="0" destOrd="0" presId="urn:microsoft.com/office/officeart/2005/8/layout/hierarchy3"/>
    <dgm:cxn modelId="{4814AD81-A12C-419F-8CB3-9634AC7877F5}" type="presParOf" srcId="{4A11EAC5-3E5C-4C7C-9317-C1910BF12FFD}" destId="{16B9016A-D518-48C5-BB3D-8B686D27C473}" srcOrd="0" destOrd="0" presId="urn:microsoft.com/office/officeart/2005/8/layout/hierarchy3"/>
    <dgm:cxn modelId="{A2BA52FB-1AF2-44DE-B0EE-8B3A09C1DE35}" type="presParOf" srcId="{4A11EAC5-3E5C-4C7C-9317-C1910BF12FFD}" destId="{4405EC79-4C77-463A-8630-2DD82F6ED35E}" srcOrd="1" destOrd="0" presId="urn:microsoft.com/office/officeart/2005/8/layout/hierarchy3"/>
    <dgm:cxn modelId="{10C8DD8F-A217-426A-8F11-B1F1B9C53A11}" type="presParOf" srcId="{C5CE4507-021D-47EE-8CCA-4E646180BEAE}" destId="{53385151-EB1D-47C8-96A8-278D115F7060}" srcOrd="1" destOrd="0" presId="urn:microsoft.com/office/officeart/2005/8/layout/hierarchy3"/>
    <dgm:cxn modelId="{2198ECA1-B0E2-4CAB-B59B-532736441F1B}" type="presParOf" srcId="{53385151-EB1D-47C8-96A8-278D115F7060}" destId="{B4987995-9CA2-4EB9-8769-5E72AA3829DF}" srcOrd="0" destOrd="0" presId="urn:microsoft.com/office/officeart/2005/8/layout/hierarchy3"/>
    <dgm:cxn modelId="{09A9415F-1E82-4848-9197-9AB66BE51A9E}" type="presParOf" srcId="{53385151-EB1D-47C8-96A8-278D115F7060}" destId="{F24CFA7C-0CDC-493F-B380-C882409CF6F1}" srcOrd="1" destOrd="0" presId="urn:microsoft.com/office/officeart/2005/8/layout/hierarchy3"/>
    <dgm:cxn modelId="{B7CD2801-8508-4575-92F1-61F91B7CD8A7}" type="presParOf" srcId="{B24A58A8-BF3D-495D-B9FC-7942F24CA3FD}" destId="{39B5AFEB-0586-4514-8ADB-8ED6634690FE}" srcOrd="1" destOrd="0" presId="urn:microsoft.com/office/officeart/2005/8/layout/hierarchy3"/>
    <dgm:cxn modelId="{823EE547-5429-4AB6-8BA5-8B497FD13CE8}" type="presParOf" srcId="{39B5AFEB-0586-4514-8ADB-8ED6634690FE}" destId="{22E69351-5D23-4848-A052-AEC6F2E128BA}" srcOrd="0" destOrd="0" presId="urn:microsoft.com/office/officeart/2005/8/layout/hierarchy3"/>
    <dgm:cxn modelId="{665882D5-FB20-4765-AE0B-6B5F7840EEDA}" type="presParOf" srcId="{22E69351-5D23-4848-A052-AEC6F2E128BA}" destId="{48F4709C-AB64-4AEF-A055-3F0E77AC1DC1}" srcOrd="0" destOrd="0" presId="urn:microsoft.com/office/officeart/2005/8/layout/hierarchy3"/>
    <dgm:cxn modelId="{163E5AF0-CBBF-4D4C-B7DC-7E60CCEBC6DA}" type="presParOf" srcId="{22E69351-5D23-4848-A052-AEC6F2E128BA}" destId="{BE8DAADE-EB36-412C-81FC-EAF4C834A190}" srcOrd="1" destOrd="0" presId="urn:microsoft.com/office/officeart/2005/8/layout/hierarchy3"/>
    <dgm:cxn modelId="{519C286A-157D-488C-A2DC-D62EB7687F80}" type="presParOf" srcId="{39B5AFEB-0586-4514-8ADB-8ED6634690FE}" destId="{61222C12-BD35-4108-9A05-EC0488E2A356}" srcOrd="1" destOrd="0" presId="urn:microsoft.com/office/officeart/2005/8/layout/hierarchy3"/>
    <dgm:cxn modelId="{854378E1-3237-40F3-BF44-DA445DA96093}" type="presParOf" srcId="{61222C12-BD35-4108-9A05-EC0488E2A356}" destId="{98BD8F22-B3CB-462D-A4DA-2C7E1B6C7F3F}" srcOrd="0" destOrd="0" presId="urn:microsoft.com/office/officeart/2005/8/layout/hierarchy3"/>
    <dgm:cxn modelId="{A52622C2-AD07-4201-B25C-904ED035C494}" type="presParOf" srcId="{61222C12-BD35-4108-9A05-EC0488E2A356}" destId="{00667E3C-D439-4C16-A3C2-D747A1624DFA}" srcOrd="1" destOrd="0" presId="urn:microsoft.com/office/officeart/2005/8/layout/hierarchy3"/>
    <dgm:cxn modelId="{EBB59EED-C065-47E6-9354-ED2CF6E320B4}" type="presParOf" srcId="{61222C12-BD35-4108-9A05-EC0488E2A356}" destId="{498D2517-FA7C-4F1E-A29E-82FDBE2A7A1C}" srcOrd="2" destOrd="0" presId="urn:microsoft.com/office/officeart/2005/8/layout/hierarchy3"/>
    <dgm:cxn modelId="{9BED236C-E35A-4B26-A7BB-142DE8D9B457}" type="presParOf" srcId="{61222C12-BD35-4108-9A05-EC0488E2A356}" destId="{0819D732-582C-460C-9A47-F7A3AD2F7233}" srcOrd="3" destOrd="0" presId="urn:microsoft.com/office/officeart/2005/8/layout/hierarchy3"/>
    <dgm:cxn modelId="{BCB0F78C-9CF0-4991-9F4E-CB394026A171}" type="presParOf" srcId="{61222C12-BD35-4108-9A05-EC0488E2A356}" destId="{23F82E82-3918-433F-88C4-57D281F90D76}" srcOrd="4" destOrd="0" presId="urn:microsoft.com/office/officeart/2005/8/layout/hierarchy3"/>
    <dgm:cxn modelId="{2975A579-8D36-4486-93C8-E88FF740EE5A}" type="presParOf" srcId="{61222C12-BD35-4108-9A05-EC0488E2A356}" destId="{9CD3D8A9-9A96-4FD1-B49D-A0FD2A443635}" srcOrd="5" destOrd="0" presId="urn:microsoft.com/office/officeart/2005/8/layout/hierarchy3"/>
    <dgm:cxn modelId="{F175E75A-580A-4F14-8950-42A0F1044F93}" type="presParOf" srcId="{B24A58A8-BF3D-495D-B9FC-7942F24CA3FD}" destId="{CDC274F9-4EE1-40AA-A5F8-3E46FC623474}" srcOrd="2" destOrd="0" presId="urn:microsoft.com/office/officeart/2005/8/layout/hierarchy3"/>
    <dgm:cxn modelId="{8C3C4B81-00FE-4C88-9BFB-F88F8B56F4E0}" type="presParOf" srcId="{CDC274F9-4EE1-40AA-A5F8-3E46FC623474}" destId="{AB828E7D-6EE3-4458-836A-18CBBE92C0CB}" srcOrd="0" destOrd="0" presId="urn:microsoft.com/office/officeart/2005/8/layout/hierarchy3"/>
    <dgm:cxn modelId="{59D0E68B-EFC2-4073-945E-AB88F5112C1C}" type="presParOf" srcId="{AB828E7D-6EE3-4458-836A-18CBBE92C0CB}" destId="{0AC8AE94-B90E-44D1-9685-CE288A7B4E8D}" srcOrd="0" destOrd="0" presId="urn:microsoft.com/office/officeart/2005/8/layout/hierarchy3"/>
    <dgm:cxn modelId="{7B02CBA8-CD5A-492A-956C-D8A06F87C254}" type="presParOf" srcId="{AB828E7D-6EE3-4458-836A-18CBBE92C0CB}" destId="{C300E9D1-EBDE-4F26-A317-EEE972F7CB04}" srcOrd="1" destOrd="0" presId="urn:microsoft.com/office/officeart/2005/8/layout/hierarchy3"/>
    <dgm:cxn modelId="{4FB7066E-60BC-422F-91EA-11E84D3888BD}" type="presParOf" srcId="{CDC274F9-4EE1-40AA-A5F8-3E46FC623474}" destId="{A75CBD73-FD3B-477E-B652-8EBD85627208}" srcOrd="1" destOrd="0" presId="urn:microsoft.com/office/officeart/2005/8/layout/hierarchy3"/>
    <dgm:cxn modelId="{ED2B7574-D30A-4566-B8E2-6E5E7FD7C0B8}" type="presParOf" srcId="{A75CBD73-FD3B-477E-B652-8EBD85627208}" destId="{4C66251E-49D0-496B-AC0B-01B26E4E6A69}" srcOrd="0" destOrd="0" presId="urn:microsoft.com/office/officeart/2005/8/layout/hierarchy3"/>
    <dgm:cxn modelId="{F37AC9F2-8809-48DC-80DC-5F5111D204D9}" type="presParOf" srcId="{A75CBD73-FD3B-477E-B652-8EBD85627208}" destId="{58D6271C-553A-4F91-9205-A6746534FA1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BE6EAB-7D14-4AA0-8D6E-DBB96AF64CDD}"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fr-FR"/>
        </a:p>
      </dgm:t>
    </dgm:pt>
    <dgm:pt modelId="{AA5C9703-EDCE-404E-B4B7-17EC169476FE}">
      <dgm:prSet phldrT="[Texte]"/>
      <dgm:spPr/>
      <dgm:t>
        <a:bodyPr/>
        <a:lstStyle/>
        <a:p>
          <a:r>
            <a:rPr lang="fr-FR" dirty="0" smtClean="0"/>
            <a:t>L’EMC</a:t>
          </a:r>
          <a:endParaRPr lang="fr-FR" dirty="0"/>
        </a:p>
      </dgm:t>
    </dgm:pt>
    <dgm:pt modelId="{416EA83F-5660-4504-AD62-B1BC6766BD59}" type="parTrans" cxnId="{C2C81CFB-2997-4002-9714-EFFFB4F5E689}">
      <dgm:prSet/>
      <dgm:spPr/>
      <dgm:t>
        <a:bodyPr/>
        <a:lstStyle/>
        <a:p>
          <a:endParaRPr lang="fr-FR"/>
        </a:p>
      </dgm:t>
    </dgm:pt>
    <dgm:pt modelId="{DB21343E-B726-401E-9C9D-00C560F66908}" type="sibTrans" cxnId="{C2C81CFB-2997-4002-9714-EFFFB4F5E689}">
      <dgm:prSet/>
      <dgm:spPr/>
      <dgm:t>
        <a:bodyPr/>
        <a:lstStyle/>
        <a:p>
          <a:endParaRPr lang="fr-FR"/>
        </a:p>
      </dgm:t>
    </dgm:pt>
    <dgm:pt modelId="{97496D49-4CB8-4825-BFFF-8213028209CF}">
      <dgm:prSet phldrT="[Texte]"/>
      <dgm:spPr/>
      <dgm:t>
        <a:bodyPr/>
        <a:lstStyle/>
        <a:p>
          <a:r>
            <a:rPr lang="fr-FR" dirty="0" smtClean="0"/>
            <a:t>action</a:t>
          </a:r>
          <a:endParaRPr lang="fr-FR" dirty="0"/>
        </a:p>
      </dgm:t>
    </dgm:pt>
    <dgm:pt modelId="{B8AFB323-DE0C-4ABD-8EBE-DC34F38F09CD}" type="parTrans" cxnId="{20B3F86D-6583-4895-BC83-978648C53333}">
      <dgm:prSet/>
      <dgm:spPr/>
      <dgm:t>
        <a:bodyPr/>
        <a:lstStyle/>
        <a:p>
          <a:endParaRPr lang="fr-FR"/>
        </a:p>
      </dgm:t>
    </dgm:pt>
    <dgm:pt modelId="{854B6C52-AA4A-41B1-B5D5-C844E65B8DFC}" type="sibTrans" cxnId="{20B3F86D-6583-4895-BC83-978648C53333}">
      <dgm:prSet/>
      <dgm:spPr/>
      <dgm:t>
        <a:bodyPr/>
        <a:lstStyle/>
        <a:p>
          <a:endParaRPr lang="fr-FR"/>
        </a:p>
      </dgm:t>
    </dgm:pt>
    <dgm:pt modelId="{BB93CB8C-8CF5-4A1F-9802-B68CA9304DCC}">
      <dgm:prSet phldrT="[Texte]"/>
      <dgm:spPr/>
      <dgm:t>
        <a:bodyPr/>
        <a:lstStyle/>
        <a:p>
          <a:r>
            <a:rPr lang="fr-FR" dirty="0" smtClean="0"/>
            <a:t>action </a:t>
          </a:r>
          <a:endParaRPr lang="fr-FR" dirty="0"/>
        </a:p>
      </dgm:t>
    </dgm:pt>
    <dgm:pt modelId="{319C7CB8-C4E7-432A-9028-29B5517A58F0}" type="parTrans" cxnId="{BA5563CC-6C52-4C9F-A893-492141CA8A71}">
      <dgm:prSet/>
      <dgm:spPr/>
      <dgm:t>
        <a:bodyPr/>
        <a:lstStyle/>
        <a:p>
          <a:endParaRPr lang="fr-FR"/>
        </a:p>
      </dgm:t>
    </dgm:pt>
    <dgm:pt modelId="{AFA8FF00-ADF4-450A-B582-B5CA388A2AC7}" type="sibTrans" cxnId="{BA5563CC-6C52-4C9F-A893-492141CA8A71}">
      <dgm:prSet/>
      <dgm:spPr/>
      <dgm:t>
        <a:bodyPr/>
        <a:lstStyle/>
        <a:p>
          <a:endParaRPr lang="fr-FR"/>
        </a:p>
      </dgm:t>
    </dgm:pt>
    <dgm:pt modelId="{9BB2B84D-09D9-497F-8FB0-E4A30BBCDD3E}">
      <dgm:prSet phldrT="[Texte]"/>
      <dgm:spPr/>
      <dgm:t>
        <a:bodyPr/>
        <a:lstStyle/>
        <a:p>
          <a:r>
            <a:rPr lang="fr-FR" dirty="0" smtClean="0"/>
            <a:t>Educations aux médias</a:t>
          </a:r>
          <a:endParaRPr lang="fr-FR" dirty="0"/>
        </a:p>
      </dgm:t>
    </dgm:pt>
    <dgm:pt modelId="{327F5696-8CE6-406B-8C26-ED9FEF2F075A}" type="parTrans" cxnId="{B4AAC129-170F-4DCC-BCF1-5DCF5746C201}">
      <dgm:prSet/>
      <dgm:spPr/>
      <dgm:t>
        <a:bodyPr/>
        <a:lstStyle/>
        <a:p>
          <a:endParaRPr lang="fr-FR"/>
        </a:p>
      </dgm:t>
    </dgm:pt>
    <dgm:pt modelId="{2D9B8236-A179-4BC4-B6DA-DF9CFBA5835B}" type="sibTrans" cxnId="{B4AAC129-170F-4DCC-BCF1-5DCF5746C201}">
      <dgm:prSet/>
      <dgm:spPr/>
      <dgm:t>
        <a:bodyPr/>
        <a:lstStyle/>
        <a:p>
          <a:endParaRPr lang="fr-FR"/>
        </a:p>
      </dgm:t>
    </dgm:pt>
    <dgm:pt modelId="{A91E5CB8-A47C-4E6F-BC0D-211A9FED1038}">
      <dgm:prSet phldrT="[Texte]"/>
      <dgm:spPr/>
      <dgm:t>
        <a:bodyPr/>
        <a:lstStyle/>
        <a:p>
          <a:r>
            <a:rPr lang="fr-FR" dirty="0" smtClean="0"/>
            <a:t>action</a:t>
          </a:r>
          <a:endParaRPr lang="fr-FR" dirty="0"/>
        </a:p>
      </dgm:t>
    </dgm:pt>
    <dgm:pt modelId="{D138B432-113A-4E16-8103-27715B2E010F}" type="parTrans" cxnId="{61362CB5-7559-47B1-866B-F6F02719F122}">
      <dgm:prSet/>
      <dgm:spPr/>
      <dgm:t>
        <a:bodyPr/>
        <a:lstStyle/>
        <a:p>
          <a:endParaRPr lang="fr-FR"/>
        </a:p>
      </dgm:t>
    </dgm:pt>
    <dgm:pt modelId="{FA9560A6-4585-4245-91B0-427521F1F22B}" type="sibTrans" cxnId="{61362CB5-7559-47B1-866B-F6F02719F122}">
      <dgm:prSet/>
      <dgm:spPr/>
      <dgm:t>
        <a:bodyPr/>
        <a:lstStyle/>
        <a:p>
          <a:endParaRPr lang="fr-FR"/>
        </a:p>
      </dgm:t>
    </dgm:pt>
    <dgm:pt modelId="{777B7F29-BE42-4978-9C2A-981AD4ACC547}">
      <dgm:prSet phldrT="[Texte]"/>
      <dgm:spPr/>
      <dgm:t>
        <a:bodyPr/>
        <a:lstStyle/>
        <a:p>
          <a:r>
            <a:rPr lang="fr-FR" dirty="0" smtClean="0"/>
            <a:t>…</a:t>
          </a:r>
          <a:endParaRPr lang="fr-FR" dirty="0"/>
        </a:p>
      </dgm:t>
    </dgm:pt>
    <dgm:pt modelId="{26C87551-CA32-43DE-8E4F-D50DAC2F6B78}" type="parTrans" cxnId="{66C2FF43-7107-461A-A383-50CC892FBE23}">
      <dgm:prSet/>
      <dgm:spPr/>
      <dgm:t>
        <a:bodyPr/>
        <a:lstStyle/>
        <a:p>
          <a:endParaRPr lang="fr-FR"/>
        </a:p>
      </dgm:t>
    </dgm:pt>
    <dgm:pt modelId="{9975F3B5-BD5B-4051-8672-9BCD296C13A7}" type="sibTrans" cxnId="{66C2FF43-7107-461A-A383-50CC892FBE23}">
      <dgm:prSet/>
      <dgm:spPr/>
      <dgm:t>
        <a:bodyPr/>
        <a:lstStyle/>
        <a:p>
          <a:endParaRPr lang="fr-FR"/>
        </a:p>
      </dgm:t>
    </dgm:pt>
    <dgm:pt modelId="{4C64FB9C-F8DE-439F-B34D-7C9B1767AD28}">
      <dgm:prSet phldrT="[Texte]"/>
      <dgm:spPr/>
      <dgm:t>
        <a:bodyPr/>
        <a:lstStyle/>
        <a:p>
          <a:endParaRPr lang="fr-FR" dirty="0"/>
        </a:p>
      </dgm:t>
    </dgm:pt>
    <dgm:pt modelId="{E2F1BC7D-049C-4922-8B0B-8967EA6B6EFC}" type="parTrans" cxnId="{F179933F-03F1-49A5-9292-8041E6E55E20}">
      <dgm:prSet/>
      <dgm:spPr/>
      <dgm:t>
        <a:bodyPr/>
        <a:lstStyle/>
        <a:p>
          <a:endParaRPr lang="fr-FR"/>
        </a:p>
      </dgm:t>
    </dgm:pt>
    <dgm:pt modelId="{3275AA30-A2C1-459B-80AE-C48FEEA9038C}" type="sibTrans" cxnId="{F179933F-03F1-49A5-9292-8041E6E55E20}">
      <dgm:prSet/>
      <dgm:spPr/>
      <dgm:t>
        <a:bodyPr/>
        <a:lstStyle/>
        <a:p>
          <a:endParaRPr lang="fr-FR"/>
        </a:p>
      </dgm:t>
    </dgm:pt>
    <dgm:pt modelId="{2AA59A97-C99D-4364-8D76-C3AAEA322F71}">
      <dgm:prSet phldrT="[Texte]"/>
      <dgm:spPr/>
      <dgm:t>
        <a:bodyPr/>
        <a:lstStyle/>
        <a:p>
          <a:endParaRPr lang="fr-FR" dirty="0"/>
        </a:p>
      </dgm:t>
    </dgm:pt>
    <dgm:pt modelId="{43FE5389-7416-42B3-8800-8B1CFA3DE4A6}" type="parTrans" cxnId="{2F4EFA06-E0E3-4E54-90ED-BD3E31A07A2A}">
      <dgm:prSet/>
      <dgm:spPr/>
      <dgm:t>
        <a:bodyPr/>
        <a:lstStyle/>
        <a:p>
          <a:endParaRPr lang="fr-FR"/>
        </a:p>
      </dgm:t>
    </dgm:pt>
    <dgm:pt modelId="{DA94DACE-0487-4233-8D6E-0AC5A16A2D62}" type="sibTrans" cxnId="{2F4EFA06-E0E3-4E54-90ED-BD3E31A07A2A}">
      <dgm:prSet/>
      <dgm:spPr/>
      <dgm:t>
        <a:bodyPr/>
        <a:lstStyle/>
        <a:p>
          <a:endParaRPr lang="fr-FR"/>
        </a:p>
      </dgm:t>
    </dgm:pt>
    <dgm:pt modelId="{D0CEE5C5-2AFE-45E2-9DF2-D91737A4995C}">
      <dgm:prSet phldrT="[Texte]"/>
      <dgm:spPr/>
      <dgm:t>
        <a:bodyPr/>
        <a:lstStyle/>
        <a:p>
          <a:r>
            <a:rPr lang="fr-FR" dirty="0" smtClean="0"/>
            <a:t>Ateliers et débats philosophiques</a:t>
          </a:r>
          <a:endParaRPr lang="fr-FR" dirty="0"/>
        </a:p>
      </dgm:t>
    </dgm:pt>
    <dgm:pt modelId="{B17D6996-B2AC-4774-9F65-B7454340BC1D}" type="parTrans" cxnId="{33D8D721-C6C1-4896-ADC0-B5FF19934DF6}">
      <dgm:prSet/>
      <dgm:spPr/>
      <dgm:t>
        <a:bodyPr/>
        <a:lstStyle/>
        <a:p>
          <a:endParaRPr lang="fr-FR"/>
        </a:p>
      </dgm:t>
    </dgm:pt>
    <dgm:pt modelId="{B80E0BD8-734C-486B-9876-DDED79032182}" type="sibTrans" cxnId="{33D8D721-C6C1-4896-ADC0-B5FF19934DF6}">
      <dgm:prSet/>
      <dgm:spPr/>
      <dgm:t>
        <a:bodyPr/>
        <a:lstStyle/>
        <a:p>
          <a:endParaRPr lang="fr-FR"/>
        </a:p>
      </dgm:t>
    </dgm:pt>
    <dgm:pt modelId="{DDEBF066-528F-4DAD-B578-07586AA21C22}">
      <dgm:prSet phldrT="[Texte]"/>
      <dgm:spPr>
        <a:solidFill>
          <a:schemeClr val="bg2"/>
        </a:solidFill>
      </dgm:spPr>
      <dgm:t>
        <a:bodyPr/>
        <a:lstStyle/>
        <a:p>
          <a:r>
            <a:rPr lang="fr-FR" dirty="0" smtClean="0"/>
            <a:t>Préparation journée de défense</a:t>
          </a:r>
          <a:endParaRPr lang="fr-FR" dirty="0"/>
        </a:p>
      </dgm:t>
    </dgm:pt>
    <dgm:pt modelId="{ED982AAD-2255-4BF2-A752-7A53EC796F04}" type="parTrans" cxnId="{418E48C8-FE30-4279-B775-7AA5301C7F12}">
      <dgm:prSet/>
      <dgm:spPr/>
      <dgm:t>
        <a:bodyPr/>
        <a:lstStyle/>
        <a:p>
          <a:endParaRPr lang="fr-FR"/>
        </a:p>
      </dgm:t>
    </dgm:pt>
    <dgm:pt modelId="{8568D211-5922-458D-B08F-1F120DAC5476}" type="sibTrans" cxnId="{418E48C8-FE30-4279-B775-7AA5301C7F12}">
      <dgm:prSet/>
      <dgm:spPr/>
      <dgm:t>
        <a:bodyPr/>
        <a:lstStyle/>
        <a:p>
          <a:endParaRPr lang="fr-FR"/>
        </a:p>
      </dgm:t>
    </dgm:pt>
    <dgm:pt modelId="{FA3B95EC-EA52-4219-B3D3-313AFC2C59D9}">
      <dgm:prSet phldrT="[Texte]"/>
      <dgm:spPr/>
      <dgm:t>
        <a:bodyPr/>
        <a:lstStyle/>
        <a:p>
          <a:r>
            <a:rPr lang="fr-FR" dirty="0" smtClean="0"/>
            <a:t>…</a:t>
          </a:r>
          <a:endParaRPr lang="fr-FR" dirty="0"/>
        </a:p>
      </dgm:t>
    </dgm:pt>
    <dgm:pt modelId="{A30ACF50-82FC-4AD6-B7C5-20919C697EC8}" type="parTrans" cxnId="{0D560CFB-6905-4C30-938E-8587B9D8B1EC}">
      <dgm:prSet/>
      <dgm:spPr/>
      <dgm:t>
        <a:bodyPr/>
        <a:lstStyle/>
        <a:p>
          <a:endParaRPr lang="fr-FR"/>
        </a:p>
      </dgm:t>
    </dgm:pt>
    <dgm:pt modelId="{4109D738-656D-4325-8A24-302E4B9B444A}" type="sibTrans" cxnId="{0D560CFB-6905-4C30-938E-8587B9D8B1EC}">
      <dgm:prSet/>
      <dgm:spPr/>
      <dgm:t>
        <a:bodyPr/>
        <a:lstStyle/>
        <a:p>
          <a:endParaRPr lang="fr-FR"/>
        </a:p>
      </dgm:t>
    </dgm:pt>
    <dgm:pt modelId="{6C428F52-6CA2-4288-ABFB-2B43231FF6B7}" type="pres">
      <dgm:prSet presAssocID="{D0BE6EAB-7D14-4AA0-8D6E-DBB96AF64CDD}" presName="diagram" presStyleCnt="0">
        <dgm:presLayoutVars>
          <dgm:chPref val="1"/>
          <dgm:dir/>
          <dgm:animOne val="branch"/>
          <dgm:animLvl val="lvl"/>
          <dgm:resizeHandles/>
        </dgm:presLayoutVars>
      </dgm:prSet>
      <dgm:spPr/>
      <dgm:t>
        <a:bodyPr/>
        <a:lstStyle/>
        <a:p>
          <a:endParaRPr lang="fr-FR"/>
        </a:p>
      </dgm:t>
    </dgm:pt>
    <dgm:pt modelId="{08CC4D7D-EC01-4879-8A1F-A71A17FDFF50}" type="pres">
      <dgm:prSet presAssocID="{AA5C9703-EDCE-404E-B4B7-17EC169476FE}" presName="root" presStyleCnt="0"/>
      <dgm:spPr/>
    </dgm:pt>
    <dgm:pt modelId="{88FFDBB2-4673-4B14-846E-45AC44BBAC14}" type="pres">
      <dgm:prSet presAssocID="{AA5C9703-EDCE-404E-B4B7-17EC169476FE}" presName="rootComposite" presStyleCnt="0"/>
      <dgm:spPr/>
    </dgm:pt>
    <dgm:pt modelId="{188BFEE4-2FA5-41A4-BD4B-AEB51CC1D5E6}" type="pres">
      <dgm:prSet presAssocID="{AA5C9703-EDCE-404E-B4B7-17EC169476FE}" presName="rootText" presStyleLbl="node1" presStyleIdx="0" presStyleCnt="4"/>
      <dgm:spPr/>
      <dgm:t>
        <a:bodyPr/>
        <a:lstStyle/>
        <a:p>
          <a:endParaRPr lang="fr-FR"/>
        </a:p>
      </dgm:t>
    </dgm:pt>
    <dgm:pt modelId="{E13ACC43-DE10-446B-9EF5-D1A425C8021E}" type="pres">
      <dgm:prSet presAssocID="{AA5C9703-EDCE-404E-B4B7-17EC169476FE}" presName="rootConnector" presStyleLbl="node1" presStyleIdx="0" presStyleCnt="4"/>
      <dgm:spPr/>
      <dgm:t>
        <a:bodyPr/>
        <a:lstStyle/>
        <a:p>
          <a:endParaRPr lang="fr-FR"/>
        </a:p>
      </dgm:t>
    </dgm:pt>
    <dgm:pt modelId="{45C468DE-69FF-4483-AE45-47B877860433}" type="pres">
      <dgm:prSet presAssocID="{AA5C9703-EDCE-404E-B4B7-17EC169476FE}" presName="childShape" presStyleCnt="0"/>
      <dgm:spPr/>
    </dgm:pt>
    <dgm:pt modelId="{7955A7EF-1EB2-43CA-AEAC-986BDB241A65}" type="pres">
      <dgm:prSet presAssocID="{B8AFB323-DE0C-4ABD-8EBE-DC34F38F09CD}" presName="Name13" presStyleLbl="parChTrans1D2" presStyleIdx="0" presStyleCnt="7"/>
      <dgm:spPr/>
      <dgm:t>
        <a:bodyPr/>
        <a:lstStyle/>
        <a:p>
          <a:endParaRPr lang="fr-FR"/>
        </a:p>
      </dgm:t>
    </dgm:pt>
    <dgm:pt modelId="{A801ABAE-F9FC-43B2-AD39-B2D9009970EC}" type="pres">
      <dgm:prSet presAssocID="{97496D49-4CB8-4825-BFFF-8213028209CF}" presName="childText" presStyleLbl="bgAcc1" presStyleIdx="0" presStyleCnt="7">
        <dgm:presLayoutVars>
          <dgm:bulletEnabled val="1"/>
        </dgm:presLayoutVars>
      </dgm:prSet>
      <dgm:spPr/>
      <dgm:t>
        <a:bodyPr/>
        <a:lstStyle/>
        <a:p>
          <a:endParaRPr lang="fr-FR"/>
        </a:p>
      </dgm:t>
    </dgm:pt>
    <dgm:pt modelId="{1B6BEC04-A2A1-44AE-957E-130374F565D0}" type="pres">
      <dgm:prSet presAssocID="{319C7CB8-C4E7-432A-9028-29B5517A58F0}" presName="Name13" presStyleLbl="parChTrans1D2" presStyleIdx="1" presStyleCnt="7"/>
      <dgm:spPr/>
      <dgm:t>
        <a:bodyPr/>
        <a:lstStyle/>
        <a:p>
          <a:endParaRPr lang="fr-FR"/>
        </a:p>
      </dgm:t>
    </dgm:pt>
    <dgm:pt modelId="{5F68D607-019E-4601-9733-30224FC80865}" type="pres">
      <dgm:prSet presAssocID="{BB93CB8C-8CF5-4A1F-9802-B68CA9304DCC}" presName="childText" presStyleLbl="bgAcc1" presStyleIdx="1" presStyleCnt="7">
        <dgm:presLayoutVars>
          <dgm:bulletEnabled val="1"/>
        </dgm:presLayoutVars>
      </dgm:prSet>
      <dgm:spPr/>
      <dgm:t>
        <a:bodyPr/>
        <a:lstStyle/>
        <a:p>
          <a:endParaRPr lang="fr-FR"/>
        </a:p>
      </dgm:t>
    </dgm:pt>
    <dgm:pt modelId="{476B7E19-4649-4DCA-8609-B4B66AB26DC5}" type="pres">
      <dgm:prSet presAssocID="{9BB2B84D-09D9-497F-8FB0-E4A30BBCDD3E}" presName="root" presStyleCnt="0"/>
      <dgm:spPr/>
    </dgm:pt>
    <dgm:pt modelId="{C81E9EB0-9BF6-4E8D-B7AC-E322F7991F36}" type="pres">
      <dgm:prSet presAssocID="{9BB2B84D-09D9-497F-8FB0-E4A30BBCDD3E}" presName="rootComposite" presStyleCnt="0"/>
      <dgm:spPr/>
    </dgm:pt>
    <dgm:pt modelId="{C7BBCC6D-8110-4B7B-A4A2-C9F07EAC4C22}" type="pres">
      <dgm:prSet presAssocID="{9BB2B84D-09D9-497F-8FB0-E4A30BBCDD3E}" presName="rootText" presStyleLbl="node1" presStyleIdx="1" presStyleCnt="4"/>
      <dgm:spPr/>
      <dgm:t>
        <a:bodyPr/>
        <a:lstStyle/>
        <a:p>
          <a:endParaRPr lang="fr-FR"/>
        </a:p>
      </dgm:t>
    </dgm:pt>
    <dgm:pt modelId="{BBC5415C-2EDE-4CBB-A175-19115F4216EC}" type="pres">
      <dgm:prSet presAssocID="{9BB2B84D-09D9-497F-8FB0-E4A30BBCDD3E}" presName="rootConnector" presStyleLbl="node1" presStyleIdx="1" presStyleCnt="4"/>
      <dgm:spPr/>
      <dgm:t>
        <a:bodyPr/>
        <a:lstStyle/>
        <a:p>
          <a:endParaRPr lang="fr-FR"/>
        </a:p>
      </dgm:t>
    </dgm:pt>
    <dgm:pt modelId="{FC7CD487-7D11-4DE1-9D46-6B99A44AEAA5}" type="pres">
      <dgm:prSet presAssocID="{9BB2B84D-09D9-497F-8FB0-E4A30BBCDD3E}" presName="childShape" presStyleCnt="0"/>
      <dgm:spPr/>
    </dgm:pt>
    <dgm:pt modelId="{9D724C42-E6A2-44C0-AC8B-B36086FC7A1D}" type="pres">
      <dgm:prSet presAssocID="{D138B432-113A-4E16-8103-27715B2E010F}" presName="Name13" presStyleLbl="parChTrans1D2" presStyleIdx="2" presStyleCnt="7"/>
      <dgm:spPr/>
      <dgm:t>
        <a:bodyPr/>
        <a:lstStyle/>
        <a:p>
          <a:endParaRPr lang="fr-FR"/>
        </a:p>
      </dgm:t>
    </dgm:pt>
    <dgm:pt modelId="{8224BFF0-0F64-4F13-A071-DC1084DD827E}" type="pres">
      <dgm:prSet presAssocID="{A91E5CB8-A47C-4E6F-BC0D-211A9FED1038}" presName="childText" presStyleLbl="bgAcc1" presStyleIdx="2" presStyleCnt="7">
        <dgm:presLayoutVars>
          <dgm:bulletEnabled val="1"/>
        </dgm:presLayoutVars>
      </dgm:prSet>
      <dgm:spPr/>
      <dgm:t>
        <a:bodyPr/>
        <a:lstStyle/>
        <a:p>
          <a:endParaRPr lang="fr-FR"/>
        </a:p>
      </dgm:t>
    </dgm:pt>
    <dgm:pt modelId="{D04B3139-D468-40FD-897B-C0E8B8B647BC}" type="pres">
      <dgm:prSet presAssocID="{26C87551-CA32-43DE-8E4F-D50DAC2F6B78}" presName="Name13" presStyleLbl="parChTrans1D2" presStyleIdx="3" presStyleCnt="7"/>
      <dgm:spPr/>
      <dgm:t>
        <a:bodyPr/>
        <a:lstStyle/>
        <a:p>
          <a:endParaRPr lang="fr-FR"/>
        </a:p>
      </dgm:t>
    </dgm:pt>
    <dgm:pt modelId="{0F694228-9DB7-4101-831E-E2325519DB06}" type="pres">
      <dgm:prSet presAssocID="{777B7F29-BE42-4978-9C2A-981AD4ACC547}" presName="childText" presStyleLbl="bgAcc1" presStyleIdx="3" presStyleCnt="7">
        <dgm:presLayoutVars>
          <dgm:bulletEnabled val="1"/>
        </dgm:presLayoutVars>
      </dgm:prSet>
      <dgm:spPr/>
      <dgm:t>
        <a:bodyPr/>
        <a:lstStyle/>
        <a:p>
          <a:endParaRPr lang="fr-FR"/>
        </a:p>
      </dgm:t>
    </dgm:pt>
    <dgm:pt modelId="{69EF977C-F8E3-4661-8104-061CAB4DFDE0}" type="pres">
      <dgm:prSet presAssocID="{D0CEE5C5-2AFE-45E2-9DF2-D91737A4995C}" presName="root" presStyleCnt="0"/>
      <dgm:spPr/>
    </dgm:pt>
    <dgm:pt modelId="{8D0CE221-82BD-4D53-B519-AE5759122BEF}" type="pres">
      <dgm:prSet presAssocID="{D0CEE5C5-2AFE-45E2-9DF2-D91737A4995C}" presName="rootComposite" presStyleCnt="0"/>
      <dgm:spPr/>
    </dgm:pt>
    <dgm:pt modelId="{C1B2086A-583B-45DB-85E6-D0813D0E2871}" type="pres">
      <dgm:prSet presAssocID="{D0CEE5C5-2AFE-45E2-9DF2-D91737A4995C}" presName="rootText" presStyleLbl="node1" presStyleIdx="2" presStyleCnt="4"/>
      <dgm:spPr/>
      <dgm:t>
        <a:bodyPr/>
        <a:lstStyle/>
        <a:p>
          <a:endParaRPr lang="fr-FR"/>
        </a:p>
      </dgm:t>
    </dgm:pt>
    <dgm:pt modelId="{CF90123B-84DA-4BD0-9E45-B7A49B8344CB}" type="pres">
      <dgm:prSet presAssocID="{D0CEE5C5-2AFE-45E2-9DF2-D91737A4995C}" presName="rootConnector" presStyleLbl="node1" presStyleIdx="2" presStyleCnt="4"/>
      <dgm:spPr/>
      <dgm:t>
        <a:bodyPr/>
        <a:lstStyle/>
        <a:p>
          <a:endParaRPr lang="fr-FR"/>
        </a:p>
      </dgm:t>
    </dgm:pt>
    <dgm:pt modelId="{D15C5615-A8BD-4A87-A91D-E60350B4621C}" type="pres">
      <dgm:prSet presAssocID="{D0CEE5C5-2AFE-45E2-9DF2-D91737A4995C}" presName="childShape" presStyleCnt="0"/>
      <dgm:spPr/>
    </dgm:pt>
    <dgm:pt modelId="{2F7FE0D2-37E0-4E86-A79E-3481F37FA660}" type="pres">
      <dgm:prSet presAssocID="{A30ACF50-82FC-4AD6-B7C5-20919C697EC8}" presName="Name13" presStyleLbl="parChTrans1D2" presStyleIdx="4" presStyleCnt="7"/>
      <dgm:spPr/>
    </dgm:pt>
    <dgm:pt modelId="{93E2A289-D309-4B5F-A2BA-6832D37B44D4}" type="pres">
      <dgm:prSet presAssocID="{FA3B95EC-EA52-4219-B3D3-313AFC2C59D9}" presName="childText" presStyleLbl="bgAcc1" presStyleIdx="4" presStyleCnt="7">
        <dgm:presLayoutVars>
          <dgm:bulletEnabled val="1"/>
        </dgm:presLayoutVars>
      </dgm:prSet>
      <dgm:spPr/>
      <dgm:t>
        <a:bodyPr/>
        <a:lstStyle/>
        <a:p>
          <a:endParaRPr lang="fr-FR"/>
        </a:p>
      </dgm:t>
    </dgm:pt>
    <dgm:pt modelId="{B52C3514-DC43-4DFF-9968-008A2C12344E}" type="pres">
      <dgm:prSet presAssocID="{43FE5389-7416-42B3-8800-8B1CFA3DE4A6}" presName="Name13" presStyleLbl="parChTrans1D2" presStyleIdx="5" presStyleCnt="7"/>
      <dgm:spPr/>
    </dgm:pt>
    <dgm:pt modelId="{E78B36F6-5CB7-4D79-A406-109B2F366F9F}" type="pres">
      <dgm:prSet presAssocID="{2AA59A97-C99D-4364-8D76-C3AAEA322F71}" presName="childText" presStyleLbl="bgAcc1" presStyleIdx="5" presStyleCnt="7">
        <dgm:presLayoutVars>
          <dgm:bulletEnabled val="1"/>
        </dgm:presLayoutVars>
      </dgm:prSet>
      <dgm:spPr/>
      <dgm:t>
        <a:bodyPr/>
        <a:lstStyle/>
        <a:p>
          <a:endParaRPr lang="fr-FR"/>
        </a:p>
      </dgm:t>
    </dgm:pt>
    <dgm:pt modelId="{00D3E1B7-D322-4A3E-BFB9-36A9B060A3DD}" type="pres">
      <dgm:prSet presAssocID="{DDEBF066-528F-4DAD-B578-07586AA21C22}" presName="root" presStyleCnt="0"/>
      <dgm:spPr/>
    </dgm:pt>
    <dgm:pt modelId="{2B0EB073-3BF9-483B-B46F-D840F450E310}" type="pres">
      <dgm:prSet presAssocID="{DDEBF066-528F-4DAD-B578-07586AA21C22}" presName="rootComposite" presStyleCnt="0"/>
      <dgm:spPr/>
    </dgm:pt>
    <dgm:pt modelId="{6CF7E677-E64F-4474-AF06-073CB3F1EAEF}" type="pres">
      <dgm:prSet presAssocID="{DDEBF066-528F-4DAD-B578-07586AA21C22}" presName="rootText" presStyleLbl="node1" presStyleIdx="3" presStyleCnt="4"/>
      <dgm:spPr/>
      <dgm:t>
        <a:bodyPr/>
        <a:lstStyle/>
        <a:p>
          <a:endParaRPr lang="fr-FR"/>
        </a:p>
      </dgm:t>
    </dgm:pt>
    <dgm:pt modelId="{5D25B79B-C25F-485B-BDA2-FE03FBF0929C}" type="pres">
      <dgm:prSet presAssocID="{DDEBF066-528F-4DAD-B578-07586AA21C22}" presName="rootConnector" presStyleLbl="node1" presStyleIdx="3" presStyleCnt="4"/>
      <dgm:spPr/>
      <dgm:t>
        <a:bodyPr/>
        <a:lstStyle/>
        <a:p>
          <a:endParaRPr lang="fr-FR"/>
        </a:p>
      </dgm:t>
    </dgm:pt>
    <dgm:pt modelId="{1CF63676-E4D9-4D5B-82CA-B2B22A3F5598}" type="pres">
      <dgm:prSet presAssocID="{DDEBF066-528F-4DAD-B578-07586AA21C22}" presName="childShape" presStyleCnt="0"/>
      <dgm:spPr/>
    </dgm:pt>
    <dgm:pt modelId="{B7D5A327-7492-4C56-A439-9A0B2C7CEADF}" type="pres">
      <dgm:prSet presAssocID="{E2F1BC7D-049C-4922-8B0B-8967EA6B6EFC}" presName="Name13" presStyleLbl="parChTrans1D2" presStyleIdx="6" presStyleCnt="7"/>
      <dgm:spPr/>
    </dgm:pt>
    <dgm:pt modelId="{1C72E8C4-099A-4025-902E-30BC011512D4}" type="pres">
      <dgm:prSet presAssocID="{4C64FB9C-F8DE-439F-B34D-7C9B1767AD28}" presName="childText" presStyleLbl="bgAcc1" presStyleIdx="6" presStyleCnt="7">
        <dgm:presLayoutVars>
          <dgm:bulletEnabled val="1"/>
        </dgm:presLayoutVars>
      </dgm:prSet>
      <dgm:spPr/>
      <dgm:t>
        <a:bodyPr/>
        <a:lstStyle/>
        <a:p>
          <a:endParaRPr lang="fr-FR"/>
        </a:p>
      </dgm:t>
    </dgm:pt>
  </dgm:ptLst>
  <dgm:cxnLst>
    <dgm:cxn modelId="{B6E2D97D-2DF9-4350-BA99-E53ABEE23A51}" type="presOf" srcId="{A30ACF50-82FC-4AD6-B7C5-20919C697EC8}" destId="{2F7FE0D2-37E0-4E86-A79E-3481F37FA660}" srcOrd="0" destOrd="0" presId="urn:microsoft.com/office/officeart/2005/8/layout/hierarchy3"/>
    <dgm:cxn modelId="{335BFAB6-B209-442D-A0FC-96F77DE2DB5F}" type="presOf" srcId="{A91E5CB8-A47C-4E6F-BC0D-211A9FED1038}" destId="{8224BFF0-0F64-4F13-A071-DC1084DD827E}" srcOrd="0" destOrd="0" presId="urn:microsoft.com/office/officeart/2005/8/layout/hierarchy3"/>
    <dgm:cxn modelId="{891B2BB6-F05F-4422-8DD4-AA235CEF867D}" type="presOf" srcId="{AA5C9703-EDCE-404E-B4B7-17EC169476FE}" destId="{E13ACC43-DE10-446B-9EF5-D1A425C8021E}" srcOrd="1" destOrd="0" presId="urn:microsoft.com/office/officeart/2005/8/layout/hierarchy3"/>
    <dgm:cxn modelId="{61362CB5-7559-47B1-866B-F6F02719F122}" srcId="{9BB2B84D-09D9-497F-8FB0-E4A30BBCDD3E}" destId="{A91E5CB8-A47C-4E6F-BC0D-211A9FED1038}" srcOrd="0" destOrd="0" parTransId="{D138B432-113A-4E16-8103-27715B2E010F}" sibTransId="{FA9560A6-4585-4245-91B0-427521F1F22B}"/>
    <dgm:cxn modelId="{C8AE79C5-1FB5-4874-A1F8-9214F35438B6}" type="presOf" srcId="{43FE5389-7416-42B3-8800-8B1CFA3DE4A6}" destId="{B52C3514-DC43-4DFF-9968-008A2C12344E}" srcOrd="0" destOrd="0" presId="urn:microsoft.com/office/officeart/2005/8/layout/hierarchy3"/>
    <dgm:cxn modelId="{0D560CFB-6905-4C30-938E-8587B9D8B1EC}" srcId="{D0CEE5C5-2AFE-45E2-9DF2-D91737A4995C}" destId="{FA3B95EC-EA52-4219-B3D3-313AFC2C59D9}" srcOrd="0" destOrd="0" parTransId="{A30ACF50-82FC-4AD6-B7C5-20919C697EC8}" sibTransId="{4109D738-656D-4325-8A24-302E4B9B444A}"/>
    <dgm:cxn modelId="{F179933F-03F1-49A5-9292-8041E6E55E20}" srcId="{DDEBF066-528F-4DAD-B578-07586AA21C22}" destId="{4C64FB9C-F8DE-439F-B34D-7C9B1767AD28}" srcOrd="0" destOrd="0" parTransId="{E2F1BC7D-049C-4922-8B0B-8967EA6B6EFC}" sibTransId="{3275AA30-A2C1-459B-80AE-C48FEEA9038C}"/>
    <dgm:cxn modelId="{CB8BEDF0-5630-48A0-9D1F-71EF392CD8B0}" type="presOf" srcId="{777B7F29-BE42-4978-9C2A-981AD4ACC547}" destId="{0F694228-9DB7-4101-831E-E2325519DB06}" srcOrd="0" destOrd="0" presId="urn:microsoft.com/office/officeart/2005/8/layout/hierarchy3"/>
    <dgm:cxn modelId="{C2C81CFB-2997-4002-9714-EFFFB4F5E689}" srcId="{D0BE6EAB-7D14-4AA0-8D6E-DBB96AF64CDD}" destId="{AA5C9703-EDCE-404E-B4B7-17EC169476FE}" srcOrd="0" destOrd="0" parTransId="{416EA83F-5660-4504-AD62-B1BC6766BD59}" sibTransId="{DB21343E-B726-401E-9C9D-00C560F66908}"/>
    <dgm:cxn modelId="{2D2FD95A-9E21-4AFA-B86C-113329E61E83}" type="presOf" srcId="{D0CEE5C5-2AFE-45E2-9DF2-D91737A4995C}" destId="{C1B2086A-583B-45DB-85E6-D0813D0E2871}" srcOrd="0" destOrd="0" presId="urn:microsoft.com/office/officeart/2005/8/layout/hierarchy3"/>
    <dgm:cxn modelId="{F45EE1D9-63C0-4CE5-B596-6F9C7F830009}" type="presOf" srcId="{2AA59A97-C99D-4364-8D76-C3AAEA322F71}" destId="{E78B36F6-5CB7-4D79-A406-109B2F366F9F}" srcOrd="0" destOrd="0" presId="urn:microsoft.com/office/officeart/2005/8/layout/hierarchy3"/>
    <dgm:cxn modelId="{2F4EFA06-E0E3-4E54-90ED-BD3E31A07A2A}" srcId="{D0CEE5C5-2AFE-45E2-9DF2-D91737A4995C}" destId="{2AA59A97-C99D-4364-8D76-C3AAEA322F71}" srcOrd="1" destOrd="0" parTransId="{43FE5389-7416-42B3-8800-8B1CFA3DE4A6}" sibTransId="{DA94DACE-0487-4233-8D6E-0AC5A16A2D62}"/>
    <dgm:cxn modelId="{34836E1E-C0CF-4B68-8460-71818EB507AA}" type="presOf" srcId="{E2F1BC7D-049C-4922-8B0B-8967EA6B6EFC}" destId="{B7D5A327-7492-4C56-A439-9A0B2C7CEADF}" srcOrd="0" destOrd="0" presId="urn:microsoft.com/office/officeart/2005/8/layout/hierarchy3"/>
    <dgm:cxn modelId="{2A666F75-4CE9-42F8-8EC3-52AA6A41E9CE}" type="presOf" srcId="{D0CEE5C5-2AFE-45E2-9DF2-D91737A4995C}" destId="{CF90123B-84DA-4BD0-9E45-B7A49B8344CB}" srcOrd="1" destOrd="0" presId="urn:microsoft.com/office/officeart/2005/8/layout/hierarchy3"/>
    <dgm:cxn modelId="{20B3F86D-6583-4895-BC83-978648C53333}" srcId="{AA5C9703-EDCE-404E-B4B7-17EC169476FE}" destId="{97496D49-4CB8-4825-BFFF-8213028209CF}" srcOrd="0" destOrd="0" parTransId="{B8AFB323-DE0C-4ABD-8EBE-DC34F38F09CD}" sibTransId="{854B6C52-AA4A-41B1-B5D5-C844E65B8DFC}"/>
    <dgm:cxn modelId="{52B4178E-16DE-49BD-964C-90CB5F79D0E6}" type="presOf" srcId="{97496D49-4CB8-4825-BFFF-8213028209CF}" destId="{A801ABAE-F9FC-43B2-AD39-B2D9009970EC}" srcOrd="0" destOrd="0" presId="urn:microsoft.com/office/officeart/2005/8/layout/hierarchy3"/>
    <dgm:cxn modelId="{BA5563CC-6C52-4C9F-A893-492141CA8A71}" srcId="{AA5C9703-EDCE-404E-B4B7-17EC169476FE}" destId="{BB93CB8C-8CF5-4A1F-9802-B68CA9304DCC}" srcOrd="1" destOrd="0" parTransId="{319C7CB8-C4E7-432A-9028-29B5517A58F0}" sibTransId="{AFA8FF00-ADF4-450A-B582-B5CA388A2AC7}"/>
    <dgm:cxn modelId="{B3050B16-B28C-4BF7-A57F-54DD19B8D5F9}" type="presOf" srcId="{9BB2B84D-09D9-497F-8FB0-E4A30BBCDD3E}" destId="{BBC5415C-2EDE-4CBB-A175-19115F4216EC}" srcOrd="1" destOrd="0" presId="urn:microsoft.com/office/officeart/2005/8/layout/hierarchy3"/>
    <dgm:cxn modelId="{E3FD9DB1-33B9-441B-A16D-CF39FF3F9587}" type="presOf" srcId="{DDEBF066-528F-4DAD-B578-07586AA21C22}" destId="{5D25B79B-C25F-485B-BDA2-FE03FBF0929C}" srcOrd="1" destOrd="0" presId="urn:microsoft.com/office/officeart/2005/8/layout/hierarchy3"/>
    <dgm:cxn modelId="{8F211033-B6BE-46D6-9E47-7ED769023C1A}" type="presOf" srcId="{D138B432-113A-4E16-8103-27715B2E010F}" destId="{9D724C42-E6A2-44C0-AC8B-B36086FC7A1D}" srcOrd="0" destOrd="0" presId="urn:microsoft.com/office/officeart/2005/8/layout/hierarchy3"/>
    <dgm:cxn modelId="{33D8D721-C6C1-4896-ADC0-B5FF19934DF6}" srcId="{D0BE6EAB-7D14-4AA0-8D6E-DBB96AF64CDD}" destId="{D0CEE5C5-2AFE-45E2-9DF2-D91737A4995C}" srcOrd="2" destOrd="0" parTransId="{B17D6996-B2AC-4774-9F65-B7454340BC1D}" sibTransId="{B80E0BD8-734C-486B-9876-DDED79032182}"/>
    <dgm:cxn modelId="{B4AAC129-170F-4DCC-BCF1-5DCF5746C201}" srcId="{D0BE6EAB-7D14-4AA0-8D6E-DBB96AF64CDD}" destId="{9BB2B84D-09D9-497F-8FB0-E4A30BBCDD3E}" srcOrd="1" destOrd="0" parTransId="{327F5696-8CE6-406B-8C26-ED9FEF2F075A}" sibTransId="{2D9B8236-A179-4BC4-B6DA-DF9CFBA5835B}"/>
    <dgm:cxn modelId="{EBA85438-164F-4127-A44F-3018ED2B5ED6}" type="presOf" srcId="{9BB2B84D-09D9-497F-8FB0-E4A30BBCDD3E}" destId="{C7BBCC6D-8110-4B7B-A4A2-C9F07EAC4C22}" srcOrd="0" destOrd="0" presId="urn:microsoft.com/office/officeart/2005/8/layout/hierarchy3"/>
    <dgm:cxn modelId="{0EEDD299-7035-4C00-8477-977EF104E4D5}" type="presOf" srcId="{4C64FB9C-F8DE-439F-B34D-7C9B1767AD28}" destId="{1C72E8C4-099A-4025-902E-30BC011512D4}" srcOrd="0" destOrd="0" presId="urn:microsoft.com/office/officeart/2005/8/layout/hierarchy3"/>
    <dgm:cxn modelId="{F07E4E8A-A8AE-4009-8039-80E4B7ABF1E0}" type="presOf" srcId="{319C7CB8-C4E7-432A-9028-29B5517A58F0}" destId="{1B6BEC04-A2A1-44AE-957E-130374F565D0}" srcOrd="0" destOrd="0" presId="urn:microsoft.com/office/officeart/2005/8/layout/hierarchy3"/>
    <dgm:cxn modelId="{BD94D1E8-1333-4390-B35D-6E1B799EED41}" type="presOf" srcId="{AA5C9703-EDCE-404E-B4B7-17EC169476FE}" destId="{188BFEE4-2FA5-41A4-BD4B-AEB51CC1D5E6}" srcOrd="0" destOrd="0" presId="urn:microsoft.com/office/officeart/2005/8/layout/hierarchy3"/>
    <dgm:cxn modelId="{1A4501F0-3A4B-4592-AD82-1B6A2CCB92CB}" type="presOf" srcId="{DDEBF066-528F-4DAD-B578-07586AA21C22}" destId="{6CF7E677-E64F-4474-AF06-073CB3F1EAEF}" srcOrd="0" destOrd="0" presId="urn:microsoft.com/office/officeart/2005/8/layout/hierarchy3"/>
    <dgm:cxn modelId="{418E48C8-FE30-4279-B775-7AA5301C7F12}" srcId="{D0BE6EAB-7D14-4AA0-8D6E-DBB96AF64CDD}" destId="{DDEBF066-528F-4DAD-B578-07586AA21C22}" srcOrd="3" destOrd="0" parTransId="{ED982AAD-2255-4BF2-A752-7A53EC796F04}" sibTransId="{8568D211-5922-458D-B08F-1F120DAC5476}"/>
    <dgm:cxn modelId="{5AB47B0C-CA43-4808-B960-F9008DCB9190}" type="presOf" srcId="{FA3B95EC-EA52-4219-B3D3-313AFC2C59D9}" destId="{93E2A289-D309-4B5F-A2BA-6832D37B44D4}" srcOrd="0" destOrd="0" presId="urn:microsoft.com/office/officeart/2005/8/layout/hierarchy3"/>
    <dgm:cxn modelId="{A0A8822F-7B11-41B3-8C07-C7121B5382B6}" type="presOf" srcId="{26C87551-CA32-43DE-8E4F-D50DAC2F6B78}" destId="{D04B3139-D468-40FD-897B-C0E8B8B647BC}" srcOrd="0" destOrd="0" presId="urn:microsoft.com/office/officeart/2005/8/layout/hierarchy3"/>
    <dgm:cxn modelId="{144B20B5-335B-4086-AC91-6CA69D814C02}" type="presOf" srcId="{D0BE6EAB-7D14-4AA0-8D6E-DBB96AF64CDD}" destId="{6C428F52-6CA2-4288-ABFB-2B43231FF6B7}" srcOrd="0" destOrd="0" presId="urn:microsoft.com/office/officeart/2005/8/layout/hierarchy3"/>
    <dgm:cxn modelId="{B2598C39-0EE2-44F7-9F9D-4D5ACFED0D15}" type="presOf" srcId="{B8AFB323-DE0C-4ABD-8EBE-DC34F38F09CD}" destId="{7955A7EF-1EB2-43CA-AEAC-986BDB241A65}" srcOrd="0" destOrd="0" presId="urn:microsoft.com/office/officeart/2005/8/layout/hierarchy3"/>
    <dgm:cxn modelId="{66C2FF43-7107-461A-A383-50CC892FBE23}" srcId="{9BB2B84D-09D9-497F-8FB0-E4A30BBCDD3E}" destId="{777B7F29-BE42-4978-9C2A-981AD4ACC547}" srcOrd="1" destOrd="0" parTransId="{26C87551-CA32-43DE-8E4F-D50DAC2F6B78}" sibTransId="{9975F3B5-BD5B-4051-8672-9BCD296C13A7}"/>
    <dgm:cxn modelId="{1B534FA2-2F77-4A9B-B38B-54BD01EAEC54}" type="presOf" srcId="{BB93CB8C-8CF5-4A1F-9802-B68CA9304DCC}" destId="{5F68D607-019E-4601-9733-30224FC80865}" srcOrd="0" destOrd="0" presId="urn:microsoft.com/office/officeart/2005/8/layout/hierarchy3"/>
    <dgm:cxn modelId="{0F040885-B4D6-43D4-A98A-279D5D28E138}" type="presParOf" srcId="{6C428F52-6CA2-4288-ABFB-2B43231FF6B7}" destId="{08CC4D7D-EC01-4879-8A1F-A71A17FDFF50}" srcOrd="0" destOrd="0" presId="urn:microsoft.com/office/officeart/2005/8/layout/hierarchy3"/>
    <dgm:cxn modelId="{7615DA28-097C-4F82-BED2-C7B599DEEA0C}" type="presParOf" srcId="{08CC4D7D-EC01-4879-8A1F-A71A17FDFF50}" destId="{88FFDBB2-4673-4B14-846E-45AC44BBAC14}" srcOrd="0" destOrd="0" presId="urn:microsoft.com/office/officeart/2005/8/layout/hierarchy3"/>
    <dgm:cxn modelId="{443E6403-5CA5-429A-9372-5CF6129839FF}" type="presParOf" srcId="{88FFDBB2-4673-4B14-846E-45AC44BBAC14}" destId="{188BFEE4-2FA5-41A4-BD4B-AEB51CC1D5E6}" srcOrd="0" destOrd="0" presId="urn:microsoft.com/office/officeart/2005/8/layout/hierarchy3"/>
    <dgm:cxn modelId="{5F48AF70-4E4D-443A-8E2C-A8EF76DC9AE7}" type="presParOf" srcId="{88FFDBB2-4673-4B14-846E-45AC44BBAC14}" destId="{E13ACC43-DE10-446B-9EF5-D1A425C8021E}" srcOrd="1" destOrd="0" presId="urn:microsoft.com/office/officeart/2005/8/layout/hierarchy3"/>
    <dgm:cxn modelId="{377C5F54-B85A-4AF8-8EB6-26512295BE9A}" type="presParOf" srcId="{08CC4D7D-EC01-4879-8A1F-A71A17FDFF50}" destId="{45C468DE-69FF-4483-AE45-47B877860433}" srcOrd="1" destOrd="0" presId="urn:microsoft.com/office/officeart/2005/8/layout/hierarchy3"/>
    <dgm:cxn modelId="{3079B72E-982B-4D05-9934-6B2F14DA95A2}" type="presParOf" srcId="{45C468DE-69FF-4483-AE45-47B877860433}" destId="{7955A7EF-1EB2-43CA-AEAC-986BDB241A65}" srcOrd="0" destOrd="0" presId="urn:microsoft.com/office/officeart/2005/8/layout/hierarchy3"/>
    <dgm:cxn modelId="{EE87AB06-D92A-4C6A-8ED6-AE4555C6626C}" type="presParOf" srcId="{45C468DE-69FF-4483-AE45-47B877860433}" destId="{A801ABAE-F9FC-43B2-AD39-B2D9009970EC}" srcOrd="1" destOrd="0" presId="urn:microsoft.com/office/officeart/2005/8/layout/hierarchy3"/>
    <dgm:cxn modelId="{BF159D3C-749D-4507-B1B9-85645998D85C}" type="presParOf" srcId="{45C468DE-69FF-4483-AE45-47B877860433}" destId="{1B6BEC04-A2A1-44AE-957E-130374F565D0}" srcOrd="2" destOrd="0" presId="urn:microsoft.com/office/officeart/2005/8/layout/hierarchy3"/>
    <dgm:cxn modelId="{C61D8048-9EE2-47AE-9C5B-C936F021DB1C}" type="presParOf" srcId="{45C468DE-69FF-4483-AE45-47B877860433}" destId="{5F68D607-019E-4601-9733-30224FC80865}" srcOrd="3" destOrd="0" presId="urn:microsoft.com/office/officeart/2005/8/layout/hierarchy3"/>
    <dgm:cxn modelId="{97FB2D09-0C0C-4BE5-B624-E42D7FFA1124}" type="presParOf" srcId="{6C428F52-6CA2-4288-ABFB-2B43231FF6B7}" destId="{476B7E19-4649-4DCA-8609-B4B66AB26DC5}" srcOrd="1" destOrd="0" presId="urn:microsoft.com/office/officeart/2005/8/layout/hierarchy3"/>
    <dgm:cxn modelId="{B6854F9C-CEA2-4740-A95D-A329F15531C9}" type="presParOf" srcId="{476B7E19-4649-4DCA-8609-B4B66AB26DC5}" destId="{C81E9EB0-9BF6-4E8D-B7AC-E322F7991F36}" srcOrd="0" destOrd="0" presId="urn:microsoft.com/office/officeart/2005/8/layout/hierarchy3"/>
    <dgm:cxn modelId="{EB339BCC-58AF-4A15-924F-2A2908B09E56}" type="presParOf" srcId="{C81E9EB0-9BF6-4E8D-B7AC-E322F7991F36}" destId="{C7BBCC6D-8110-4B7B-A4A2-C9F07EAC4C22}" srcOrd="0" destOrd="0" presId="urn:microsoft.com/office/officeart/2005/8/layout/hierarchy3"/>
    <dgm:cxn modelId="{9575FA43-43BF-448D-A53C-49C261AA3316}" type="presParOf" srcId="{C81E9EB0-9BF6-4E8D-B7AC-E322F7991F36}" destId="{BBC5415C-2EDE-4CBB-A175-19115F4216EC}" srcOrd="1" destOrd="0" presId="urn:microsoft.com/office/officeart/2005/8/layout/hierarchy3"/>
    <dgm:cxn modelId="{5B8351D0-5F53-484F-8699-F7CABB992702}" type="presParOf" srcId="{476B7E19-4649-4DCA-8609-B4B66AB26DC5}" destId="{FC7CD487-7D11-4DE1-9D46-6B99A44AEAA5}" srcOrd="1" destOrd="0" presId="urn:microsoft.com/office/officeart/2005/8/layout/hierarchy3"/>
    <dgm:cxn modelId="{EA96EA5C-3D97-4422-8000-4937F87B0922}" type="presParOf" srcId="{FC7CD487-7D11-4DE1-9D46-6B99A44AEAA5}" destId="{9D724C42-E6A2-44C0-AC8B-B36086FC7A1D}" srcOrd="0" destOrd="0" presId="urn:microsoft.com/office/officeart/2005/8/layout/hierarchy3"/>
    <dgm:cxn modelId="{59B9E878-FC86-46F3-A270-AE5EE0B72908}" type="presParOf" srcId="{FC7CD487-7D11-4DE1-9D46-6B99A44AEAA5}" destId="{8224BFF0-0F64-4F13-A071-DC1084DD827E}" srcOrd="1" destOrd="0" presId="urn:microsoft.com/office/officeart/2005/8/layout/hierarchy3"/>
    <dgm:cxn modelId="{9488C3AD-B628-4BFF-83D8-63B2A12EDB6C}" type="presParOf" srcId="{FC7CD487-7D11-4DE1-9D46-6B99A44AEAA5}" destId="{D04B3139-D468-40FD-897B-C0E8B8B647BC}" srcOrd="2" destOrd="0" presId="urn:microsoft.com/office/officeart/2005/8/layout/hierarchy3"/>
    <dgm:cxn modelId="{62ABFDCD-6910-4745-B75D-0B4623297A83}" type="presParOf" srcId="{FC7CD487-7D11-4DE1-9D46-6B99A44AEAA5}" destId="{0F694228-9DB7-4101-831E-E2325519DB06}" srcOrd="3" destOrd="0" presId="urn:microsoft.com/office/officeart/2005/8/layout/hierarchy3"/>
    <dgm:cxn modelId="{748E8C37-F43E-4458-90D3-B710DC6CF834}" type="presParOf" srcId="{6C428F52-6CA2-4288-ABFB-2B43231FF6B7}" destId="{69EF977C-F8E3-4661-8104-061CAB4DFDE0}" srcOrd="2" destOrd="0" presId="urn:microsoft.com/office/officeart/2005/8/layout/hierarchy3"/>
    <dgm:cxn modelId="{DA501069-7A41-4C58-ADB0-6932FF39AF4B}" type="presParOf" srcId="{69EF977C-F8E3-4661-8104-061CAB4DFDE0}" destId="{8D0CE221-82BD-4D53-B519-AE5759122BEF}" srcOrd="0" destOrd="0" presId="urn:microsoft.com/office/officeart/2005/8/layout/hierarchy3"/>
    <dgm:cxn modelId="{67AB87A7-0E93-4E5D-9177-1FD110DE7EBF}" type="presParOf" srcId="{8D0CE221-82BD-4D53-B519-AE5759122BEF}" destId="{C1B2086A-583B-45DB-85E6-D0813D0E2871}" srcOrd="0" destOrd="0" presId="urn:microsoft.com/office/officeart/2005/8/layout/hierarchy3"/>
    <dgm:cxn modelId="{E2B2F355-5B0F-4461-BB3C-66BA6BF4F918}" type="presParOf" srcId="{8D0CE221-82BD-4D53-B519-AE5759122BEF}" destId="{CF90123B-84DA-4BD0-9E45-B7A49B8344CB}" srcOrd="1" destOrd="0" presId="urn:microsoft.com/office/officeart/2005/8/layout/hierarchy3"/>
    <dgm:cxn modelId="{C04ACC5B-8861-4FE5-8E84-2ED78E96991D}" type="presParOf" srcId="{69EF977C-F8E3-4661-8104-061CAB4DFDE0}" destId="{D15C5615-A8BD-4A87-A91D-E60350B4621C}" srcOrd="1" destOrd="0" presId="urn:microsoft.com/office/officeart/2005/8/layout/hierarchy3"/>
    <dgm:cxn modelId="{F5AA8405-48AB-4D98-BA4E-BFFEDA6D1E17}" type="presParOf" srcId="{D15C5615-A8BD-4A87-A91D-E60350B4621C}" destId="{2F7FE0D2-37E0-4E86-A79E-3481F37FA660}" srcOrd="0" destOrd="0" presId="urn:microsoft.com/office/officeart/2005/8/layout/hierarchy3"/>
    <dgm:cxn modelId="{8E412169-1A2B-4F33-A5DF-977B5EE14AF1}" type="presParOf" srcId="{D15C5615-A8BD-4A87-A91D-E60350B4621C}" destId="{93E2A289-D309-4B5F-A2BA-6832D37B44D4}" srcOrd="1" destOrd="0" presId="urn:microsoft.com/office/officeart/2005/8/layout/hierarchy3"/>
    <dgm:cxn modelId="{8FE2853D-4662-4313-93ED-4E6833289446}" type="presParOf" srcId="{D15C5615-A8BD-4A87-A91D-E60350B4621C}" destId="{B52C3514-DC43-4DFF-9968-008A2C12344E}" srcOrd="2" destOrd="0" presId="urn:microsoft.com/office/officeart/2005/8/layout/hierarchy3"/>
    <dgm:cxn modelId="{11E3B5BB-7E90-4780-B7F2-113A32754E98}" type="presParOf" srcId="{D15C5615-A8BD-4A87-A91D-E60350B4621C}" destId="{E78B36F6-5CB7-4D79-A406-109B2F366F9F}" srcOrd="3" destOrd="0" presId="urn:microsoft.com/office/officeart/2005/8/layout/hierarchy3"/>
    <dgm:cxn modelId="{FF034273-E63B-43DE-A941-A86D174C62EE}" type="presParOf" srcId="{6C428F52-6CA2-4288-ABFB-2B43231FF6B7}" destId="{00D3E1B7-D322-4A3E-BFB9-36A9B060A3DD}" srcOrd="3" destOrd="0" presId="urn:microsoft.com/office/officeart/2005/8/layout/hierarchy3"/>
    <dgm:cxn modelId="{9A1E65B2-A294-48D2-8C78-AC7DFF01906E}" type="presParOf" srcId="{00D3E1B7-D322-4A3E-BFB9-36A9B060A3DD}" destId="{2B0EB073-3BF9-483B-B46F-D840F450E310}" srcOrd="0" destOrd="0" presId="urn:microsoft.com/office/officeart/2005/8/layout/hierarchy3"/>
    <dgm:cxn modelId="{11303EE5-688A-48A2-A192-C516C18626B6}" type="presParOf" srcId="{2B0EB073-3BF9-483B-B46F-D840F450E310}" destId="{6CF7E677-E64F-4474-AF06-073CB3F1EAEF}" srcOrd="0" destOrd="0" presId="urn:microsoft.com/office/officeart/2005/8/layout/hierarchy3"/>
    <dgm:cxn modelId="{2FA80E9D-16DA-4FCB-9AD9-87F497B7E967}" type="presParOf" srcId="{2B0EB073-3BF9-483B-B46F-D840F450E310}" destId="{5D25B79B-C25F-485B-BDA2-FE03FBF0929C}" srcOrd="1" destOrd="0" presId="urn:microsoft.com/office/officeart/2005/8/layout/hierarchy3"/>
    <dgm:cxn modelId="{A729297E-2F42-4869-A0CE-763D6831B640}" type="presParOf" srcId="{00D3E1B7-D322-4A3E-BFB9-36A9B060A3DD}" destId="{1CF63676-E4D9-4D5B-82CA-B2B22A3F5598}" srcOrd="1" destOrd="0" presId="urn:microsoft.com/office/officeart/2005/8/layout/hierarchy3"/>
    <dgm:cxn modelId="{FDED391A-372D-4AE7-A4C3-CCCB2E0E50B5}" type="presParOf" srcId="{1CF63676-E4D9-4D5B-82CA-B2B22A3F5598}" destId="{B7D5A327-7492-4C56-A439-9A0B2C7CEADF}" srcOrd="0" destOrd="0" presId="urn:microsoft.com/office/officeart/2005/8/layout/hierarchy3"/>
    <dgm:cxn modelId="{6796F61E-B694-4E20-A528-552B23B2F533}" type="presParOf" srcId="{1CF63676-E4D9-4D5B-82CA-B2B22A3F5598}" destId="{1C72E8C4-099A-4025-902E-30BC011512D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3922E5-E9D7-4101-AF5A-E94238F0332F}" type="doc">
      <dgm:prSet loTypeId="urn:microsoft.com/office/officeart/2005/8/layout/venn1" loCatId="relationship" qsTypeId="urn:microsoft.com/office/officeart/2005/8/quickstyle/simple1" qsCatId="simple" csTypeId="urn:microsoft.com/office/officeart/2005/8/colors/colorful3" csCatId="colorful" phldr="1"/>
      <dgm:spPr/>
    </dgm:pt>
    <dgm:pt modelId="{9C808858-ACD5-4A27-9006-3242613D6BAB}">
      <dgm:prSet phldrT="[Texte]"/>
      <dgm:spPr/>
      <dgm:t>
        <a:bodyPr/>
        <a:lstStyle/>
        <a:p>
          <a:r>
            <a:rPr lang="fr-FR" dirty="0" smtClean="0"/>
            <a:t>Des enseignements</a:t>
          </a:r>
          <a:endParaRPr lang="fr-FR" dirty="0"/>
        </a:p>
      </dgm:t>
    </dgm:pt>
    <dgm:pt modelId="{69BD2051-EC23-41E9-9001-7E6A48EC3F47}" type="parTrans" cxnId="{3D495B9D-3D4D-4F21-91C6-0CAABEDFFB1C}">
      <dgm:prSet/>
      <dgm:spPr/>
      <dgm:t>
        <a:bodyPr/>
        <a:lstStyle/>
        <a:p>
          <a:endParaRPr lang="fr-FR"/>
        </a:p>
      </dgm:t>
    </dgm:pt>
    <dgm:pt modelId="{B64420D5-C9F0-479A-85F5-33CB3AC81918}" type="sibTrans" cxnId="{3D495B9D-3D4D-4F21-91C6-0CAABEDFFB1C}">
      <dgm:prSet/>
      <dgm:spPr/>
      <dgm:t>
        <a:bodyPr/>
        <a:lstStyle/>
        <a:p>
          <a:endParaRPr lang="fr-FR"/>
        </a:p>
      </dgm:t>
    </dgm:pt>
    <dgm:pt modelId="{AD51465B-B2A9-4B18-AD8B-7C617F02196F}">
      <dgm:prSet phldrT="[Texte]"/>
      <dgm:spPr/>
      <dgm:t>
        <a:bodyPr/>
        <a:lstStyle/>
        <a:p>
          <a:r>
            <a:rPr lang="fr-FR" dirty="0" smtClean="0"/>
            <a:t>Des projets</a:t>
          </a:r>
          <a:endParaRPr lang="fr-FR" dirty="0"/>
        </a:p>
      </dgm:t>
    </dgm:pt>
    <dgm:pt modelId="{E7CC6DAA-4170-496C-9C5E-494FBE3ACC26}" type="parTrans" cxnId="{060EF9E2-EB69-48FC-A557-DB47CF1FBA21}">
      <dgm:prSet/>
      <dgm:spPr/>
      <dgm:t>
        <a:bodyPr/>
        <a:lstStyle/>
        <a:p>
          <a:endParaRPr lang="fr-FR"/>
        </a:p>
      </dgm:t>
    </dgm:pt>
    <dgm:pt modelId="{941662E4-5548-44B1-AF5B-053AF6166007}" type="sibTrans" cxnId="{060EF9E2-EB69-48FC-A557-DB47CF1FBA21}">
      <dgm:prSet/>
      <dgm:spPr/>
      <dgm:t>
        <a:bodyPr/>
        <a:lstStyle/>
        <a:p>
          <a:endParaRPr lang="fr-FR"/>
        </a:p>
      </dgm:t>
    </dgm:pt>
    <dgm:pt modelId="{18A3A76D-0762-40C9-A133-77499494139F}">
      <dgm:prSet phldrT="[Texte]"/>
      <dgm:spPr/>
      <dgm:t>
        <a:bodyPr/>
        <a:lstStyle/>
        <a:p>
          <a:r>
            <a:rPr lang="fr-FR" dirty="0" smtClean="0"/>
            <a:t>Des partenariats</a:t>
          </a:r>
          <a:endParaRPr lang="fr-FR" dirty="0"/>
        </a:p>
      </dgm:t>
    </dgm:pt>
    <dgm:pt modelId="{C4397910-3E9F-4E89-A56F-6ED19890D683}" type="parTrans" cxnId="{DB655BFA-0931-4C55-BDB4-83F9DF81387C}">
      <dgm:prSet/>
      <dgm:spPr/>
      <dgm:t>
        <a:bodyPr/>
        <a:lstStyle/>
        <a:p>
          <a:endParaRPr lang="fr-FR"/>
        </a:p>
      </dgm:t>
    </dgm:pt>
    <dgm:pt modelId="{44AEE577-2CFE-4D78-B069-303708B2571A}" type="sibTrans" cxnId="{DB655BFA-0931-4C55-BDB4-83F9DF81387C}">
      <dgm:prSet/>
      <dgm:spPr/>
      <dgm:t>
        <a:bodyPr/>
        <a:lstStyle/>
        <a:p>
          <a:endParaRPr lang="fr-FR"/>
        </a:p>
      </dgm:t>
    </dgm:pt>
    <dgm:pt modelId="{0FACE895-943A-48F1-BFBA-6022D619FDB0}" type="pres">
      <dgm:prSet presAssocID="{1C3922E5-E9D7-4101-AF5A-E94238F0332F}" presName="compositeShape" presStyleCnt="0">
        <dgm:presLayoutVars>
          <dgm:chMax val="7"/>
          <dgm:dir/>
          <dgm:resizeHandles val="exact"/>
        </dgm:presLayoutVars>
      </dgm:prSet>
      <dgm:spPr/>
    </dgm:pt>
    <dgm:pt modelId="{976C9D91-694D-4783-A794-A6864BC64F4E}" type="pres">
      <dgm:prSet presAssocID="{9C808858-ACD5-4A27-9006-3242613D6BAB}" presName="circ1" presStyleLbl="vennNode1" presStyleIdx="0" presStyleCnt="3"/>
      <dgm:spPr/>
      <dgm:t>
        <a:bodyPr/>
        <a:lstStyle/>
        <a:p>
          <a:endParaRPr lang="fr-FR"/>
        </a:p>
      </dgm:t>
    </dgm:pt>
    <dgm:pt modelId="{10B660A4-791B-4BBF-A381-5E79E5C5ED82}" type="pres">
      <dgm:prSet presAssocID="{9C808858-ACD5-4A27-9006-3242613D6BAB}" presName="circ1Tx" presStyleLbl="revTx" presStyleIdx="0" presStyleCnt="0">
        <dgm:presLayoutVars>
          <dgm:chMax val="0"/>
          <dgm:chPref val="0"/>
          <dgm:bulletEnabled val="1"/>
        </dgm:presLayoutVars>
      </dgm:prSet>
      <dgm:spPr/>
      <dgm:t>
        <a:bodyPr/>
        <a:lstStyle/>
        <a:p>
          <a:endParaRPr lang="fr-FR"/>
        </a:p>
      </dgm:t>
    </dgm:pt>
    <dgm:pt modelId="{81862EF8-68D8-44FB-BC11-A0EAE40EC6E4}" type="pres">
      <dgm:prSet presAssocID="{AD51465B-B2A9-4B18-AD8B-7C617F02196F}" presName="circ2" presStyleLbl="vennNode1" presStyleIdx="1" presStyleCnt="3"/>
      <dgm:spPr/>
      <dgm:t>
        <a:bodyPr/>
        <a:lstStyle/>
        <a:p>
          <a:endParaRPr lang="fr-FR"/>
        </a:p>
      </dgm:t>
    </dgm:pt>
    <dgm:pt modelId="{C36A8899-4E5F-4516-8828-ECD3584B44ED}" type="pres">
      <dgm:prSet presAssocID="{AD51465B-B2A9-4B18-AD8B-7C617F02196F}" presName="circ2Tx" presStyleLbl="revTx" presStyleIdx="0" presStyleCnt="0">
        <dgm:presLayoutVars>
          <dgm:chMax val="0"/>
          <dgm:chPref val="0"/>
          <dgm:bulletEnabled val="1"/>
        </dgm:presLayoutVars>
      </dgm:prSet>
      <dgm:spPr/>
      <dgm:t>
        <a:bodyPr/>
        <a:lstStyle/>
        <a:p>
          <a:endParaRPr lang="fr-FR"/>
        </a:p>
      </dgm:t>
    </dgm:pt>
    <dgm:pt modelId="{A908F10E-65A7-4D47-9D85-D526D2BCCBA3}" type="pres">
      <dgm:prSet presAssocID="{18A3A76D-0762-40C9-A133-77499494139F}" presName="circ3" presStyleLbl="vennNode1" presStyleIdx="2" presStyleCnt="3"/>
      <dgm:spPr/>
      <dgm:t>
        <a:bodyPr/>
        <a:lstStyle/>
        <a:p>
          <a:endParaRPr lang="fr-FR"/>
        </a:p>
      </dgm:t>
    </dgm:pt>
    <dgm:pt modelId="{A8510F4A-1A02-474D-883B-30D64F40D834}" type="pres">
      <dgm:prSet presAssocID="{18A3A76D-0762-40C9-A133-77499494139F}" presName="circ3Tx" presStyleLbl="revTx" presStyleIdx="0" presStyleCnt="0">
        <dgm:presLayoutVars>
          <dgm:chMax val="0"/>
          <dgm:chPref val="0"/>
          <dgm:bulletEnabled val="1"/>
        </dgm:presLayoutVars>
      </dgm:prSet>
      <dgm:spPr/>
      <dgm:t>
        <a:bodyPr/>
        <a:lstStyle/>
        <a:p>
          <a:endParaRPr lang="fr-FR"/>
        </a:p>
      </dgm:t>
    </dgm:pt>
  </dgm:ptLst>
  <dgm:cxnLst>
    <dgm:cxn modelId="{CE24C3BE-9403-4760-BBFD-E423763AA199}" type="presOf" srcId="{9C808858-ACD5-4A27-9006-3242613D6BAB}" destId="{10B660A4-791B-4BBF-A381-5E79E5C5ED82}" srcOrd="1" destOrd="0" presId="urn:microsoft.com/office/officeart/2005/8/layout/venn1"/>
    <dgm:cxn modelId="{DB655BFA-0931-4C55-BDB4-83F9DF81387C}" srcId="{1C3922E5-E9D7-4101-AF5A-E94238F0332F}" destId="{18A3A76D-0762-40C9-A133-77499494139F}" srcOrd="2" destOrd="0" parTransId="{C4397910-3E9F-4E89-A56F-6ED19890D683}" sibTransId="{44AEE577-2CFE-4D78-B069-303708B2571A}"/>
    <dgm:cxn modelId="{060EF9E2-EB69-48FC-A557-DB47CF1FBA21}" srcId="{1C3922E5-E9D7-4101-AF5A-E94238F0332F}" destId="{AD51465B-B2A9-4B18-AD8B-7C617F02196F}" srcOrd="1" destOrd="0" parTransId="{E7CC6DAA-4170-496C-9C5E-494FBE3ACC26}" sibTransId="{941662E4-5548-44B1-AF5B-053AF6166007}"/>
    <dgm:cxn modelId="{5DCC8A22-586B-4BFE-8505-93344F0CBFED}" type="presOf" srcId="{9C808858-ACD5-4A27-9006-3242613D6BAB}" destId="{976C9D91-694D-4783-A794-A6864BC64F4E}" srcOrd="0" destOrd="0" presId="urn:microsoft.com/office/officeart/2005/8/layout/venn1"/>
    <dgm:cxn modelId="{E3257851-1A91-4131-91DD-C3988B0554BB}" type="presOf" srcId="{1C3922E5-E9D7-4101-AF5A-E94238F0332F}" destId="{0FACE895-943A-48F1-BFBA-6022D619FDB0}" srcOrd="0" destOrd="0" presId="urn:microsoft.com/office/officeart/2005/8/layout/venn1"/>
    <dgm:cxn modelId="{1266A4D9-5434-4EA5-9D61-660328F0C3EA}" type="presOf" srcId="{18A3A76D-0762-40C9-A133-77499494139F}" destId="{A8510F4A-1A02-474D-883B-30D64F40D834}" srcOrd="1" destOrd="0" presId="urn:microsoft.com/office/officeart/2005/8/layout/venn1"/>
    <dgm:cxn modelId="{3D495B9D-3D4D-4F21-91C6-0CAABEDFFB1C}" srcId="{1C3922E5-E9D7-4101-AF5A-E94238F0332F}" destId="{9C808858-ACD5-4A27-9006-3242613D6BAB}" srcOrd="0" destOrd="0" parTransId="{69BD2051-EC23-41E9-9001-7E6A48EC3F47}" sibTransId="{B64420D5-C9F0-479A-85F5-33CB3AC81918}"/>
    <dgm:cxn modelId="{FCDB132C-2D0E-4217-940D-159654A7C60B}" type="presOf" srcId="{AD51465B-B2A9-4B18-AD8B-7C617F02196F}" destId="{81862EF8-68D8-44FB-BC11-A0EAE40EC6E4}" srcOrd="0" destOrd="0" presId="urn:microsoft.com/office/officeart/2005/8/layout/venn1"/>
    <dgm:cxn modelId="{3DEBE700-60DA-4203-B784-6F4B48F03F90}" type="presOf" srcId="{18A3A76D-0762-40C9-A133-77499494139F}" destId="{A908F10E-65A7-4D47-9D85-D526D2BCCBA3}" srcOrd="0" destOrd="0" presId="urn:microsoft.com/office/officeart/2005/8/layout/venn1"/>
    <dgm:cxn modelId="{96B9C79A-0749-453A-B9FB-CFF4B6E67D9D}" type="presOf" srcId="{AD51465B-B2A9-4B18-AD8B-7C617F02196F}" destId="{C36A8899-4E5F-4516-8828-ECD3584B44ED}" srcOrd="1" destOrd="0" presId="urn:microsoft.com/office/officeart/2005/8/layout/venn1"/>
    <dgm:cxn modelId="{EF54C165-CBEB-4715-94D9-53DA1382077A}" type="presParOf" srcId="{0FACE895-943A-48F1-BFBA-6022D619FDB0}" destId="{976C9D91-694D-4783-A794-A6864BC64F4E}" srcOrd="0" destOrd="0" presId="urn:microsoft.com/office/officeart/2005/8/layout/venn1"/>
    <dgm:cxn modelId="{DE3C1C2B-9926-46A4-80D2-8F956E6E372E}" type="presParOf" srcId="{0FACE895-943A-48F1-BFBA-6022D619FDB0}" destId="{10B660A4-791B-4BBF-A381-5E79E5C5ED82}" srcOrd="1" destOrd="0" presId="urn:microsoft.com/office/officeart/2005/8/layout/venn1"/>
    <dgm:cxn modelId="{D5421E48-680D-42E1-9B1F-A01BA659812D}" type="presParOf" srcId="{0FACE895-943A-48F1-BFBA-6022D619FDB0}" destId="{81862EF8-68D8-44FB-BC11-A0EAE40EC6E4}" srcOrd="2" destOrd="0" presId="urn:microsoft.com/office/officeart/2005/8/layout/venn1"/>
    <dgm:cxn modelId="{F620DD73-30C5-47D9-B8BD-AFE84B6E4840}" type="presParOf" srcId="{0FACE895-943A-48F1-BFBA-6022D619FDB0}" destId="{C36A8899-4E5F-4516-8828-ECD3584B44ED}" srcOrd="3" destOrd="0" presId="urn:microsoft.com/office/officeart/2005/8/layout/venn1"/>
    <dgm:cxn modelId="{11422A49-0D78-4092-8E2E-3F54FAF4AAC3}" type="presParOf" srcId="{0FACE895-943A-48F1-BFBA-6022D619FDB0}" destId="{A908F10E-65A7-4D47-9D85-D526D2BCCBA3}" srcOrd="4" destOrd="0" presId="urn:microsoft.com/office/officeart/2005/8/layout/venn1"/>
    <dgm:cxn modelId="{FCFF1A92-B5C0-4B5C-AE47-E9B60537A534}" type="presParOf" srcId="{0FACE895-943A-48F1-BFBA-6022D619FDB0}" destId="{A8510F4A-1A02-474D-883B-30D64F40D834}"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0E62BE-2431-4F2B-919E-13BDAE3D5C58}" type="doc">
      <dgm:prSet loTypeId="urn:microsoft.com/office/officeart/2005/8/layout/radial2" loCatId="relationship" qsTypeId="urn:microsoft.com/office/officeart/2005/8/quickstyle/simple1" qsCatId="simple" csTypeId="urn:microsoft.com/office/officeart/2005/8/colors/colorful4" csCatId="colorful" phldr="1"/>
      <dgm:spPr/>
    </dgm:pt>
    <dgm:pt modelId="{36F2D43D-BA2B-4EFD-8BAC-648664481C9D}">
      <dgm:prSet phldrT="[Texte]"/>
      <dgm:spPr/>
      <dgm:t>
        <a:bodyPr/>
        <a:lstStyle/>
        <a:p>
          <a:r>
            <a:rPr lang="fr-FR" dirty="0" smtClean="0"/>
            <a:t>rencontres</a:t>
          </a:r>
          <a:endParaRPr lang="fr-FR" dirty="0"/>
        </a:p>
      </dgm:t>
    </dgm:pt>
    <dgm:pt modelId="{C51F91C4-7C6B-4175-9127-2FA3B717C591}" type="parTrans" cxnId="{5976AD71-FC14-4709-AA8F-DA067EB7F960}">
      <dgm:prSet/>
      <dgm:spPr/>
      <dgm:t>
        <a:bodyPr/>
        <a:lstStyle/>
        <a:p>
          <a:endParaRPr lang="fr-FR"/>
        </a:p>
      </dgm:t>
    </dgm:pt>
    <dgm:pt modelId="{C409FFF6-9175-4D4F-9262-C8452932DA17}" type="sibTrans" cxnId="{5976AD71-FC14-4709-AA8F-DA067EB7F960}">
      <dgm:prSet/>
      <dgm:spPr/>
      <dgm:t>
        <a:bodyPr/>
        <a:lstStyle/>
        <a:p>
          <a:endParaRPr lang="fr-FR"/>
        </a:p>
      </dgm:t>
    </dgm:pt>
    <dgm:pt modelId="{126B5E00-E163-46A7-A994-DE94812A3C38}">
      <dgm:prSet phldrT="[Texte]"/>
      <dgm:spPr/>
      <dgm:t>
        <a:bodyPr/>
        <a:lstStyle/>
        <a:p>
          <a:r>
            <a:rPr lang="fr-FR" dirty="0" smtClean="0"/>
            <a:t>pratiques</a:t>
          </a:r>
          <a:endParaRPr lang="fr-FR" dirty="0"/>
        </a:p>
      </dgm:t>
    </dgm:pt>
    <dgm:pt modelId="{AEEC27FB-592D-4890-8041-655E3D577D93}" type="parTrans" cxnId="{194723EC-832B-45A7-9C87-1CB25CDFF3BD}">
      <dgm:prSet/>
      <dgm:spPr/>
      <dgm:t>
        <a:bodyPr/>
        <a:lstStyle/>
        <a:p>
          <a:endParaRPr lang="fr-FR"/>
        </a:p>
      </dgm:t>
    </dgm:pt>
    <dgm:pt modelId="{6E5D650B-6468-4CFA-861F-ED3643CB10B8}" type="sibTrans" cxnId="{194723EC-832B-45A7-9C87-1CB25CDFF3BD}">
      <dgm:prSet/>
      <dgm:spPr/>
      <dgm:t>
        <a:bodyPr/>
        <a:lstStyle/>
        <a:p>
          <a:endParaRPr lang="fr-FR"/>
        </a:p>
      </dgm:t>
    </dgm:pt>
    <dgm:pt modelId="{20485036-0D72-4A89-BB46-00226FD1552E}">
      <dgm:prSet phldrT="[Texte]"/>
      <dgm:spPr/>
      <dgm:t>
        <a:bodyPr/>
        <a:lstStyle/>
        <a:p>
          <a:r>
            <a:rPr lang="fr-FR" dirty="0" smtClean="0"/>
            <a:t>connaissances</a:t>
          </a:r>
          <a:endParaRPr lang="fr-FR" dirty="0"/>
        </a:p>
      </dgm:t>
    </dgm:pt>
    <dgm:pt modelId="{6AAD47E4-2C6F-4E02-9920-98D7AED88129}" type="parTrans" cxnId="{D8012B29-8DB5-4792-8BAB-50CEC0EF3A74}">
      <dgm:prSet/>
      <dgm:spPr/>
      <dgm:t>
        <a:bodyPr/>
        <a:lstStyle/>
        <a:p>
          <a:endParaRPr lang="fr-FR"/>
        </a:p>
      </dgm:t>
    </dgm:pt>
    <dgm:pt modelId="{76A09D59-2A67-4DC9-B2D8-BE2B9520DC0D}" type="sibTrans" cxnId="{D8012B29-8DB5-4792-8BAB-50CEC0EF3A74}">
      <dgm:prSet/>
      <dgm:spPr/>
      <dgm:t>
        <a:bodyPr/>
        <a:lstStyle/>
        <a:p>
          <a:endParaRPr lang="fr-FR"/>
        </a:p>
      </dgm:t>
    </dgm:pt>
    <dgm:pt modelId="{8AF949C8-FAFD-420E-A066-BB0E8A78D15F}" type="pres">
      <dgm:prSet presAssocID="{140E62BE-2431-4F2B-919E-13BDAE3D5C58}" presName="composite" presStyleCnt="0">
        <dgm:presLayoutVars>
          <dgm:chMax val="5"/>
          <dgm:dir/>
          <dgm:animLvl val="ctr"/>
          <dgm:resizeHandles val="exact"/>
        </dgm:presLayoutVars>
      </dgm:prSet>
      <dgm:spPr/>
    </dgm:pt>
    <dgm:pt modelId="{9AFB0214-A34C-4D6A-8BAD-97E4A6BC66F4}" type="pres">
      <dgm:prSet presAssocID="{140E62BE-2431-4F2B-919E-13BDAE3D5C58}" presName="cycle" presStyleCnt="0"/>
      <dgm:spPr/>
    </dgm:pt>
    <dgm:pt modelId="{28AA14A0-CC2D-4606-8445-02F7E1EA6A1A}" type="pres">
      <dgm:prSet presAssocID="{140E62BE-2431-4F2B-919E-13BDAE3D5C58}" presName="centerShape" presStyleCnt="0"/>
      <dgm:spPr/>
    </dgm:pt>
    <dgm:pt modelId="{D4111D47-2D83-4CCF-8DAB-6D70E7981C62}" type="pres">
      <dgm:prSet presAssocID="{140E62BE-2431-4F2B-919E-13BDAE3D5C58}" presName="connSite" presStyleLbl="node1" presStyleIdx="0" presStyleCnt="4"/>
      <dgm:spPr/>
    </dgm:pt>
    <dgm:pt modelId="{A867207E-38EE-45B3-BACC-2566BA5AA2BB}" type="pres">
      <dgm:prSet presAssocID="{140E62BE-2431-4F2B-919E-13BDAE3D5C58}" presName="visible" presStyleLbl="node1" presStyleIdx="0" presStyleCnt="4" custLinFactNeighborX="-6563" custLinFactNeighborY="-2191"/>
      <dgm:spPr>
        <a:blipFill rotWithShape="0">
          <a:blip xmlns:r="http://schemas.openxmlformats.org/officeDocument/2006/relationships" r:embed="rId1"/>
          <a:stretch>
            <a:fillRect/>
          </a:stretch>
        </a:blipFill>
      </dgm:spPr>
    </dgm:pt>
    <dgm:pt modelId="{E46C366C-86D3-483F-B98E-74BDE4D78B2F}" type="pres">
      <dgm:prSet presAssocID="{C51F91C4-7C6B-4175-9127-2FA3B717C591}" presName="Name25" presStyleLbl="parChTrans1D1" presStyleIdx="0" presStyleCnt="3"/>
      <dgm:spPr/>
      <dgm:t>
        <a:bodyPr/>
        <a:lstStyle/>
        <a:p>
          <a:endParaRPr lang="fr-FR"/>
        </a:p>
      </dgm:t>
    </dgm:pt>
    <dgm:pt modelId="{221512D8-0738-4C3D-BA61-25693FF72298}" type="pres">
      <dgm:prSet presAssocID="{36F2D43D-BA2B-4EFD-8BAC-648664481C9D}" presName="node" presStyleCnt="0"/>
      <dgm:spPr/>
    </dgm:pt>
    <dgm:pt modelId="{AEC049E7-AB25-4BE9-87E2-2EB8803D015E}" type="pres">
      <dgm:prSet presAssocID="{36F2D43D-BA2B-4EFD-8BAC-648664481C9D}" presName="parentNode" presStyleLbl="node1" presStyleIdx="1" presStyleCnt="4">
        <dgm:presLayoutVars>
          <dgm:chMax val="1"/>
          <dgm:bulletEnabled val="1"/>
        </dgm:presLayoutVars>
      </dgm:prSet>
      <dgm:spPr/>
      <dgm:t>
        <a:bodyPr/>
        <a:lstStyle/>
        <a:p>
          <a:endParaRPr lang="fr-FR"/>
        </a:p>
      </dgm:t>
    </dgm:pt>
    <dgm:pt modelId="{78D42778-0B11-4B9A-A718-1B1B385A90F1}" type="pres">
      <dgm:prSet presAssocID="{36F2D43D-BA2B-4EFD-8BAC-648664481C9D}" presName="childNode" presStyleLbl="revTx" presStyleIdx="0" presStyleCnt="0">
        <dgm:presLayoutVars>
          <dgm:bulletEnabled val="1"/>
        </dgm:presLayoutVars>
      </dgm:prSet>
      <dgm:spPr/>
    </dgm:pt>
    <dgm:pt modelId="{6BD6E472-76AA-4CDB-9703-784069BD43F6}" type="pres">
      <dgm:prSet presAssocID="{AEEC27FB-592D-4890-8041-655E3D577D93}" presName="Name25" presStyleLbl="parChTrans1D1" presStyleIdx="1" presStyleCnt="3"/>
      <dgm:spPr/>
      <dgm:t>
        <a:bodyPr/>
        <a:lstStyle/>
        <a:p>
          <a:endParaRPr lang="fr-FR"/>
        </a:p>
      </dgm:t>
    </dgm:pt>
    <dgm:pt modelId="{654D9D5B-7861-400A-99DD-25936E440480}" type="pres">
      <dgm:prSet presAssocID="{126B5E00-E163-46A7-A994-DE94812A3C38}" presName="node" presStyleCnt="0"/>
      <dgm:spPr/>
    </dgm:pt>
    <dgm:pt modelId="{C4B92E89-92C4-4230-A923-8148A5EA0F3C}" type="pres">
      <dgm:prSet presAssocID="{126B5E00-E163-46A7-A994-DE94812A3C38}" presName="parentNode" presStyleLbl="node1" presStyleIdx="2" presStyleCnt="4">
        <dgm:presLayoutVars>
          <dgm:chMax val="1"/>
          <dgm:bulletEnabled val="1"/>
        </dgm:presLayoutVars>
      </dgm:prSet>
      <dgm:spPr/>
      <dgm:t>
        <a:bodyPr/>
        <a:lstStyle/>
        <a:p>
          <a:endParaRPr lang="fr-FR"/>
        </a:p>
      </dgm:t>
    </dgm:pt>
    <dgm:pt modelId="{F0D638FA-46C3-4B2A-8597-960D9EFF4ADE}" type="pres">
      <dgm:prSet presAssocID="{126B5E00-E163-46A7-A994-DE94812A3C38}" presName="childNode" presStyleLbl="revTx" presStyleIdx="0" presStyleCnt="0">
        <dgm:presLayoutVars>
          <dgm:bulletEnabled val="1"/>
        </dgm:presLayoutVars>
      </dgm:prSet>
      <dgm:spPr/>
    </dgm:pt>
    <dgm:pt modelId="{2B65D910-B24E-42D8-AD04-AD30E5D033AE}" type="pres">
      <dgm:prSet presAssocID="{6AAD47E4-2C6F-4E02-9920-98D7AED88129}" presName="Name25" presStyleLbl="parChTrans1D1" presStyleIdx="2" presStyleCnt="3"/>
      <dgm:spPr/>
      <dgm:t>
        <a:bodyPr/>
        <a:lstStyle/>
        <a:p>
          <a:endParaRPr lang="fr-FR"/>
        </a:p>
      </dgm:t>
    </dgm:pt>
    <dgm:pt modelId="{D620369B-9093-48A0-A0B3-EACC19AC3552}" type="pres">
      <dgm:prSet presAssocID="{20485036-0D72-4A89-BB46-00226FD1552E}" presName="node" presStyleCnt="0"/>
      <dgm:spPr/>
    </dgm:pt>
    <dgm:pt modelId="{AAC1C53A-8F1A-4B39-8151-3662356299A1}" type="pres">
      <dgm:prSet presAssocID="{20485036-0D72-4A89-BB46-00226FD1552E}" presName="parentNode" presStyleLbl="node1" presStyleIdx="3" presStyleCnt="4">
        <dgm:presLayoutVars>
          <dgm:chMax val="1"/>
          <dgm:bulletEnabled val="1"/>
        </dgm:presLayoutVars>
      </dgm:prSet>
      <dgm:spPr/>
      <dgm:t>
        <a:bodyPr/>
        <a:lstStyle/>
        <a:p>
          <a:endParaRPr lang="fr-FR"/>
        </a:p>
      </dgm:t>
    </dgm:pt>
    <dgm:pt modelId="{F93B4447-A8EA-4E4F-A907-45680BC0E479}" type="pres">
      <dgm:prSet presAssocID="{20485036-0D72-4A89-BB46-00226FD1552E}" presName="childNode" presStyleLbl="revTx" presStyleIdx="0" presStyleCnt="0">
        <dgm:presLayoutVars>
          <dgm:bulletEnabled val="1"/>
        </dgm:presLayoutVars>
      </dgm:prSet>
      <dgm:spPr/>
    </dgm:pt>
  </dgm:ptLst>
  <dgm:cxnLst>
    <dgm:cxn modelId="{5976AD71-FC14-4709-AA8F-DA067EB7F960}" srcId="{140E62BE-2431-4F2B-919E-13BDAE3D5C58}" destId="{36F2D43D-BA2B-4EFD-8BAC-648664481C9D}" srcOrd="0" destOrd="0" parTransId="{C51F91C4-7C6B-4175-9127-2FA3B717C591}" sibTransId="{C409FFF6-9175-4D4F-9262-C8452932DA17}"/>
    <dgm:cxn modelId="{5D60A75F-12B8-4F6F-B1DD-69825E4F0A55}" type="presOf" srcId="{AEEC27FB-592D-4890-8041-655E3D577D93}" destId="{6BD6E472-76AA-4CDB-9703-784069BD43F6}" srcOrd="0" destOrd="0" presId="urn:microsoft.com/office/officeart/2005/8/layout/radial2"/>
    <dgm:cxn modelId="{9BB7E920-1111-42C6-82D8-E3B3935C39C0}" type="presOf" srcId="{C51F91C4-7C6B-4175-9127-2FA3B717C591}" destId="{E46C366C-86D3-483F-B98E-74BDE4D78B2F}" srcOrd="0" destOrd="0" presId="urn:microsoft.com/office/officeart/2005/8/layout/radial2"/>
    <dgm:cxn modelId="{F88E9409-4604-44B9-ACCF-A0E50F074BAA}" type="presOf" srcId="{36F2D43D-BA2B-4EFD-8BAC-648664481C9D}" destId="{AEC049E7-AB25-4BE9-87E2-2EB8803D015E}" srcOrd="0" destOrd="0" presId="urn:microsoft.com/office/officeart/2005/8/layout/radial2"/>
    <dgm:cxn modelId="{B929863F-ABE0-423C-B599-C2142B70BE46}" type="presOf" srcId="{140E62BE-2431-4F2B-919E-13BDAE3D5C58}" destId="{8AF949C8-FAFD-420E-A066-BB0E8A78D15F}" srcOrd="0" destOrd="0" presId="urn:microsoft.com/office/officeart/2005/8/layout/radial2"/>
    <dgm:cxn modelId="{E0BD79BF-1838-4C6F-84AD-120D2DCD9205}" type="presOf" srcId="{6AAD47E4-2C6F-4E02-9920-98D7AED88129}" destId="{2B65D910-B24E-42D8-AD04-AD30E5D033AE}" srcOrd="0" destOrd="0" presId="urn:microsoft.com/office/officeart/2005/8/layout/radial2"/>
    <dgm:cxn modelId="{68555966-4846-4A3B-8222-2792DA11F528}" type="presOf" srcId="{20485036-0D72-4A89-BB46-00226FD1552E}" destId="{AAC1C53A-8F1A-4B39-8151-3662356299A1}" srcOrd="0" destOrd="0" presId="urn:microsoft.com/office/officeart/2005/8/layout/radial2"/>
    <dgm:cxn modelId="{194723EC-832B-45A7-9C87-1CB25CDFF3BD}" srcId="{140E62BE-2431-4F2B-919E-13BDAE3D5C58}" destId="{126B5E00-E163-46A7-A994-DE94812A3C38}" srcOrd="1" destOrd="0" parTransId="{AEEC27FB-592D-4890-8041-655E3D577D93}" sibTransId="{6E5D650B-6468-4CFA-861F-ED3643CB10B8}"/>
    <dgm:cxn modelId="{3F658566-0150-47E9-960A-04940CB16A78}" type="presOf" srcId="{126B5E00-E163-46A7-A994-DE94812A3C38}" destId="{C4B92E89-92C4-4230-A923-8148A5EA0F3C}" srcOrd="0" destOrd="0" presId="urn:microsoft.com/office/officeart/2005/8/layout/radial2"/>
    <dgm:cxn modelId="{D8012B29-8DB5-4792-8BAB-50CEC0EF3A74}" srcId="{140E62BE-2431-4F2B-919E-13BDAE3D5C58}" destId="{20485036-0D72-4A89-BB46-00226FD1552E}" srcOrd="2" destOrd="0" parTransId="{6AAD47E4-2C6F-4E02-9920-98D7AED88129}" sibTransId="{76A09D59-2A67-4DC9-B2D8-BE2B9520DC0D}"/>
    <dgm:cxn modelId="{E518B658-CAC8-406E-8590-E56BFC94B5E6}" type="presParOf" srcId="{8AF949C8-FAFD-420E-A066-BB0E8A78D15F}" destId="{9AFB0214-A34C-4D6A-8BAD-97E4A6BC66F4}" srcOrd="0" destOrd="0" presId="urn:microsoft.com/office/officeart/2005/8/layout/radial2"/>
    <dgm:cxn modelId="{7340BC05-94F8-4C4B-B60C-D4AA929962B5}" type="presParOf" srcId="{9AFB0214-A34C-4D6A-8BAD-97E4A6BC66F4}" destId="{28AA14A0-CC2D-4606-8445-02F7E1EA6A1A}" srcOrd="0" destOrd="0" presId="urn:microsoft.com/office/officeart/2005/8/layout/radial2"/>
    <dgm:cxn modelId="{AADBA90B-F829-416B-9D9C-408CF543E9DA}" type="presParOf" srcId="{28AA14A0-CC2D-4606-8445-02F7E1EA6A1A}" destId="{D4111D47-2D83-4CCF-8DAB-6D70E7981C62}" srcOrd="0" destOrd="0" presId="urn:microsoft.com/office/officeart/2005/8/layout/radial2"/>
    <dgm:cxn modelId="{670E1CCA-D20C-4B50-B768-16300EB1B550}" type="presParOf" srcId="{28AA14A0-CC2D-4606-8445-02F7E1EA6A1A}" destId="{A867207E-38EE-45B3-BACC-2566BA5AA2BB}" srcOrd="1" destOrd="0" presId="urn:microsoft.com/office/officeart/2005/8/layout/radial2"/>
    <dgm:cxn modelId="{BD2A9EC3-F6D5-4E19-88CC-B808DDC33BBD}" type="presParOf" srcId="{9AFB0214-A34C-4D6A-8BAD-97E4A6BC66F4}" destId="{E46C366C-86D3-483F-B98E-74BDE4D78B2F}" srcOrd="1" destOrd="0" presId="urn:microsoft.com/office/officeart/2005/8/layout/radial2"/>
    <dgm:cxn modelId="{718E74EF-169F-4351-9804-F530BE11106B}" type="presParOf" srcId="{9AFB0214-A34C-4D6A-8BAD-97E4A6BC66F4}" destId="{221512D8-0738-4C3D-BA61-25693FF72298}" srcOrd="2" destOrd="0" presId="urn:microsoft.com/office/officeart/2005/8/layout/radial2"/>
    <dgm:cxn modelId="{8B96AA8D-70D5-4EF0-AE88-ADC2E365ED68}" type="presParOf" srcId="{221512D8-0738-4C3D-BA61-25693FF72298}" destId="{AEC049E7-AB25-4BE9-87E2-2EB8803D015E}" srcOrd="0" destOrd="0" presId="urn:microsoft.com/office/officeart/2005/8/layout/radial2"/>
    <dgm:cxn modelId="{0CD1A37C-FCF8-43F5-B685-CE704784F1FA}" type="presParOf" srcId="{221512D8-0738-4C3D-BA61-25693FF72298}" destId="{78D42778-0B11-4B9A-A718-1B1B385A90F1}" srcOrd="1" destOrd="0" presId="urn:microsoft.com/office/officeart/2005/8/layout/radial2"/>
    <dgm:cxn modelId="{C888BFAF-4639-4BD9-963F-FDDF5937BED4}" type="presParOf" srcId="{9AFB0214-A34C-4D6A-8BAD-97E4A6BC66F4}" destId="{6BD6E472-76AA-4CDB-9703-784069BD43F6}" srcOrd="3" destOrd="0" presId="urn:microsoft.com/office/officeart/2005/8/layout/radial2"/>
    <dgm:cxn modelId="{EA84D49A-E064-4A10-B026-9F8745FCC2D2}" type="presParOf" srcId="{9AFB0214-A34C-4D6A-8BAD-97E4A6BC66F4}" destId="{654D9D5B-7861-400A-99DD-25936E440480}" srcOrd="4" destOrd="0" presId="urn:microsoft.com/office/officeart/2005/8/layout/radial2"/>
    <dgm:cxn modelId="{94AF395A-A59C-4272-A33A-D7FFA7D13E2B}" type="presParOf" srcId="{654D9D5B-7861-400A-99DD-25936E440480}" destId="{C4B92E89-92C4-4230-A923-8148A5EA0F3C}" srcOrd="0" destOrd="0" presId="urn:microsoft.com/office/officeart/2005/8/layout/radial2"/>
    <dgm:cxn modelId="{48CF426F-23A7-43FA-A2D7-232BCAD49249}" type="presParOf" srcId="{654D9D5B-7861-400A-99DD-25936E440480}" destId="{F0D638FA-46C3-4B2A-8597-960D9EFF4ADE}" srcOrd="1" destOrd="0" presId="urn:microsoft.com/office/officeart/2005/8/layout/radial2"/>
    <dgm:cxn modelId="{71803078-C55B-4EEF-B64F-9AE80A9CEFFD}" type="presParOf" srcId="{9AFB0214-A34C-4D6A-8BAD-97E4A6BC66F4}" destId="{2B65D910-B24E-42D8-AD04-AD30E5D033AE}" srcOrd="5" destOrd="0" presId="urn:microsoft.com/office/officeart/2005/8/layout/radial2"/>
    <dgm:cxn modelId="{038A5272-0170-4DF0-AFA2-691B1F4C8535}" type="presParOf" srcId="{9AFB0214-A34C-4D6A-8BAD-97E4A6BC66F4}" destId="{D620369B-9093-48A0-A0B3-EACC19AC3552}" srcOrd="6" destOrd="0" presId="urn:microsoft.com/office/officeart/2005/8/layout/radial2"/>
    <dgm:cxn modelId="{4E7D8C47-0F23-4AB9-BC94-556A749FC9FD}" type="presParOf" srcId="{D620369B-9093-48A0-A0B3-EACC19AC3552}" destId="{AAC1C53A-8F1A-4B39-8151-3662356299A1}" srcOrd="0" destOrd="0" presId="urn:microsoft.com/office/officeart/2005/8/layout/radial2"/>
    <dgm:cxn modelId="{C01ED2FF-6BFD-4011-9FE7-AF8E72698C10}" type="presParOf" srcId="{D620369B-9093-48A0-A0B3-EACC19AC3552}" destId="{F93B4447-A8EA-4E4F-A907-45680BC0E47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4A202-59FB-4EC3-977C-1560D7279DBD}">
      <dsp:nvSpPr>
        <dsp:cNvPr id="0" name=""/>
        <dsp:cNvSpPr/>
      </dsp:nvSpPr>
      <dsp:spPr>
        <a:xfrm rot="10800000">
          <a:off x="1709557" y="687"/>
          <a:ext cx="5554697" cy="91953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5490" tIns="53340" rIns="99568" bIns="53340" numCol="1" spcCol="1270" anchor="ctr" anchorCtr="0">
          <a:noAutofit/>
        </a:bodyPr>
        <a:lstStyle/>
        <a:p>
          <a:pPr lvl="0" algn="ctr" defTabSz="622300">
            <a:lnSpc>
              <a:spcPct val="90000"/>
            </a:lnSpc>
            <a:spcBef>
              <a:spcPct val="0"/>
            </a:spcBef>
            <a:spcAft>
              <a:spcPct val="35000"/>
            </a:spcAft>
          </a:pPr>
          <a:r>
            <a:rPr lang="fr-FR" sz="1400" kern="1200" dirty="0" smtClean="0"/>
            <a:t>il s'appuie sur le socle commun de connaissances, de compétences et de culture, les programmes scolaires, les besoins et demandes des élèves, et les ressources disponibles ;</a:t>
          </a:r>
          <a:endParaRPr lang="fr-FR" sz="1400" kern="1200" dirty="0"/>
        </a:p>
      </dsp:txBody>
      <dsp:txXfrm rot="10800000">
        <a:off x="1939441" y="687"/>
        <a:ext cx="5324813" cy="919535"/>
      </dsp:txXfrm>
    </dsp:sp>
    <dsp:sp modelId="{408F672F-D1C6-4869-A62A-5A0502B32F03}">
      <dsp:nvSpPr>
        <dsp:cNvPr id="0" name=""/>
        <dsp:cNvSpPr/>
      </dsp:nvSpPr>
      <dsp:spPr>
        <a:xfrm>
          <a:off x="1088673" y="687"/>
          <a:ext cx="1241768" cy="91953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45050E-6D58-42F2-86E2-308C8A4BD154}">
      <dsp:nvSpPr>
        <dsp:cNvPr id="0" name=""/>
        <dsp:cNvSpPr/>
      </dsp:nvSpPr>
      <dsp:spPr>
        <a:xfrm rot="10800000">
          <a:off x="1789764" y="1355488"/>
          <a:ext cx="5554697" cy="91953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5490" tIns="53340" rIns="99568" bIns="53340" numCol="1" spcCol="1270" anchor="ctr" anchorCtr="0">
          <a:noAutofit/>
        </a:bodyPr>
        <a:lstStyle/>
        <a:p>
          <a:pPr lvl="0" algn="ctr" defTabSz="622300">
            <a:lnSpc>
              <a:spcPct val="90000"/>
            </a:lnSpc>
            <a:spcBef>
              <a:spcPct val="0"/>
            </a:spcBef>
            <a:spcAft>
              <a:spcPct val="35000"/>
            </a:spcAft>
          </a:pPr>
          <a:r>
            <a:rPr lang="fr-FR" sz="1400" kern="1200" smtClean="0"/>
            <a:t>il s'inscrit dans le cadre du projet d'école ou d'établissement ;</a:t>
          </a:r>
          <a:endParaRPr lang="fr-FR" sz="1400" kern="1200" dirty="0"/>
        </a:p>
      </dsp:txBody>
      <dsp:txXfrm rot="10800000">
        <a:off x="2019648" y="1355488"/>
        <a:ext cx="5324813" cy="919535"/>
      </dsp:txXfrm>
    </dsp:sp>
    <dsp:sp modelId="{9AF8CC6F-EE24-4E90-A1B4-C8D6796005B0}">
      <dsp:nvSpPr>
        <dsp:cNvPr id="0" name=""/>
        <dsp:cNvSpPr/>
      </dsp:nvSpPr>
      <dsp:spPr>
        <a:xfrm>
          <a:off x="792090" y="1152128"/>
          <a:ext cx="1562594" cy="1241088"/>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3DDA3F-F503-4146-80E6-C186829E8598}">
      <dsp:nvSpPr>
        <dsp:cNvPr id="0" name=""/>
        <dsp:cNvSpPr/>
      </dsp:nvSpPr>
      <dsp:spPr>
        <a:xfrm rot="10800000">
          <a:off x="1628999" y="2710288"/>
          <a:ext cx="5554697" cy="91953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5490" tIns="53340" rIns="99568" bIns="53340" numCol="1" spcCol="1270" anchor="ctr" anchorCtr="0">
          <a:noAutofit/>
        </a:bodyPr>
        <a:lstStyle/>
        <a:p>
          <a:pPr lvl="0" algn="ctr" defTabSz="622300">
            <a:lnSpc>
              <a:spcPct val="90000"/>
            </a:lnSpc>
            <a:spcBef>
              <a:spcPct val="0"/>
            </a:spcBef>
            <a:spcAft>
              <a:spcPct val="35000"/>
            </a:spcAft>
          </a:pPr>
          <a:r>
            <a:rPr lang="fr-FR" sz="1400" kern="1200" smtClean="0"/>
            <a:t>il constitue l'un des axes du projet du comité d'éducation à la santé et à la citoyenneté (CESC) ;</a:t>
          </a:r>
          <a:endParaRPr lang="fr-FR" sz="1400" kern="1200" dirty="0" smtClean="0"/>
        </a:p>
      </dsp:txBody>
      <dsp:txXfrm rot="10800000">
        <a:off x="1858883" y="2710288"/>
        <a:ext cx="5324813" cy="919535"/>
      </dsp:txXfrm>
    </dsp:sp>
    <dsp:sp modelId="{313F4D7B-392F-4981-8C1D-0A7F6CDD7AD5}">
      <dsp:nvSpPr>
        <dsp:cNvPr id="0" name=""/>
        <dsp:cNvSpPr/>
      </dsp:nvSpPr>
      <dsp:spPr>
        <a:xfrm>
          <a:off x="1169231" y="2710288"/>
          <a:ext cx="919535" cy="919535"/>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EB19D0-491C-4ADB-8721-0E4135D3C1CD}">
      <dsp:nvSpPr>
        <dsp:cNvPr id="0" name=""/>
        <dsp:cNvSpPr/>
      </dsp:nvSpPr>
      <dsp:spPr>
        <a:xfrm rot="10800000">
          <a:off x="1628999" y="3904312"/>
          <a:ext cx="5554697" cy="91953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5490" tIns="53340" rIns="99568" bIns="53340" numCol="1" spcCol="1270" anchor="ctr" anchorCtr="0">
          <a:noAutofit/>
        </a:bodyPr>
        <a:lstStyle/>
        <a:p>
          <a:pPr lvl="0" algn="ctr" defTabSz="622300">
            <a:lnSpc>
              <a:spcPct val="90000"/>
            </a:lnSpc>
            <a:spcBef>
              <a:spcPct val="0"/>
            </a:spcBef>
            <a:spcAft>
              <a:spcPct val="35000"/>
            </a:spcAft>
          </a:pPr>
          <a:r>
            <a:rPr lang="fr-FR" sz="1400" kern="1200" dirty="0" smtClean="0"/>
            <a:t>il trouve son expression dans un document bref, intelligible par l'ensemble des parties prenantes, au premier rang desquelles les familles.</a:t>
          </a:r>
          <a:endParaRPr lang="fr-FR" sz="1400" kern="1200" dirty="0"/>
        </a:p>
      </dsp:txBody>
      <dsp:txXfrm rot="10800000">
        <a:off x="1858883" y="3904312"/>
        <a:ext cx="5324813" cy="919535"/>
      </dsp:txXfrm>
    </dsp:sp>
    <dsp:sp modelId="{5A591A28-FE55-4E5C-AB30-6E5BCBDBB0FB}">
      <dsp:nvSpPr>
        <dsp:cNvPr id="0" name=""/>
        <dsp:cNvSpPr/>
      </dsp:nvSpPr>
      <dsp:spPr>
        <a:xfrm>
          <a:off x="1169231" y="3904312"/>
          <a:ext cx="919535" cy="919535"/>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9016A-D518-48C5-BB3D-8B686D27C473}">
      <dsp:nvSpPr>
        <dsp:cNvPr id="0" name=""/>
        <dsp:cNvSpPr/>
      </dsp:nvSpPr>
      <dsp:spPr>
        <a:xfrm>
          <a:off x="58042" y="3100"/>
          <a:ext cx="1708546" cy="8542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fr-FR" sz="2600" kern="1200" dirty="0" smtClean="0"/>
            <a:t>Éducation</a:t>
          </a:r>
          <a:endParaRPr lang="fr-FR" sz="2600" kern="1200" dirty="0"/>
        </a:p>
      </dsp:txBody>
      <dsp:txXfrm>
        <a:off x="83063" y="28121"/>
        <a:ext cx="1658504" cy="804231"/>
      </dsp:txXfrm>
    </dsp:sp>
    <dsp:sp modelId="{B4987995-9CA2-4EB9-8769-5E72AA3829DF}">
      <dsp:nvSpPr>
        <dsp:cNvPr id="0" name=""/>
        <dsp:cNvSpPr/>
      </dsp:nvSpPr>
      <dsp:spPr>
        <a:xfrm>
          <a:off x="228897" y="857374"/>
          <a:ext cx="170854" cy="640705"/>
        </a:xfrm>
        <a:custGeom>
          <a:avLst/>
          <a:gdLst/>
          <a:ahLst/>
          <a:cxnLst/>
          <a:rect l="0" t="0" r="0" b="0"/>
          <a:pathLst>
            <a:path>
              <a:moveTo>
                <a:pt x="0" y="0"/>
              </a:moveTo>
              <a:lnTo>
                <a:pt x="0" y="640705"/>
              </a:lnTo>
              <a:lnTo>
                <a:pt x="170854" y="6407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4CFA7C-0CDC-493F-B380-C882409CF6F1}">
      <dsp:nvSpPr>
        <dsp:cNvPr id="0" name=""/>
        <dsp:cNvSpPr/>
      </dsp:nvSpPr>
      <dsp:spPr>
        <a:xfrm>
          <a:off x="399752" y="1070942"/>
          <a:ext cx="1366837" cy="8542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fr-FR" sz="1400" kern="1200" dirty="0" smtClean="0"/>
            <a:t>compétences </a:t>
          </a:r>
          <a:endParaRPr lang="fr-FR" sz="1400" kern="1200" dirty="0"/>
        </a:p>
      </dsp:txBody>
      <dsp:txXfrm>
        <a:off x="424773" y="1095963"/>
        <a:ext cx="1316795" cy="804231"/>
      </dsp:txXfrm>
    </dsp:sp>
    <dsp:sp modelId="{48F4709C-AB64-4AEF-A055-3F0E77AC1DC1}">
      <dsp:nvSpPr>
        <dsp:cNvPr id="0" name=""/>
        <dsp:cNvSpPr/>
      </dsp:nvSpPr>
      <dsp:spPr>
        <a:xfrm>
          <a:off x="2193726" y="3100"/>
          <a:ext cx="1708546" cy="8542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fr-FR" sz="2600" kern="1200" dirty="0" smtClean="0"/>
            <a:t>Protection</a:t>
          </a:r>
          <a:endParaRPr lang="fr-FR" sz="2600" kern="1200" dirty="0"/>
        </a:p>
      </dsp:txBody>
      <dsp:txXfrm>
        <a:off x="2218747" y="28121"/>
        <a:ext cx="1658504" cy="804231"/>
      </dsp:txXfrm>
    </dsp:sp>
    <dsp:sp modelId="{98BD8F22-B3CB-462D-A4DA-2C7E1B6C7F3F}">
      <dsp:nvSpPr>
        <dsp:cNvPr id="0" name=""/>
        <dsp:cNvSpPr/>
      </dsp:nvSpPr>
      <dsp:spPr>
        <a:xfrm>
          <a:off x="2364581" y="857374"/>
          <a:ext cx="170854" cy="640705"/>
        </a:xfrm>
        <a:custGeom>
          <a:avLst/>
          <a:gdLst/>
          <a:ahLst/>
          <a:cxnLst/>
          <a:rect l="0" t="0" r="0" b="0"/>
          <a:pathLst>
            <a:path>
              <a:moveTo>
                <a:pt x="0" y="0"/>
              </a:moveTo>
              <a:lnTo>
                <a:pt x="0" y="640705"/>
              </a:lnTo>
              <a:lnTo>
                <a:pt x="170854" y="6407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667E3C-D439-4C16-A3C2-D747A1624DFA}">
      <dsp:nvSpPr>
        <dsp:cNvPr id="0" name=""/>
        <dsp:cNvSpPr/>
      </dsp:nvSpPr>
      <dsp:spPr>
        <a:xfrm>
          <a:off x="2535435" y="1070942"/>
          <a:ext cx="1366837" cy="8542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fr-FR" sz="1400" kern="1200" dirty="0" smtClean="0"/>
            <a:t>Climat entre les membres de la communauté</a:t>
          </a:r>
          <a:endParaRPr lang="fr-FR" sz="1400" kern="1200" dirty="0"/>
        </a:p>
      </dsp:txBody>
      <dsp:txXfrm>
        <a:off x="2560456" y="1095963"/>
        <a:ext cx="1316795" cy="804231"/>
      </dsp:txXfrm>
    </dsp:sp>
    <dsp:sp modelId="{498D2517-FA7C-4F1E-A29E-82FDBE2A7A1C}">
      <dsp:nvSpPr>
        <dsp:cNvPr id="0" name=""/>
        <dsp:cNvSpPr/>
      </dsp:nvSpPr>
      <dsp:spPr>
        <a:xfrm>
          <a:off x="2364581" y="857374"/>
          <a:ext cx="170854" cy="1708546"/>
        </a:xfrm>
        <a:custGeom>
          <a:avLst/>
          <a:gdLst/>
          <a:ahLst/>
          <a:cxnLst/>
          <a:rect l="0" t="0" r="0" b="0"/>
          <a:pathLst>
            <a:path>
              <a:moveTo>
                <a:pt x="0" y="0"/>
              </a:moveTo>
              <a:lnTo>
                <a:pt x="0" y="1708546"/>
              </a:lnTo>
              <a:lnTo>
                <a:pt x="170854" y="17085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19D732-582C-460C-9A47-F7A3AD2F7233}">
      <dsp:nvSpPr>
        <dsp:cNvPr id="0" name=""/>
        <dsp:cNvSpPr/>
      </dsp:nvSpPr>
      <dsp:spPr>
        <a:xfrm>
          <a:off x="2535435" y="2138784"/>
          <a:ext cx="1366837" cy="8542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fr-FR" sz="1400" kern="1200" dirty="0" smtClean="0"/>
            <a:t>Climat de l’environnement (ergonomie)</a:t>
          </a:r>
          <a:endParaRPr lang="fr-FR" sz="1400" kern="1200" dirty="0"/>
        </a:p>
      </dsp:txBody>
      <dsp:txXfrm>
        <a:off x="2560456" y="2163805"/>
        <a:ext cx="1316795" cy="804231"/>
      </dsp:txXfrm>
    </dsp:sp>
    <dsp:sp modelId="{23F82E82-3918-433F-88C4-57D281F90D76}">
      <dsp:nvSpPr>
        <dsp:cNvPr id="0" name=""/>
        <dsp:cNvSpPr/>
      </dsp:nvSpPr>
      <dsp:spPr>
        <a:xfrm>
          <a:off x="2364581" y="857374"/>
          <a:ext cx="170854" cy="2776388"/>
        </a:xfrm>
        <a:custGeom>
          <a:avLst/>
          <a:gdLst/>
          <a:ahLst/>
          <a:cxnLst/>
          <a:rect l="0" t="0" r="0" b="0"/>
          <a:pathLst>
            <a:path>
              <a:moveTo>
                <a:pt x="0" y="0"/>
              </a:moveTo>
              <a:lnTo>
                <a:pt x="0" y="2776388"/>
              </a:lnTo>
              <a:lnTo>
                <a:pt x="170854" y="27763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D3D8A9-9A96-4FD1-B49D-A0FD2A443635}">
      <dsp:nvSpPr>
        <dsp:cNvPr id="0" name=""/>
        <dsp:cNvSpPr/>
      </dsp:nvSpPr>
      <dsp:spPr>
        <a:xfrm>
          <a:off x="2535435" y="3206625"/>
          <a:ext cx="1366837" cy="8542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fr-FR" sz="1400" kern="1200" dirty="0" smtClean="0"/>
            <a:t>Ressources disponibles</a:t>
          </a:r>
          <a:endParaRPr lang="fr-FR" sz="1400" kern="1200" dirty="0"/>
        </a:p>
      </dsp:txBody>
      <dsp:txXfrm>
        <a:off x="2560456" y="3231646"/>
        <a:ext cx="1316795" cy="804231"/>
      </dsp:txXfrm>
    </dsp:sp>
    <dsp:sp modelId="{0AC8AE94-B90E-44D1-9685-CE288A7B4E8D}">
      <dsp:nvSpPr>
        <dsp:cNvPr id="0" name=""/>
        <dsp:cNvSpPr/>
      </dsp:nvSpPr>
      <dsp:spPr>
        <a:xfrm>
          <a:off x="4329410" y="3100"/>
          <a:ext cx="1708546" cy="8542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fr-FR" sz="2600" kern="1200" dirty="0" smtClean="0"/>
            <a:t>Prévention</a:t>
          </a:r>
          <a:endParaRPr lang="fr-FR" sz="2600" kern="1200" dirty="0"/>
        </a:p>
      </dsp:txBody>
      <dsp:txXfrm>
        <a:off x="4354431" y="28121"/>
        <a:ext cx="1658504" cy="804231"/>
      </dsp:txXfrm>
    </dsp:sp>
    <dsp:sp modelId="{4C66251E-49D0-496B-AC0B-01B26E4E6A69}">
      <dsp:nvSpPr>
        <dsp:cNvPr id="0" name=""/>
        <dsp:cNvSpPr/>
      </dsp:nvSpPr>
      <dsp:spPr>
        <a:xfrm>
          <a:off x="4500264" y="857374"/>
          <a:ext cx="170854" cy="640705"/>
        </a:xfrm>
        <a:custGeom>
          <a:avLst/>
          <a:gdLst/>
          <a:ahLst/>
          <a:cxnLst/>
          <a:rect l="0" t="0" r="0" b="0"/>
          <a:pathLst>
            <a:path>
              <a:moveTo>
                <a:pt x="0" y="0"/>
              </a:moveTo>
              <a:lnTo>
                <a:pt x="0" y="640705"/>
              </a:lnTo>
              <a:lnTo>
                <a:pt x="170854" y="6407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D6271C-553A-4F91-9205-A6746534FA18}">
      <dsp:nvSpPr>
        <dsp:cNvPr id="0" name=""/>
        <dsp:cNvSpPr/>
      </dsp:nvSpPr>
      <dsp:spPr>
        <a:xfrm>
          <a:off x="4671119" y="1070942"/>
          <a:ext cx="1366837" cy="8542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fr-FR" sz="1400" kern="1200" dirty="0" smtClean="0"/>
            <a:t>actions </a:t>
          </a:r>
          <a:endParaRPr lang="fr-FR" sz="1400" kern="1200" dirty="0"/>
        </a:p>
      </dsp:txBody>
      <dsp:txXfrm>
        <a:off x="4696140" y="1095963"/>
        <a:ext cx="1316795" cy="8042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BFEE4-2FA5-41A4-BD4B-AEB51CC1D5E6}">
      <dsp:nvSpPr>
        <dsp:cNvPr id="0" name=""/>
        <dsp:cNvSpPr/>
      </dsp:nvSpPr>
      <dsp:spPr>
        <a:xfrm>
          <a:off x="1506" y="679294"/>
          <a:ext cx="1731912" cy="8659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fr-FR" sz="1800" kern="1200" dirty="0" smtClean="0"/>
            <a:t>L’EMC</a:t>
          </a:r>
          <a:endParaRPr lang="fr-FR" sz="1800" kern="1200" dirty="0"/>
        </a:p>
      </dsp:txBody>
      <dsp:txXfrm>
        <a:off x="26869" y="704657"/>
        <a:ext cx="1681186" cy="815230"/>
      </dsp:txXfrm>
    </dsp:sp>
    <dsp:sp modelId="{7955A7EF-1EB2-43CA-AEAC-986BDB241A65}">
      <dsp:nvSpPr>
        <dsp:cNvPr id="0" name=""/>
        <dsp:cNvSpPr/>
      </dsp:nvSpPr>
      <dsp:spPr>
        <a:xfrm>
          <a:off x="174698" y="1545251"/>
          <a:ext cx="173191" cy="649467"/>
        </a:xfrm>
        <a:custGeom>
          <a:avLst/>
          <a:gdLst/>
          <a:ahLst/>
          <a:cxnLst/>
          <a:rect l="0" t="0" r="0" b="0"/>
          <a:pathLst>
            <a:path>
              <a:moveTo>
                <a:pt x="0" y="0"/>
              </a:moveTo>
              <a:lnTo>
                <a:pt x="0" y="649467"/>
              </a:lnTo>
              <a:lnTo>
                <a:pt x="173191" y="6494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01ABAE-F9FC-43B2-AD39-B2D9009970EC}">
      <dsp:nvSpPr>
        <dsp:cNvPr id="0" name=""/>
        <dsp:cNvSpPr/>
      </dsp:nvSpPr>
      <dsp:spPr>
        <a:xfrm>
          <a:off x="347889" y="1761740"/>
          <a:ext cx="1385530" cy="8659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fr-FR" sz="3500" kern="1200" dirty="0" smtClean="0"/>
            <a:t>action</a:t>
          </a:r>
          <a:endParaRPr lang="fr-FR" sz="3500" kern="1200" dirty="0"/>
        </a:p>
      </dsp:txBody>
      <dsp:txXfrm>
        <a:off x="373252" y="1787103"/>
        <a:ext cx="1334804" cy="815230"/>
      </dsp:txXfrm>
    </dsp:sp>
    <dsp:sp modelId="{1B6BEC04-A2A1-44AE-957E-130374F565D0}">
      <dsp:nvSpPr>
        <dsp:cNvPr id="0" name=""/>
        <dsp:cNvSpPr/>
      </dsp:nvSpPr>
      <dsp:spPr>
        <a:xfrm>
          <a:off x="174698" y="1545251"/>
          <a:ext cx="173191" cy="1731912"/>
        </a:xfrm>
        <a:custGeom>
          <a:avLst/>
          <a:gdLst/>
          <a:ahLst/>
          <a:cxnLst/>
          <a:rect l="0" t="0" r="0" b="0"/>
          <a:pathLst>
            <a:path>
              <a:moveTo>
                <a:pt x="0" y="0"/>
              </a:moveTo>
              <a:lnTo>
                <a:pt x="0" y="1731912"/>
              </a:lnTo>
              <a:lnTo>
                <a:pt x="173191" y="17319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68D607-019E-4601-9733-30224FC80865}">
      <dsp:nvSpPr>
        <dsp:cNvPr id="0" name=""/>
        <dsp:cNvSpPr/>
      </dsp:nvSpPr>
      <dsp:spPr>
        <a:xfrm>
          <a:off x="347889" y="2844185"/>
          <a:ext cx="1385530" cy="8659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fr-FR" sz="3500" kern="1200" dirty="0" smtClean="0"/>
            <a:t>action </a:t>
          </a:r>
          <a:endParaRPr lang="fr-FR" sz="3500" kern="1200" dirty="0"/>
        </a:p>
      </dsp:txBody>
      <dsp:txXfrm>
        <a:off x="373252" y="2869548"/>
        <a:ext cx="1334804" cy="815230"/>
      </dsp:txXfrm>
    </dsp:sp>
    <dsp:sp modelId="{C7BBCC6D-8110-4B7B-A4A2-C9F07EAC4C22}">
      <dsp:nvSpPr>
        <dsp:cNvPr id="0" name=""/>
        <dsp:cNvSpPr/>
      </dsp:nvSpPr>
      <dsp:spPr>
        <a:xfrm>
          <a:off x="2166397" y="679294"/>
          <a:ext cx="1731912" cy="8659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fr-FR" sz="1800" kern="1200" dirty="0" smtClean="0"/>
            <a:t>Educations aux médias</a:t>
          </a:r>
          <a:endParaRPr lang="fr-FR" sz="1800" kern="1200" dirty="0"/>
        </a:p>
      </dsp:txBody>
      <dsp:txXfrm>
        <a:off x="2191760" y="704657"/>
        <a:ext cx="1681186" cy="815230"/>
      </dsp:txXfrm>
    </dsp:sp>
    <dsp:sp modelId="{9D724C42-E6A2-44C0-AC8B-B36086FC7A1D}">
      <dsp:nvSpPr>
        <dsp:cNvPr id="0" name=""/>
        <dsp:cNvSpPr/>
      </dsp:nvSpPr>
      <dsp:spPr>
        <a:xfrm>
          <a:off x="2339589" y="1545251"/>
          <a:ext cx="173191" cy="649467"/>
        </a:xfrm>
        <a:custGeom>
          <a:avLst/>
          <a:gdLst/>
          <a:ahLst/>
          <a:cxnLst/>
          <a:rect l="0" t="0" r="0" b="0"/>
          <a:pathLst>
            <a:path>
              <a:moveTo>
                <a:pt x="0" y="0"/>
              </a:moveTo>
              <a:lnTo>
                <a:pt x="0" y="649467"/>
              </a:lnTo>
              <a:lnTo>
                <a:pt x="173191" y="6494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24BFF0-0F64-4F13-A071-DC1084DD827E}">
      <dsp:nvSpPr>
        <dsp:cNvPr id="0" name=""/>
        <dsp:cNvSpPr/>
      </dsp:nvSpPr>
      <dsp:spPr>
        <a:xfrm>
          <a:off x="2512780" y="1761740"/>
          <a:ext cx="1385530" cy="8659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fr-FR" sz="3500" kern="1200" dirty="0" smtClean="0"/>
            <a:t>action</a:t>
          </a:r>
          <a:endParaRPr lang="fr-FR" sz="3500" kern="1200" dirty="0"/>
        </a:p>
      </dsp:txBody>
      <dsp:txXfrm>
        <a:off x="2538143" y="1787103"/>
        <a:ext cx="1334804" cy="815230"/>
      </dsp:txXfrm>
    </dsp:sp>
    <dsp:sp modelId="{D04B3139-D468-40FD-897B-C0E8B8B647BC}">
      <dsp:nvSpPr>
        <dsp:cNvPr id="0" name=""/>
        <dsp:cNvSpPr/>
      </dsp:nvSpPr>
      <dsp:spPr>
        <a:xfrm>
          <a:off x="2339589" y="1545251"/>
          <a:ext cx="173191" cy="1731912"/>
        </a:xfrm>
        <a:custGeom>
          <a:avLst/>
          <a:gdLst/>
          <a:ahLst/>
          <a:cxnLst/>
          <a:rect l="0" t="0" r="0" b="0"/>
          <a:pathLst>
            <a:path>
              <a:moveTo>
                <a:pt x="0" y="0"/>
              </a:moveTo>
              <a:lnTo>
                <a:pt x="0" y="1731912"/>
              </a:lnTo>
              <a:lnTo>
                <a:pt x="173191" y="17319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694228-9DB7-4101-831E-E2325519DB06}">
      <dsp:nvSpPr>
        <dsp:cNvPr id="0" name=""/>
        <dsp:cNvSpPr/>
      </dsp:nvSpPr>
      <dsp:spPr>
        <a:xfrm>
          <a:off x="2512780" y="2844185"/>
          <a:ext cx="1385530" cy="8659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fr-FR" sz="3500" kern="1200" dirty="0" smtClean="0"/>
            <a:t>…</a:t>
          </a:r>
          <a:endParaRPr lang="fr-FR" sz="3500" kern="1200" dirty="0"/>
        </a:p>
      </dsp:txBody>
      <dsp:txXfrm>
        <a:off x="2538143" y="2869548"/>
        <a:ext cx="1334804" cy="815230"/>
      </dsp:txXfrm>
    </dsp:sp>
    <dsp:sp modelId="{C1B2086A-583B-45DB-85E6-D0813D0E2871}">
      <dsp:nvSpPr>
        <dsp:cNvPr id="0" name=""/>
        <dsp:cNvSpPr/>
      </dsp:nvSpPr>
      <dsp:spPr>
        <a:xfrm>
          <a:off x="4331289" y="679294"/>
          <a:ext cx="1731912" cy="8659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fr-FR" sz="1800" kern="1200" dirty="0" smtClean="0"/>
            <a:t>Ateliers et débats philosophiques</a:t>
          </a:r>
          <a:endParaRPr lang="fr-FR" sz="1800" kern="1200" dirty="0"/>
        </a:p>
      </dsp:txBody>
      <dsp:txXfrm>
        <a:off x="4356652" y="704657"/>
        <a:ext cx="1681186" cy="815230"/>
      </dsp:txXfrm>
    </dsp:sp>
    <dsp:sp modelId="{2F7FE0D2-37E0-4E86-A79E-3481F37FA660}">
      <dsp:nvSpPr>
        <dsp:cNvPr id="0" name=""/>
        <dsp:cNvSpPr/>
      </dsp:nvSpPr>
      <dsp:spPr>
        <a:xfrm>
          <a:off x="4504480" y="1545251"/>
          <a:ext cx="173191" cy="649467"/>
        </a:xfrm>
        <a:custGeom>
          <a:avLst/>
          <a:gdLst/>
          <a:ahLst/>
          <a:cxnLst/>
          <a:rect l="0" t="0" r="0" b="0"/>
          <a:pathLst>
            <a:path>
              <a:moveTo>
                <a:pt x="0" y="0"/>
              </a:moveTo>
              <a:lnTo>
                <a:pt x="0" y="649467"/>
              </a:lnTo>
              <a:lnTo>
                <a:pt x="173191" y="6494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E2A289-D309-4B5F-A2BA-6832D37B44D4}">
      <dsp:nvSpPr>
        <dsp:cNvPr id="0" name=""/>
        <dsp:cNvSpPr/>
      </dsp:nvSpPr>
      <dsp:spPr>
        <a:xfrm>
          <a:off x="4677671" y="1761740"/>
          <a:ext cx="1385530" cy="8659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fr-FR" sz="3500" kern="1200" dirty="0" smtClean="0"/>
            <a:t>…</a:t>
          </a:r>
          <a:endParaRPr lang="fr-FR" sz="3500" kern="1200" dirty="0"/>
        </a:p>
      </dsp:txBody>
      <dsp:txXfrm>
        <a:off x="4703034" y="1787103"/>
        <a:ext cx="1334804" cy="815230"/>
      </dsp:txXfrm>
    </dsp:sp>
    <dsp:sp modelId="{B52C3514-DC43-4DFF-9968-008A2C12344E}">
      <dsp:nvSpPr>
        <dsp:cNvPr id="0" name=""/>
        <dsp:cNvSpPr/>
      </dsp:nvSpPr>
      <dsp:spPr>
        <a:xfrm>
          <a:off x="4504480" y="1545251"/>
          <a:ext cx="173191" cy="1731912"/>
        </a:xfrm>
        <a:custGeom>
          <a:avLst/>
          <a:gdLst/>
          <a:ahLst/>
          <a:cxnLst/>
          <a:rect l="0" t="0" r="0" b="0"/>
          <a:pathLst>
            <a:path>
              <a:moveTo>
                <a:pt x="0" y="0"/>
              </a:moveTo>
              <a:lnTo>
                <a:pt x="0" y="1731912"/>
              </a:lnTo>
              <a:lnTo>
                <a:pt x="173191" y="17319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8B36F6-5CB7-4D79-A406-109B2F366F9F}">
      <dsp:nvSpPr>
        <dsp:cNvPr id="0" name=""/>
        <dsp:cNvSpPr/>
      </dsp:nvSpPr>
      <dsp:spPr>
        <a:xfrm>
          <a:off x="4677671" y="2844185"/>
          <a:ext cx="1385530" cy="8659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endParaRPr lang="fr-FR" sz="3500" kern="1200" dirty="0"/>
        </a:p>
      </dsp:txBody>
      <dsp:txXfrm>
        <a:off x="4703034" y="2869548"/>
        <a:ext cx="1334804" cy="815230"/>
      </dsp:txXfrm>
    </dsp:sp>
    <dsp:sp modelId="{6CF7E677-E64F-4474-AF06-073CB3F1EAEF}">
      <dsp:nvSpPr>
        <dsp:cNvPr id="0" name=""/>
        <dsp:cNvSpPr/>
      </dsp:nvSpPr>
      <dsp:spPr>
        <a:xfrm>
          <a:off x="6496180" y="679294"/>
          <a:ext cx="1731912" cy="865956"/>
        </a:xfrm>
        <a:prstGeom prst="roundRect">
          <a:avLst>
            <a:gd name="adj" fmla="val 100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fr-FR" sz="1800" kern="1200" dirty="0" smtClean="0"/>
            <a:t>Préparation journée de défense</a:t>
          </a:r>
          <a:endParaRPr lang="fr-FR" sz="1800" kern="1200" dirty="0"/>
        </a:p>
      </dsp:txBody>
      <dsp:txXfrm>
        <a:off x="6521543" y="704657"/>
        <a:ext cx="1681186" cy="815230"/>
      </dsp:txXfrm>
    </dsp:sp>
    <dsp:sp modelId="{B7D5A327-7492-4C56-A439-9A0B2C7CEADF}">
      <dsp:nvSpPr>
        <dsp:cNvPr id="0" name=""/>
        <dsp:cNvSpPr/>
      </dsp:nvSpPr>
      <dsp:spPr>
        <a:xfrm>
          <a:off x="6669371" y="1545251"/>
          <a:ext cx="173191" cy="649467"/>
        </a:xfrm>
        <a:custGeom>
          <a:avLst/>
          <a:gdLst/>
          <a:ahLst/>
          <a:cxnLst/>
          <a:rect l="0" t="0" r="0" b="0"/>
          <a:pathLst>
            <a:path>
              <a:moveTo>
                <a:pt x="0" y="0"/>
              </a:moveTo>
              <a:lnTo>
                <a:pt x="0" y="649467"/>
              </a:lnTo>
              <a:lnTo>
                <a:pt x="173191" y="6494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72E8C4-099A-4025-902E-30BC011512D4}">
      <dsp:nvSpPr>
        <dsp:cNvPr id="0" name=""/>
        <dsp:cNvSpPr/>
      </dsp:nvSpPr>
      <dsp:spPr>
        <a:xfrm>
          <a:off x="6842562" y="1761740"/>
          <a:ext cx="1385530" cy="8659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endParaRPr lang="fr-FR" sz="3500" kern="1200" dirty="0"/>
        </a:p>
      </dsp:txBody>
      <dsp:txXfrm>
        <a:off x="6867925" y="1787103"/>
        <a:ext cx="1334804" cy="8152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C9D91-694D-4783-A794-A6864BC64F4E}">
      <dsp:nvSpPr>
        <dsp:cNvPr id="0" name=""/>
        <dsp:cNvSpPr/>
      </dsp:nvSpPr>
      <dsp:spPr>
        <a:xfrm>
          <a:off x="2797968" y="54867"/>
          <a:ext cx="2633662" cy="263366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fr-FR" sz="2300" kern="1200" dirty="0" smtClean="0"/>
            <a:t>Des enseignements</a:t>
          </a:r>
          <a:endParaRPr lang="fr-FR" sz="2300" kern="1200" dirty="0"/>
        </a:p>
      </dsp:txBody>
      <dsp:txXfrm>
        <a:off x="3149123" y="515758"/>
        <a:ext cx="1931352" cy="1185147"/>
      </dsp:txXfrm>
    </dsp:sp>
    <dsp:sp modelId="{81862EF8-68D8-44FB-BC11-A0EAE40EC6E4}">
      <dsp:nvSpPr>
        <dsp:cNvPr id="0" name=""/>
        <dsp:cNvSpPr/>
      </dsp:nvSpPr>
      <dsp:spPr>
        <a:xfrm>
          <a:off x="3748282" y="1700906"/>
          <a:ext cx="2633662" cy="2633662"/>
        </a:xfrm>
        <a:prstGeom prst="ellipse">
          <a:avLst/>
        </a:prstGeom>
        <a:solidFill>
          <a:schemeClr val="accent3">
            <a:alpha val="50000"/>
            <a:hueOff val="5625133"/>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fr-FR" sz="2300" kern="1200" dirty="0" smtClean="0"/>
            <a:t>Des projets</a:t>
          </a:r>
          <a:endParaRPr lang="fr-FR" sz="2300" kern="1200" dirty="0"/>
        </a:p>
      </dsp:txBody>
      <dsp:txXfrm>
        <a:off x="4553743" y="2381269"/>
        <a:ext cx="1580197" cy="1448514"/>
      </dsp:txXfrm>
    </dsp:sp>
    <dsp:sp modelId="{A908F10E-65A7-4D47-9D85-D526D2BCCBA3}">
      <dsp:nvSpPr>
        <dsp:cNvPr id="0" name=""/>
        <dsp:cNvSpPr/>
      </dsp:nvSpPr>
      <dsp:spPr>
        <a:xfrm>
          <a:off x="1847655" y="1700906"/>
          <a:ext cx="2633662" cy="2633662"/>
        </a:xfrm>
        <a:prstGeom prst="ellipse">
          <a:avLst/>
        </a:prstGeom>
        <a:solidFill>
          <a:schemeClr val="accent3">
            <a:alpha val="50000"/>
            <a:hueOff val="11250266"/>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fr-FR" sz="2300" kern="1200" dirty="0" smtClean="0"/>
            <a:t>Des partenariats</a:t>
          </a:r>
          <a:endParaRPr lang="fr-FR" sz="2300" kern="1200" dirty="0"/>
        </a:p>
      </dsp:txBody>
      <dsp:txXfrm>
        <a:off x="2095658" y="2381269"/>
        <a:ext cx="1580197" cy="14485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5D910-B24E-42D8-AD04-AD30E5D033AE}">
      <dsp:nvSpPr>
        <dsp:cNvPr id="0" name=""/>
        <dsp:cNvSpPr/>
      </dsp:nvSpPr>
      <dsp:spPr>
        <a:xfrm rot="2561688">
          <a:off x="2951349" y="3065851"/>
          <a:ext cx="672795" cy="46582"/>
        </a:xfrm>
        <a:custGeom>
          <a:avLst/>
          <a:gdLst/>
          <a:ahLst/>
          <a:cxnLst/>
          <a:rect l="0" t="0" r="0" b="0"/>
          <a:pathLst>
            <a:path>
              <a:moveTo>
                <a:pt x="0" y="23291"/>
              </a:moveTo>
              <a:lnTo>
                <a:pt x="672795" y="2329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D6E472-76AA-4CDB-9703-784069BD43F6}">
      <dsp:nvSpPr>
        <dsp:cNvPr id="0" name=""/>
        <dsp:cNvSpPr/>
      </dsp:nvSpPr>
      <dsp:spPr>
        <a:xfrm>
          <a:off x="3040503" y="2150027"/>
          <a:ext cx="859042" cy="46582"/>
        </a:xfrm>
        <a:custGeom>
          <a:avLst/>
          <a:gdLst/>
          <a:ahLst/>
          <a:cxnLst/>
          <a:rect l="0" t="0" r="0" b="0"/>
          <a:pathLst>
            <a:path>
              <a:moveTo>
                <a:pt x="0" y="23291"/>
              </a:moveTo>
              <a:lnTo>
                <a:pt x="859042" y="2329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6C366C-86D3-483F-B98E-74BDE4D78B2F}">
      <dsp:nvSpPr>
        <dsp:cNvPr id="0" name=""/>
        <dsp:cNvSpPr/>
      </dsp:nvSpPr>
      <dsp:spPr>
        <a:xfrm rot="19105483">
          <a:off x="2941733" y="1228617"/>
          <a:ext cx="784150" cy="46582"/>
        </a:xfrm>
        <a:custGeom>
          <a:avLst/>
          <a:gdLst/>
          <a:ahLst/>
          <a:cxnLst/>
          <a:rect l="0" t="0" r="0" b="0"/>
          <a:pathLst>
            <a:path>
              <a:moveTo>
                <a:pt x="0" y="23291"/>
              </a:moveTo>
              <a:lnTo>
                <a:pt x="784150" y="2329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67207E-38EE-45B3-BACC-2566BA5AA2BB}">
      <dsp:nvSpPr>
        <dsp:cNvPr id="0" name=""/>
        <dsp:cNvSpPr/>
      </dsp:nvSpPr>
      <dsp:spPr>
        <a:xfrm>
          <a:off x="1090457" y="1061791"/>
          <a:ext cx="2129730" cy="212973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C049E7-AB25-4BE9-87E2-2EB8803D015E}">
      <dsp:nvSpPr>
        <dsp:cNvPr id="0" name=""/>
        <dsp:cNvSpPr/>
      </dsp:nvSpPr>
      <dsp:spPr>
        <a:xfrm>
          <a:off x="3476941" y="19"/>
          <a:ext cx="1192239" cy="1192239"/>
        </a:xfrm>
        <a:prstGeom prst="ellips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dirty="0" smtClean="0"/>
            <a:t>rencontres</a:t>
          </a:r>
          <a:endParaRPr lang="fr-FR" sz="1100" kern="1200" dirty="0"/>
        </a:p>
      </dsp:txBody>
      <dsp:txXfrm>
        <a:off x="3651540" y="174618"/>
        <a:ext cx="843041" cy="843041"/>
      </dsp:txXfrm>
    </dsp:sp>
    <dsp:sp modelId="{C4B92E89-92C4-4230-A923-8148A5EA0F3C}">
      <dsp:nvSpPr>
        <dsp:cNvPr id="0" name=""/>
        <dsp:cNvSpPr/>
      </dsp:nvSpPr>
      <dsp:spPr>
        <a:xfrm>
          <a:off x="3899545" y="1577199"/>
          <a:ext cx="1192239" cy="1192239"/>
        </a:xfrm>
        <a:prstGeom prst="ellipse">
          <a:avLst/>
        </a:prstGeom>
        <a:solidFill>
          <a:schemeClr val="accent4">
            <a:hueOff val="-2976514"/>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dirty="0" smtClean="0"/>
            <a:t>pratiques</a:t>
          </a:r>
          <a:endParaRPr lang="fr-FR" sz="1100" kern="1200" dirty="0"/>
        </a:p>
      </dsp:txBody>
      <dsp:txXfrm>
        <a:off x="4074144" y="1751798"/>
        <a:ext cx="843041" cy="843041"/>
      </dsp:txXfrm>
    </dsp:sp>
    <dsp:sp modelId="{AAC1C53A-8F1A-4B39-8151-3662356299A1}">
      <dsp:nvSpPr>
        <dsp:cNvPr id="0" name=""/>
        <dsp:cNvSpPr/>
      </dsp:nvSpPr>
      <dsp:spPr>
        <a:xfrm>
          <a:off x="3365663" y="3111579"/>
          <a:ext cx="1277838" cy="1277838"/>
        </a:xfrm>
        <a:prstGeom prst="ellipse">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dirty="0" smtClean="0"/>
            <a:t>connaissances</a:t>
          </a:r>
          <a:endParaRPr lang="fr-FR" sz="1100" kern="1200" dirty="0"/>
        </a:p>
      </dsp:txBody>
      <dsp:txXfrm>
        <a:off x="3552798" y="3298714"/>
        <a:ext cx="903568" cy="903568"/>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EEF22497-FB9D-49F7-A49E-A574EA5BD8FF}" type="datetimeFigureOut">
              <a:rPr lang="fr-FR" smtClean="0"/>
              <a:pPr/>
              <a:t>08/12/2016</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BDD7B333-7D27-4BF6-BC13-720C79F5F50E}"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EF22497-FB9D-49F7-A49E-A574EA5BD8FF}" type="datetimeFigureOut">
              <a:rPr lang="fr-FR" smtClean="0"/>
              <a:pPr/>
              <a:t>08/12/2016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D7B333-7D27-4BF6-BC13-720C79F5F50E}"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EF22497-FB9D-49F7-A49E-A574EA5BD8FF}" type="datetimeFigureOut">
              <a:rPr lang="fr-FR" smtClean="0"/>
              <a:pPr/>
              <a:t>08/12/2016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D7B333-7D27-4BF6-BC13-720C79F5F50E}"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EF22497-FB9D-49F7-A49E-A574EA5BD8FF}" type="datetimeFigureOut">
              <a:rPr lang="fr-FR" smtClean="0"/>
              <a:pPr/>
              <a:t>08/12/2016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D7B333-7D27-4BF6-BC13-720C79F5F50E}"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EEF22497-FB9D-49F7-A49E-A574EA5BD8FF}" type="datetimeFigureOut">
              <a:rPr lang="fr-FR" smtClean="0"/>
              <a:pPr/>
              <a:t>08/12/2016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D7B333-7D27-4BF6-BC13-720C79F5F50E}"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EF22497-FB9D-49F7-A49E-A574EA5BD8FF}" type="datetimeFigureOut">
              <a:rPr lang="fr-FR" smtClean="0"/>
              <a:pPr/>
              <a:t>08/12/2016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DD7B333-7D27-4BF6-BC13-720C79F5F50E}"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EEF22497-FB9D-49F7-A49E-A574EA5BD8FF}" type="datetimeFigureOut">
              <a:rPr lang="fr-FR" smtClean="0"/>
              <a:pPr/>
              <a:t>08/12/2016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DD7B333-7D27-4BF6-BC13-720C79F5F50E}"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EEF22497-FB9D-49F7-A49E-A574EA5BD8FF}" type="datetimeFigureOut">
              <a:rPr lang="fr-FR" smtClean="0"/>
              <a:pPr/>
              <a:t>08/12/2016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DD7B333-7D27-4BF6-BC13-720C79F5F50E}"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EF22497-FB9D-49F7-A49E-A574EA5BD8FF}" type="datetimeFigureOut">
              <a:rPr lang="fr-FR" smtClean="0"/>
              <a:pPr/>
              <a:t>08/12/2016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DD7B333-7D27-4BF6-BC13-720C79F5F50E}"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EF22497-FB9D-49F7-A49E-A574EA5BD8FF}" type="datetimeFigureOut">
              <a:rPr lang="fr-FR" smtClean="0"/>
              <a:pPr/>
              <a:t>08/12/2016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DD7B333-7D27-4BF6-BC13-720C79F5F50E}"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EEF22497-FB9D-49F7-A49E-A574EA5BD8FF}" type="datetimeFigureOut">
              <a:rPr lang="fr-FR" smtClean="0"/>
              <a:pPr/>
              <a:t>08/12/2016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BDD7B333-7D27-4BF6-BC13-720C79F5F50E}" type="slidenum">
              <a:rPr lang="fr-FR" smtClean="0"/>
              <a:pPr/>
              <a:t>‹#›</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F22497-FB9D-49F7-A49E-A574EA5BD8FF}" type="datetimeFigureOut">
              <a:rPr lang="fr-FR" smtClean="0"/>
              <a:pPr/>
              <a:t>08/12/2016</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DD7B333-7D27-4BF6-BC13-720C79F5F50E}" type="slidenum">
              <a:rPr lang="fr-FR" smtClean="0"/>
              <a:pPr/>
              <a:t>‹#›</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ucation.gouv.fr/pid25535/bulletin_officiel.html?cid_bo=73659"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ucation.gouv.fr/cid85644/onze-mesures-pour-un-grande-mobilisation-de-l-ecole-pour-les-valeurs-de-la-republique.html" TargetMode="External"/><Relationship Id="rId3" Type="http://schemas.openxmlformats.org/officeDocument/2006/relationships/hyperlink" Target="NUL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ucation.gouv.fr/pid25535/bulletin_officiel.html&amp;cid_bo=87834" TargetMode="External"/><Relationship Id="rId3" Type="http://schemas.openxmlformats.org/officeDocument/2006/relationships/hyperlink" Target="http://www.education.gouv.fr/pid285/bulletin_officiel.html?pid_bo=33400" TargetMode="Externa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Mise en place du parcours éducatif de santé pour tous les </a:t>
            </a:r>
            <a:r>
              <a:rPr lang="fr-FR" smtClean="0"/>
              <a:t>élèves </a:t>
            </a:r>
            <a:endParaRPr lang="fr-FR" dirty="0"/>
          </a:p>
        </p:txBody>
      </p:sp>
      <p:sp>
        <p:nvSpPr>
          <p:cNvPr id="3" name="Sous-titre 2"/>
          <p:cNvSpPr>
            <a:spLocks noGrp="1"/>
          </p:cNvSpPr>
          <p:nvPr>
            <p:ph type="subTitle" idx="1"/>
          </p:nvPr>
        </p:nvSpPr>
        <p:spPr/>
        <p:txBody>
          <a:bodyPr/>
          <a:lstStyle/>
          <a:p>
            <a:r>
              <a:rPr lang="fr-FR" dirty="0" smtClean="0"/>
              <a:t>circulaire n° 2016-008 du 28-1-2016</a:t>
            </a:r>
            <a:br>
              <a:rPr lang="fr-FR" dirty="0" smtClean="0"/>
            </a:b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Un axe d'éducation à la santé</a:t>
            </a:r>
            <a:endParaRPr lang="fr-FR" dirty="0"/>
          </a:p>
        </p:txBody>
      </p:sp>
      <p:sp>
        <p:nvSpPr>
          <p:cNvPr id="3" name="Espace réservé du contenu 2"/>
          <p:cNvSpPr>
            <a:spLocks noGrp="1"/>
          </p:cNvSpPr>
          <p:nvPr>
            <p:ph idx="1"/>
          </p:nvPr>
        </p:nvSpPr>
        <p:spPr/>
        <p:txBody>
          <a:bodyPr>
            <a:normAutofit/>
          </a:bodyPr>
          <a:lstStyle/>
          <a:p>
            <a:r>
              <a:rPr lang="fr-FR" dirty="0" smtClean="0"/>
              <a:t>Basé sur le socle commun de connaissances, de compétences et de culture et les programmes scolaires, cet axe d'éducation à la santé décrit les </a:t>
            </a:r>
            <a:r>
              <a:rPr lang="fr-FR" dirty="0" smtClean="0">
                <a:solidFill>
                  <a:srgbClr val="FF0000"/>
                </a:solidFill>
              </a:rPr>
              <a:t>compétences à acquérir à chacune des étapes de la scolarité </a:t>
            </a:r>
            <a:r>
              <a:rPr lang="fr-FR" dirty="0" smtClean="0"/>
              <a:t>afin de permettre à chaque futur citoyen de faire des choix éclairés en matière de santé. Dès la maternelle et pour chaque cycle sont décrites les acquisitions visées et les activités de classe effectuées par les enseignants.</a:t>
            </a:r>
          </a:p>
          <a:p>
            <a:endParaRPr lang="fr-FR" dirty="0" smtClean="0"/>
          </a:p>
          <a:p>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Un axe de prévention</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Les démarches de prévention mises en place à l'échelle de l'école et de l'établissement, </a:t>
            </a:r>
            <a:r>
              <a:rPr lang="fr-FR" dirty="0" smtClean="0">
                <a:solidFill>
                  <a:srgbClr val="FF0000"/>
                </a:solidFill>
              </a:rPr>
              <a:t>associant les acteurs locaux </a:t>
            </a:r>
            <a:r>
              <a:rPr lang="fr-FR" dirty="0" smtClean="0"/>
              <a:t>en référence aux priorités de santé publique (agences régionales de santé, collectivités territoriales, associations, etc.), sont décrites. Cet axe de prévention présente les </a:t>
            </a:r>
            <a:r>
              <a:rPr lang="fr-FR" dirty="0" smtClean="0">
                <a:solidFill>
                  <a:srgbClr val="FF0000"/>
                </a:solidFill>
              </a:rPr>
              <a:t>actions centrées sur une ou plusieurs problématiques </a:t>
            </a:r>
            <a:r>
              <a:rPr lang="fr-FR" dirty="0" smtClean="0"/>
              <a:t>de santé prioritaires ayant des dimensions éducatives et sociales (conduites </a:t>
            </a:r>
            <a:r>
              <a:rPr lang="fr-FR" dirty="0" err="1" smtClean="0"/>
              <a:t>addictives</a:t>
            </a:r>
            <a:r>
              <a:rPr lang="fr-FR" dirty="0" smtClean="0"/>
              <a:t>, alimentation et activité physique, vaccination, contraception, protection de l'enfance par exemple). Les démarches de prévention mobilisent les familles et les acteurs locaux. Elles peuvent donner lieu à des temps forts qui s'inscrivent dans la vie des écoles et des établissements.</a:t>
            </a:r>
          </a:p>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 axe de protection de la santé</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smtClean="0"/>
              <a:t>Cet axe de protection de la santé, que la loi de modernisation du système de santé nomme « parcours de santé » en lien avec le médecin traitant, intègre des démarches liées à la protection de la santé des élèves mises en œuvre dans l'école et l'établissement dans le but d'offrir aux élèves l'environnement le plus favorable possible à leur santé et à leur bien-être. Ces démarches comprennent notamment :</a:t>
            </a:r>
          </a:p>
          <a:p>
            <a:r>
              <a:rPr lang="fr-FR" dirty="0" smtClean="0"/>
              <a:t>- des actions visant à créer un climat d'établissement favorable à la santé et au bien-être de tous les membres de la communauté éducative ;</a:t>
            </a:r>
          </a:p>
          <a:p>
            <a:r>
              <a:rPr lang="fr-FR" dirty="0" smtClean="0"/>
              <a:t>- des démarches centrées sur l'amélioration de l'environnement de l'établissement, de la restauration scolaire à l'ergonomie et à la qualité de l'entretien des locaux, en lien avec les collectivités territoriales ; la question des sanitaires devra faire l'objet d'une réflexion - associant dans le second degré conseils de la vie collégienne (CVC), conseils de la vie lycéenne (CVL) - pour répondre aux besoins de santé de tous les élèves ;</a:t>
            </a:r>
          </a:p>
          <a:p>
            <a:r>
              <a:rPr lang="fr-FR" dirty="0" smtClean="0"/>
              <a:t>- une description des ressources disponibles pour les élèves et leurs familles en matière de santé comme les visites médicales et de dépistage, les examens systématiques et à la demande, le suivi infirmier, l'accompagnement social, les dispositifs locaux de prise en charge des enfants et adolescents (PMI, maisons des adolescents, secteur de psychiatrie, réseau « </a:t>
            </a:r>
            <a:r>
              <a:rPr lang="fr-FR" dirty="0" err="1" smtClean="0"/>
              <a:t>dys</a:t>
            </a:r>
            <a:r>
              <a:rPr lang="fr-FR" dirty="0" smtClean="0"/>
              <a:t> », etc.).</a:t>
            </a:r>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mise en œuvre du parcours éducatif de santé pour tous les élèves</a:t>
            </a:r>
            <a:endParaRPr lang="fr-FR" dirty="0"/>
          </a:p>
        </p:txBody>
      </p:sp>
      <p:sp>
        <p:nvSpPr>
          <p:cNvPr id="3" name="Espace réservé du contenu 2"/>
          <p:cNvSpPr>
            <a:spLocks noGrp="1"/>
          </p:cNvSpPr>
          <p:nvPr>
            <p:ph idx="1"/>
          </p:nvPr>
        </p:nvSpPr>
        <p:spPr/>
        <p:txBody>
          <a:bodyPr>
            <a:normAutofit/>
          </a:bodyPr>
          <a:lstStyle/>
          <a:p>
            <a:r>
              <a:rPr lang="fr-FR" dirty="0" smtClean="0"/>
              <a:t>Partout où cela est possible, le parcours éducatif de santé sera construit </a:t>
            </a:r>
            <a:r>
              <a:rPr lang="fr-FR" dirty="0" smtClean="0">
                <a:solidFill>
                  <a:srgbClr val="FF0000"/>
                </a:solidFill>
              </a:rPr>
              <a:t>dans le cadre inter-degrés. </a:t>
            </a:r>
            <a:r>
              <a:rPr lang="fr-FR" dirty="0" smtClean="0"/>
              <a:t>Le conseil écoles-collège constitue une instance permettant la mise en lien des parcours des élèves des écoles maternelles et élémentaires et de collège. Lorsqu'un </a:t>
            </a:r>
            <a:r>
              <a:rPr lang="fr-FR" dirty="0" smtClean="0">
                <a:solidFill>
                  <a:srgbClr val="FF0000"/>
                </a:solidFill>
              </a:rPr>
              <a:t>CESC inter-degrés existe</a:t>
            </a:r>
            <a:r>
              <a:rPr lang="fr-FR" dirty="0" smtClean="0"/>
              <a:t>, le parcours éducatif de santé est commun aux écoles et au collège.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acteurs du parcours éducatif de santé à l'échelle de la circonscription et de l'école</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Le parcours, dans ses différentes dimensions, mobilise l'ensemble de la communauté éducative : </a:t>
            </a:r>
            <a:r>
              <a:rPr lang="fr-FR" dirty="0" smtClean="0">
                <a:solidFill>
                  <a:srgbClr val="FF0000"/>
                </a:solidFill>
              </a:rPr>
              <a:t>directeurs d'école, enseignants spécialisés ou non, psychologues scolaires, personnels sociaux et de santé i</a:t>
            </a:r>
            <a:r>
              <a:rPr lang="fr-FR" dirty="0" smtClean="0"/>
              <a:t>ntervenant auprès des élèves.</a:t>
            </a:r>
          </a:p>
          <a:p>
            <a:r>
              <a:rPr lang="fr-FR" dirty="0" smtClean="0"/>
              <a:t>Il </a:t>
            </a:r>
            <a:r>
              <a:rPr lang="fr-FR" dirty="0" smtClean="0">
                <a:solidFill>
                  <a:srgbClr val="FF0000"/>
                </a:solidFill>
              </a:rPr>
              <a:t>implique les partenaires de l'école </a:t>
            </a:r>
            <a:r>
              <a:rPr lang="fr-FR" dirty="0" smtClean="0"/>
              <a:t>(municipalités, acteurs du système de soin et de prévention, associations spécialisées en promotion de la santé) dans les démarches de prévention, de promotion et d'éducation pour la santé.</a:t>
            </a:r>
          </a:p>
          <a:p>
            <a:r>
              <a:rPr lang="fr-FR" dirty="0" smtClean="0"/>
              <a:t>Le parcours éducatif de santé </a:t>
            </a:r>
            <a:r>
              <a:rPr lang="fr-FR" dirty="0" smtClean="0">
                <a:solidFill>
                  <a:srgbClr val="FF0000"/>
                </a:solidFill>
              </a:rPr>
              <a:t>est rédigé par les équipes d'école </a:t>
            </a:r>
            <a:r>
              <a:rPr lang="fr-FR" dirty="0" smtClean="0"/>
              <a:t>de façon coordonnée à l'échelle de la circonscription sous l'autorité de l'inspecteur de l'éducation nationale (IEN).</a:t>
            </a:r>
          </a:p>
          <a:p>
            <a:r>
              <a:rPr lang="fr-FR" dirty="0" smtClean="0"/>
              <a:t>Le parcours est </a:t>
            </a:r>
            <a:r>
              <a:rPr lang="fr-FR" dirty="0" smtClean="0">
                <a:solidFill>
                  <a:srgbClr val="FF0000"/>
                </a:solidFill>
              </a:rPr>
              <a:t>l'un des constituants du projet d'école</a:t>
            </a:r>
            <a:r>
              <a:rPr lang="fr-FR" dirty="0" smtClean="0"/>
              <a:t> ; à ce titre, il est inscrit dans le projet d'école qui est adopté par le conseil d'école.</a:t>
            </a:r>
          </a:p>
          <a:p>
            <a:endParaRPr lang="fr-FR" dirty="0" smtClean="0"/>
          </a:p>
          <a:p>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Le parcours citoyen</a:t>
            </a:r>
            <a:endParaRPr lang="fr-FR" dirty="0"/>
          </a:p>
        </p:txBody>
      </p:sp>
      <p:sp>
        <p:nvSpPr>
          <p:cNvPr id="5" name="Sous-titre 4"/>
          <p:cNvSpPr>
            <a:spLocks noGrp="1"/>
          </p:cNvSpPr>
          <p:nvPr>
            <p:ph type="subTitle" idx="1"/>
          </p:nvPr>
        </p:nvSpPr>
        <p:spPr/>
        <p:txBody>
          <a:bodyPr/>
          <a:lstStyle/>
          <a:p>
            <a:r>
              <a:rPr lang="fr-FR" dirty="0" smtClean="0"/>
              <a:t>Circulaire de rentrée 2015 Mesures du 22 janvier 2016</a:t>
            </a:r>
          </a:p>
          <a:p>
            <a:r>
              <a:rPr lang="fr-FR" dirty="0" smtClean="0"/>
              <a:t>Grande mobilisation de l’école pour les valeurs de la République</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contenu 4"/>
          <p:cNvSpPr>
            <a:spLocks noGrp="1"/>
          </p:cNvSpPr>
          <p:nvPr>
            <p:ph idx="1"/>
          </p:nvPr>
        </p:nvSpPr>
        <p:spPr>
          <a:xfrm>
            <a:off x="457200" y="188640"/>
            <a:ext cx="8229600" cy="6135960"/>
          </a:xfrm>
        </p:spPr>
        <p:txBody>
          <a:bodyPr>
            <a:normAutofit/>
          </a:bodyPr>
          <a:lstStyle/>
          <a:p>
            <a:r>
              <a:rPr lang="fr-FR" dirty="0" smtClean="0"/>
              <a:t>Il doit permettre aux élèves de comprendre le </a:t>
            </a:r>
            <a:r>
              <a:rPr lang="fr-FR" b="1" dirty="0" smtClean="0"/>
              <a:t>principe de laïcité</a:t>
            </a:r>
            <a:r>
              <a:rPr lang="fr-FR" dirty="0" smtClean="0"/>
              <a:t>, en s'appuyant notamment sur la </a:t>
            </a:r>
            <a:r>
              <a:rPr lang="fr-FR" b="1" dirty="0" smtClean="0">
                <a:hlinkClick r:id="rId2" tooltip="Le site de l'éducation nationale"/>
              </a:rPr>
              <a:t>Charte de la laïcité à l'École</a:t>
            </a:r>
            <a:r>
              <a:rPr lang="fr-FR" dirty="0" smtClean="0"/>
              <a:t>, qui sera présentée aux élèves et à leurs parents à la rentrée scolaire et signée par eux pour attester la reconnaissance par chacun de ses principes. </a:t>
            </a:r>
          </a:p>
          <a:p>
            <a:r>
              <a:rPr lang="fr-FR" dirty="0" smtClean="0"/>
              <a:t>Le parcours citoyen vise à expliciter le bien-fondé des valeurs et des règles qui régissent les comportements individuels et collectifs, à reconnaître le pluralisme des opinions (le travail sur la maîtrise de la langue pourra être ici pleinement mobilisé ; voir partie I) et à construire du lien social et politique. </a:t>
            </a:r>
          </a:p>
          <a:p>
            <a:pPr>
              <a:buNone/>
            </a:pPr>
            <a:endParaRPr lang="fr-FR" dirty="0" smtClean="0"/>
          </a:p>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88640"/>
            <a:ext cx="8229600" cy="6135960"/>
          </a:xfrm>
        </p:spPr>
        <p:txBody>
          <a:bodyPr>
            <a:normAutofit fontScale="85000" lnSpcReduction="20000"/>
          </a:bodyPr>
          <a:lstStyle/>
          <a:p>
            <a:r>
              <a:rPr lang="fr-FR" dirty="0" smtClean="0"/>
              <a:t>Il devra intégrer pleinement la </a:t>
            </a:r>
            <a:r>
              <a:rPr lang="fr-FR" b="1" dirty="0" smtClean="0"/>
              <a:t>participation</a:t>
            </a:r>
            <a:r>
              <a:rPr lang="fr-FR" dirty="0" smtClean="0"/>
              <a:t> de l'élève à la vie de l'école et de l'établissement et les expériences et engagements qu'il connaîtra en dehors de l'école, notamment avec les partenaires associatifs.</a:t>
            </a:r>
          </a:p>
          <a:p>
            <a:r>
              <a:rPr lang="fr-FR" dirty="0" smtClean="0"/>
              <a:t> Il visera également à développer l'</a:t>
            </a:r>
            <a:r>
              <a:rPr lang="fr-FR" b="1" dirty="0" smtClean="0"/>
              <a:t>éducation aux médias et à l'information</a:t>
            </a:r>
            <a:r>
              <a:rPr lang="fr-FR" dirty="0" smtClean="0"/>
              <a:t>. </a:t>
            </a:r>
          </a:p>
          <a:p>
            <a:r>
              <a:rPr lang="fr-FR" dirty="0" smtClean="0"/>
              <a:t>Il pourra prendre appui sur des </a:t>
            </a:r>
            <a:r>
              <a:rPr lang="fr-FR" b="1" u="sng" dirty="0" smtClean="0"/>
              <a:t>actions éducatives </a:t>
            </a:r>
            <a:r>
              <a:rPr lang="fr-FR" dirty="0" smtClean="0"/>
              <a:t>et favoriser l'implication active de chaque élève dans les journées (notamment la Journée nationale du 9 décembre dédiée à la laïcité) ou semaines spécifiques (notamment les Semaines de l'engagement lycéen), les campagnes nationales de solidarité, les concours et olympiades, et les commémorations patriotiques. </a:t>
            </a:r>
            <a:r>
              <a:rPr lang="fr-FR" dirty="0" smtClean="0">
                <a:solidFill>
                  <a:srgbClr val="FF0000"/>
                </a:solidFill>
              </a:rPr>
              <a:t>Comme le prévoit la grande mobilisation de l'École pour les valeurs de la République, les écoles, collèges, lycées et lycées professionnels devront d'ailleurs intégrer à leurs </a:t>
            </a:r>
            <a:r>
              <a:rPr lang="fr-FR" b="1" dirty="0" smtClean="0">
                <a:solidFill>
                  <a:srgbClr val="FF0000"/>
                </a:solidFill>
              </a:rPr>
              <a:t>projets d'école </a:t>
            </a:r>
            <a:r>
              <a:rPr lang="fr-FR" b="1" dirty="0" smtClean="0"/>
              <a:t>et d'établissement</a:t>
            </a:r>
            <a:r>
              <a:rPr lang="fr-FR" dirty="0" smtClean="0"/>
              <a:t> les modalités de la participation des élèves à ces différents temps, en lien avec les conseils à la vie collégienne et les conseils de vie lycéenne.</a:t>
            </a:r>
            <a:r>
              <a:rPr lang="fr-FR" b="1" dirty="0" smtClean="0"/>
              <a:t> </a:t>
            </a:r>
          </a:p>
          <a:p>
            <a:r>
              <a:rPr lang="fr-FR" b="1" dirty="0" smtClean="0"/>
              <a:t>Extrait de la Circulaire de rentrée 2015, BO n°23 du 4 juin 2015</a:t>
            </a:r>
            <a:endParaRPr lang="fr-FR" dirty="0" smtClean="0"/>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11 mesures</a:t>
            </a:r>
            <a:endParaRPr lang="fr-FR" dirty="0"/>
          </a:p>
        </p:txBody>
      </p:sp>
      <p:sp>
        <p:nvSpPr>
          <p:cNvPr id="3" name="Espace réservé du contenu 2"/>
          <p:cNvSpPr>
            <a:spLocks noGrp="1"/>
          </p:cNvSpPr>
          <p:nvPr>
            <p:ph idx="1"/>
          </p:nvPr>
        </p:nvSpPr>
        <p:spPr/>
        <p:txBody>
          <a:bodyPr>
            <a:normAutofit fontScale="40000" lnSpcReduction="20000"/>
          </a:bodyPr>
          <a:lstStyle/>
          <a:p>
            <a:endParaRPr lang="fr-FR" dirty="0" smtClean="0"/>
          </a:p>
          <a:p>
            <a:r>
              <a:rPr lang="fr-FR" sz="2900" b="1" dirty="0" smtClean="0">
                <a:hlinkClick r:id="rId2" tooltip="1. Mettre la laïcité et la transmission des valeurs républicaines au coeur de la mobilisation de l’École"/>
              </a:rPr>
              <a:t>Mettre la laïcité et la transmission des valeurs républicaines au </a:t>
            </a:r>
            <a:r>
              <a:rPr lang="fr-FR" sz="2900" b="1" dirty="0" err="1" smtClean="0">
                <a:hlinkClick r:id="rId2" tooltip="1. Mettre la laïcité et la transmission des valeurs républicaines au coeur de la mobilisation de l’École"/>
              </a:rPr>
              <a:t>coeur</a:t>
            </a:r>
            <a:r>
              <a:rPr lang="fr-FR" sz="2900" b="1" dirty="0" smtClean="0">
                <a:hlinkClick r:id="rId2" tooltip="1. Mettre la laïcité et la transmission des valeurs républicaines au coeur de la mobilisation de l’École"/>
              </a:rPr>
              <a:t> de la mobilisation de l’École</a:t>
            </a:r>
            <a:endParaRPr lang="fr-FR" sz="2900" dirty="0" smtClean="0"/>
          </a:p>
          <a:p>
            <a:r>
              <a:rPr lang="fr-FR" sz="2900" dirty="0" smtClean="0">
                <a:hlinkClick r:id="rId2" tooltip="Mesure 1 : Renforcer la transmission des valeurs de la République"/>
              </a:rPr>
              <a:t>Mesure 1 : Renforcer la transmission des valeurs de la République</a:t>
            </a:r>
            <a:endParaRPr lang="fr-FR" sz="2900" dirty="0" smtClean="0"/>
          </a:p>
          <a:p>
            <a:r>
              <a:rPr lang="fr-FR" sz="2900" dirty="0" smtClean="0">
                <a:hlinkClick r:id="rId2" tooltip="Mesure 2 : Rétablir l'autorité des maîtres et les rites républicains"/>
              </a:rPr>
              <a:t>Mesure 2 : Rétablir l'autorité des maîtres et les rites républicains</a:t>
            </a:r>
            <a:endParaRPr lang="fr-FR" sz="2900" dirty="0" smtClean="0"/>
          </a:p>
          <a:p>
            <a:r>
              <a:rPr lang="fr-FR" sz="2900" dirty="0" smtClean="0">
                <a:hlinkClick r:id="rId2" tooltip="Mesure 3 : Créer un nouveau parcours éducatif de l'école élémentaire à la terminale : le parcours citoyen"/>
              </a:rPr>
              <a:t>Mesure 3 : Créer un nouveau parcours éducatif de l'école élémentaire à la terminale : </a:t>
            </a:r>
            <a:r>
              <a:rPr lang="fr-FR" sz="5000" b="1" u="sng" dirty="0" smtClean="0">
                <a:hlinkClick r:id="rId2" tooltip="Mesure 3 : Créer un nouveau parcours éducatif de l'école élémentaire à la terminale : le parcours citoyen"/>
              </a:rPr>
              <a:t>le parcours citoyen</a:t>
            </a:r>
            <a:r>
              <a:rPr lang="fr-FR" sz="2900" dirty="0" smtClean="0">
                <a:hlinkClick r:id="rId2" tooltip="Mesure 3 : Créer un nouveau parcours éducatif de l'école élémentaire à la terminale : le parcours citoyen"/>
              </a:rPr>
              <a:t/>
            </a:r>
            <a:br>
              <a:rPr lang="fr-FR" sz="2900" dirty="0" smtClean="0">
                <a:hlinkClick r:id="rId2" tooltip="Mesure 3 : Créer un nouveau parcours éducatif de l'école élémentaire à la terminale : le parcours citoyen"/>
              </a:rPr>
            </a:br>
            <a:endParaRPr lang="fr-FR" sz="2900" dirty="0" smtClean="0"/>
          </a:p>
          <a:p>
            <a:r>
              <a:rPr lang="fr-FR" sz="2900" b="1" dirty="0" smtClean="0">
                <a:hlinkClick r:id="rId2" tooltip="2. Développer la citoyenneté et la culture de l’engagement avec tous les partenaires de l’École"/>
              </a:rPr>
              <a:t>Développer la citoyenneté et la culture de l’engagement avec tous les partenaires de l’École</a:t>
            </a:r>
            <a:endParaRPr lang="fr-FR" sz="2900" dirty="0" smtClean="0"/>
          </a:p>
          <a:p>
            <a:r>
              <a:rPr lang="fr-FR" sz="2900" dirty="0" smtClean="0">
                <a:hlinkClick r:id="rId3" invalidUrl="http://www.education.gouv.fr/cid85644/échange avec les parents d" action="ppaction://hlinkfile" tooltip="Mesure 4 : Associer pleinement et développer les temps d'échange avec les parents d'élèves"/>
              </a:rPr>
              <a:t>Mesure 4 : Associer pleinement et développer les temps d'échange avec les parents d'élèves</a:t>
            </a:r>
            <a:endParaRPr lang="fr-FR" sz="2900" dirty="0" smtClean="0"/>
          </a:p>
          <a:p>
            <a:r>
              <a:rPr lang="fr-FR" sz="2900" dirty="0" smtClean="0">
                <a:hlinkClick r:id="rId2" tooltip="Mesure 5 : Mobiliser toutes les ressources des territoires"/>
              </a:rPr>
              <a:t>Mesure 5 : Mobiliser toutes les ressources des territoires</a:t>
            </a:r>
            <a:br>
              <a:rPr lang="fr-FR" sz="2900" dirty="0" smtClean="0">
                <a:hlinkClick r:id="rId2" tooltip="Mesure 5 : Mobiliser toutes les ressources des territoires"/>
              </a:rPr>
            </a:br>
            <a:endParaRPr lang="fr-FR" sz="2900" dirty="0" smtClean="0"/>
          </a:p>
          <a:p>
            <a:r>
              <a:rPr lang="fr-FR" sz="2900" b="1" dirty="0" smtClean="0">
                <a:hlinkClick r:id="rId2" tooltip="3. Combattre les inégalités et favoriser la mixité sociale pour renforcer le sentiment d’appartenance dans la République"/>
              </a:rPr>
              <a:t>Combattre les inégalités et favoriser la mixité sociale pour renforcer le sentiment d’appartenance dans la République</a:t>
            </a:r>
            <a:endParaRPr lang="fr-FR" sz="2900" dirty="0" smtClean="0"/>
          </a:p>
          <a:p>
            <a:r>
              <a:rPr lang="fr-FR" sz="2900" dirty="0" smtClean="0">
                <a:hlinkClick r:id="rId2" tooltip="Mesure 6 : Engager un chantier prioritaire pour la maîtrise du français"/>
              </a:rPr>
              <a:t>Mesure 6 : Engager un chantier prioritaire pour la maîtrise du français</a:t>
            </a:r>
            <a:endParaRPr lang="fr-FR" sz="2900" dirty="0" smtClean="0"/>
          </a:p>
          <a:p>
            <a:r>
              <a:rPr lang="fr-FR" sz="2900" dirty="0" smtClean="0">
                <a:hlinkClick r:id="rId2" tooltip="Mesure 7 : Accélérer la mise en œuvre du plan de lutte contre le décrochage"/>
              </a:rPr>
              <a:t>Mesure 7 : Accélérer la mise en œuvre du plan de lutte contre le décrochage</a:t>
            </a:r>
            <a:endParaRPr lang="fr-FR" sz="2900" dirty="0" smtClean="0"/>
          </a:p>
          <a:p>
            <a:r>
              <a:rPr lang="fr-FR" sz="2900" dirty="0" smtClean="0">
                <a:hlinkClick r:id="rId2" tooltip="Mesure 8 : Renforcer les actions contre les déterminismes sociaux et territoriaux"/>
              </a:rPr>
              <a:t>Mesure 8 : Renforcer les actions contre les déterminismes sociaux et territoriaux</a:t>
            </a:r>
            <a:endParaRPr lang="fr-FR" sz="2900" dirty="0" smtClean="0"/>
          </a:p>
          <a:p>
            <a:r>
              <a:rPr lang="fr-FR" sz="2900" dirty="0" smtClean="0">
                <a:hlinkClick r:id="rId2" tooltip="Mesure 9 : Une action en faveur des publics les plus fragiles"/>
              </a:rPr>
              <a:t>Mesure 9 : Une action en faveur des publics les plus fragiles</a:t>
            </a:r>
            <a:br>
              <a:rPr lang="fr-FR" sz="2900" dirty="0" smtClean="0">
                <a:hlinkClick r:id="rId2" tooltip="Mesure 9 : Une action en faveur des publics les plus fragiles"/>
              </a:rPr>
            </a:br>
            <a:endParaRPr lang="fr-FR" sz="2900" dirty="0" smtClean="0"/>
          </a:p>
          <a:p>
            <a:r>
              <a:rPr lang="fr-FR" sz="2900" b="1" dirty="0" smtClean="0">
                <a:hlinkClick r:id="rId2" tooltip="4. Mobiliser l’enseignement supérieur et la recherche"/>
              </a:rPr>
              <a:t>Mobiliser l’Enseignement supérieur et la Recherche</a:t>
            </a:r>
            <a:endParaRPr lang="fr-FR" sz="2900" dirty="0" smtClean="0"/>
          </a:p>
          <a:p>
            <a:r>
              <a:rPr lang="fr-FR" sz="2900" dirty="0" smtClean="0">
                <a:hlinkClick r:id="rId2" tooltip="Mesure 10 : Mobiliser l'Enseignement supérieur et la Recherche pour éclairer la société dans son ensemble sur les fractures qui la traversent et sur les facteurs de radicalisation"/>
              </a:rPr>
              <a:t>Mesure 10 : Mobiliser l'Enseignement supérieur et la Recherche pour éclairer la société dans son ensemble sur les fractures qui la traversent et sur les facteurs de radicalisation</a:t>
            </a:r>
            <a:endParaRPr lang="fr-FR" sz="2900" dirty="0" smtClean="0"/>
          </a:p>
          <a:p>
            <a:r>
              <a:rPr lang="fr-FR" sz="2900" dirty="0" smtClean="0">
                <a:hlinkClick r:id="rId2" tooltip="Mesure 11 : Renforcer la responsabilité sociale des établissements d'Enseignement supérieur"/>
              </a:rPr>
              <a:t>Mesure 11 : Renforcer la responsabilité sociale des établissements d'Enseignement supérieur</a:t>
            </a:r>
            <a:endParaRPr lang="fr-FR" sz="2900" dirty="0" smtClean="0"/>
          </a:p>
          <a:p>
            <a:endParaRPr lang="fr-FR" sz="2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cstate="print"/>
          <a:srcRect l="32476" t="4504" r="32943" b="6910"/>
          <a:stretch>
            <a:fillRect/>
          </a:stretch>
        </p:blipFill>
        <p:spPr bwMode="auto">
          <a:xfrm>
            <a:off x="2339752" y="0"/>
            <a:ext cx="4211960" cy="647102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L'article L. 121-4-1 du code de l'éducation dispose qu'« au titre de sa mission d'éducation à la citoyenneté, le service public de l'éducation prépare les élèves à vivre en société et à devenir des citoyens responsables et libres, conscients des principes et des règles qui fondent la démocratie ».</a:t>
            </a:r>
          </a:p>
          <a:p>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axes du parcours dans la fiche action « parcours citoyen » du PE</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827524435"/>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arenthèse ouvrante 2"/>
          <p:cNvSpPr/>
          <p:nvPr/>
        </p:nvSpPr>
        <p:spPr>
          <a:xfrm rot="16200000" flipH="1">
            <a:off x="4355976" y="-1665237"/>
            <a:ext cx="432048" cy="7632848"/>
          </a:xfrm>
          <a:prstGeom prst="leftBracket">
            <a:avLst/>
          </a:prstGeom>
        </p:spPr>
        <p:style>
          <a:lnRef idx="1">
            <a:schemeClr val="accent1"/>
          </a:lnRef>
          <a:fillRef idx="0">
            <a:schemeClr val="accent1"/>
          </a:fillRef>
          <a:effectRef idx="0">
            <a:schemeClr val="accent1"/>
          </a:effectRef>
          <a:fontRef idx="minor">
            <a:schemeClr val="tx1"/>
          </a:fontRef>
        </p:style>
        <p:txBody>
          <a:bodyPr vert="vert" rtlCol="0" anchor="ctr"/>
          <a:lstStyle/>
          <a:p>
            <a:pPr algn="ctr"/>
            <a:r>
              <a:rPr lang="fr-FR" dirty="0" smtClean="0"/>
              <a:t>Participation des élèves </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thématiques à aborder pour les élèves</a:t>
            </a:r>
            <a:endParaRPr lang="fr-FR" dirty="0"/>
          </a:p>
        </p:txBody>
      </p:sp>
      <p:sp>
        <p:nvSpPr>
          <p:cNvPr id="3" name="Espace réservé du contenu 2"/>
          <p:cNvSpPr>
            <a:spLocks noGrp="1"/>
          </p:cNvSpPr>
          <p:nvPr>
            <p:ph idx="1"/>
          </p:nvPr>
        </p:nvSpPr>
        <p:spPr/>
        <p:txBody>
          <a:bodyPr/>
          <a:lstStyle/>
          <a:p>
            <a:r>
              <a:rPr lang="fr-FR" dirty="0" smtClean="0"/>
              <a:t>EMC: le vote, la justice, la démocratie,  les valeurs morales,</a:t>
            </a:r>
            <a:r>
              <a:rPr lang="is-IS" dirty="0" smtClean="0"/>
              <a:t>…</a:t>
            </a:r>
          </a:p>
          <a:p>
            <a:r>
              <a:rPr lang="is-IS" dirty="0" smtClean="0"/>
              <a:t>Médias: risques, droits devoirs,...</a:t>
            </a:r>
          </a:p>
          <a:p>
            <a:r>
              <a:rPr lang="fr-FR" dirty="0" smtClean="0"/>
              <a:t>P</a:t>
            </a:r>
            <a:r>
              <a:rPr lang="is-IS" dirty="0" smtClean="0"/>
              <a:t>hilosophie: valeurs et concepts, ...</a:t>
            </a:r>
          </a:p>
          <a:p>
            <a:endParaRPr lang="is-IS" dirty="0"/>
          </a:p>
          <a:p>
            <a:r>
              <a:rPr lang="is-IS" dirty="0" smtClean="0"/>
              <a:t>....</a:t>
            </a:r>
            <a:endParaRPr lang="fr-FR" dirty="0" smtClean="0"/>
          </a:p>
          <a:p>
            <a:endParaRPr lang="fr-FR" dirty="0" smtClean="0"/>
          </a:p>
          <a:p>
            <a:endParaRPr lang="fr-FR" dirty="0"/>
          </a:p>
        </p:txBody>
      </p:sp>
    </p:spTree>
    <p:extLst>
      <p:ext uri="{BB962C8B-B14F-4D97-AF65-F5344CB8AC3E}">
        <p14:creationId xmlns:p14="http://schemas.microsoft.com/office/powerpoint/2010/main" val="2095530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Le parcours culturel </a:t>
            </a:r>
            <a:endParaRPr lang="fr-FR" dirty="0"/>
          </a:p>
        </p:txBody>
      </p:sp>
      <p:sp>
        <p:nvSpPr>
          <p:cNvPr id="5" name="Sous-titre 4"/>
          <p:cNvSpPr>
            <a:spLocks noGrp="1"/>
          </p:cNvSpPr>
          <p:nvPr>
            <p:ph type="subTitle" idx="1"/>
          </p:nvPr>
        </p:nvSpPr>
        <p:spPr/>
        <p:txBody>
          <a:bodyPr/>
          <a:lstStyle/>
          <a:p>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Le parcours d'éducation artistique et culturelle de l'élève </a:t>
            </a:r>
            <a:br>
              <a:rPr lang="fr-FR" b="1" dirty="0" smtClean="0"/>
            </a:br>
            <a:endParaRPr lang="fr-FR" dirty="0"/>
          </a:p>
        </p:txBody>
      </p:sp>
      <p:sp>
        <p:nvSpPr>
          <p:cNvPr id="3" name="Espace réservé du contenu 2"/>
          <p:cNvSpPr>
            <a:spLocks noGrp="1"/>
          </p:cNvSpPr>
          <p:nvPr>
            <p:ph idx="1"/>
          </p:nvPr>
        </p:nvSpPr>
        <p:spPr/>
        <p:txBody>
          <a:bodyPr>
            <a:normAutofit lnSpcReduction="10000"/>
          </a:bodyPr>
          <a:lstStyle/>
          <a:p>
            <a:r>
              <a:rPr lang="fr-FR" dirty="0" smtClean="0"/>
              <a:t>De l'école au lycée, le parcours d'éducation artistique et culturelle a pour ambition de favoriser l'égal accès de tous les élèves à l'art à travers l'acquisition d'une culture artistique personnelle. </a:t>
            </a:r>
            <a:r>
              <a:rPr lang="fr-FR" dirty="0" smtClean="0">
                <a:solidFill>
                  <a:srgbClr val="FF0000"/>
                </a:solidFill>
              </a:rPr>
              <a:t>Rendu obligatoire par la loi d'orientation et de programmation pour la refondation de l'école de la République du 8 juillet 2013,</a:t>
            </a:r>
            <a:r>
              <a:rPr lang="fr-FR" dirty="0" smtClean="0"/>
              <a:t> il fait l'objet d'une circulaire interministérielle, publiée le 9 mai 2013, qui en précise les principes et les modalités, et d'un arrêté du 7 juillet 2015 qui fixe les objectifs de formation et les repères de progression à la mise en œuvre de ce parcours.</a:t>
            </a:r>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20000"/>
          </a:bodyPr>
          <a:lstStyle/>
          <a:p>
            <a:r>
              <a:rPr lang="fr-FR" dirty="0" smtClean="0"/>
              <a:t>Le parcours d'éducation artistique et culturelle est inscrit dans le projet global de formation de l'élève défini par le </a:t>
            </a:r>
            <a:r>
              <a:rPr lang="fr-FR" dirty="0" smtClean="0">
                <a:hlinkClick r:id="rId2"/>
              </a:rPr>
              <a:t>socle commun de connaissances, de compétences et de culture</a:t>
            </a:r>
            <a:r>
              <a:rPr lang="fr-FR" dirty="0" smtClean="0"/>
              <a:t> et opérationnalisé par les </a:t>
            </a:r>
            <a:r>
              <a:rPr lang="fr-FR" dirty="0" smtClean="0">
                <a:hlinkClick r:id="rId3"/>
              </a:rPr>
              <a:t>programmes de cycle</a:t>
            </a:r>
            <a:r>
              <a:rPr lang="fr-FR" dirty="0" smtClean="0"/>
              <a:t>.</a:t>
            </a:r>
          </a:p>
          <a:p>
            <a:r>
              <a:rPr lang="fr-FR" b="1" dirty="0" smtClean="0"/>
              <a:t>Le parcours d'éducation artistique et culturelle est l'ensemble des connaissances acquises par l'élève, des pratiques expérimentées et des rencontres faites dans les domaines des arts et du patrimoine, que ce soit dans le cadre des enseignements, de projets spécifiques, d'actions éducatives, dans une complémentarité entre les temps scolaire, périscolaire et extrascolaire.</a:t>
            </a:r>
            <a:endParaRPr lang="fr-FR" dirty="0" smtClean="0"/>
          </a:p>
          <a:p>
            <a:r>
              <a:rPr lang="fr-FR" dirty="0" smtClean="0"/>
              <a:t>Son organisation et sa structuration permettent d'assembler et d'harmoniser ces différentes expériences et d'assurer la continuité et la cohérence de l'éducation artistique et culturelle sur l'ensemble de la scolarité de l'élève de l'école au lycée.</a:t>
            </a:r>
          </a:p>
          <a:p>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Construction autour </a:t>
            </a:r>
            <a:endParaRPr lang="fr-FR" dirty="0"/>
          </a:p>
        </p:txBody>
      </p:sp>
      <p:graphicFrame>
        <p:nvGraphicFramePr>
          <p:cNvPr id="4" name="Espace réservé du contenu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Former l’élève autour de </a:t>
            </a:r>
            <a:endParaRPr lang="fr-FR" dirty="0"/>
          </a:p>
        </p:txBody>
      </p:sp>
      <p:graphicFrame>
        <p:nvGraphicFramePr>
          <p:cNvPr id="4" name="Espace réservé du contenu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a:t>
            </a:r>
            <a:endParaRPr lang="fr-FR" dirty="0"/>
          </a:p>
        </p:txBody>
      </p:sp>
      <p:sp>
        <p:nvSpPr>
          <p:cNvPr id="3" name="Espace réservé du contenu 2"/>
          <p:cNvSpPr>
            <a:spLocks noGrp="1"/>
          </p:cNvSpPr>
          <p:nvPr>
            <p:ph idx="1"/>
          </p:nvPr>
        </p:nvSpPr>
        <p:spPr/>
        <p:txBody>
          <a:bodyPr>
            <a:normAutofit fontScale="62500" lnSpcReduction="20000"/>
          </a:bodyPr>
          <a:lstStyle/>
          <a:p>
            <a:r>
              <a:rPr lang="fr-FR" b="1" dirty="0" smtClean="0"/>
              <a:t>Fréquenter (Rencontres)</a:t>
            </a:r>
          </a:p>
          <a:p>
            <a:r>
              <a:rPr lang="fr-FR" dirty="0" smtClean="0"/>
              <a:t>Cultiver sa sensibilité, sa curiosité et son plaisir à rencontrer des œuvres</a:t>
            </a:r>
          </a:p>
          <a:p>
            <a:r>
              <a:rPr lang="fr-FR" dirty="0" smtClean="0"/>
              <a:t>Echanger avec un artiste, un créateur ou un professionnel de l'art et de la culture</a:t>
            </a:r>
          </a:p>
          <a:p>
            <a:r>
              <a:rPr lang="fr-FR" dirty="0" smtClean="0"/>
              <a:t>Appréhender des œuvres et des productions artistiques</a:t>
            </a:r>
          </a:p>
          <a:p>
            <a:r>
              <a:rPr lang="fr-FR" dirty="0" smtClean="0"/>
              <a:t>Identifier la diversité des lieux et des acteurs culturels de son territoire</a:t>
            </a:r>
          </a:p>
          <a:p>
            <a:r>
              <a:rPr lang="fr-FR" b="1" dirty="0" smtClean="0"/>
              <a:t>Pratiquer (Pratiques)</a:t>
            </a:r>
          </a:p>
          <a:p>
            <a:r>
              <a:rPr lang="fr-FR" dirty="0" smtClean="0"/>
              <a:t>Utiliser des techniques d'expression artistique adaptées à une production</a:t>
            </a:r>
          </a:p>
          <a:p>
            <a:r>
              <a:rPr lang="fr-FR" dirty="0" smtClean="0"/>
              <a:t>Mettre en œuvre un processus de création</a:t>
            </a:r>
          </a:p>
          <a:p>
            <a:r>
              <a:rPr lang="fr-FR" dirty="0" smtClean="0"/>
              <a:t>Concevoir et réaliser la présentation d'une production</a:t>
            </a:r>
          </a:p>
          <a:p>
            <a:r>
              <a:rPr lang="fr-FR" dirty="0" smtClean="0"/>
              <a:t>S'intégrer dans un processus créatif</a:t>
            </a:r>
          </a:p>
          <a:p>
            <a:r>
              <a:rPr lang="fr-FR" dirty="0" smtClean="0"/>
              <a:t>Réfléchir sur sa pratique</a:t>
            </a:r>
          </a:p>
          <a:p>
            <a:r>
              <a:rPr lang="fr-FR" b="1" dirty="0" smtClean="0"/>
              <a:t>S'approprier (Connaissances)</a:t>
            </a:r>
          </a:p>
          <a:p>
            <a:r>
              <a:rPr lang="fr-FR" dirty="0" smtClean="0"/>
              <a:t>Exprimer une émotion esthétique et un jugement critique</a:t>
            </a:r>
          </a:p>
          <a:p>
            <a:r>
              <a:rPr lang="fr-FR" dirty="0" smtClean="0"/>
              <a:t>Utiliser un vocabulaire approprié à chaque domaine artistique</a:t>
            </a:r>
          </a:p>
          <a:p>
            <a:r>
              <a:rPr lang="fr-FR" dirty="0" smtClean="0"/>
              <a:t>Mettre en relation différents champs de connaissances</a:t>
            </a:r>
          </a:p>
          <a:p>
            <a:r>
              <a:rPr lang="fr-FR" dirty="0" smtClean="0"/>
              <a:t>Mobiliser ses savoirs et ses expériences au service de la compréhension de l'œuvre</a:t>
            </a:r>
          </a:p>
          <a:p>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outils</a:t>
            </a:r>
            <a:endParaRPr lang="fr-FR" dirty="0"/>
          </a:p>
        </p:txBody>
      </p:sp>
      <p:pic>
        <p:nvPicPr>
          <p:cNvPr id="4098" name="Picture 2"/>
          <p:cNvPicPr>
            <a:picLocks noGrp="1" noChangeAspect="1" noChangeArrowheads="1"/>
          </p:cNvPicPr>
          <p:nvPr>
            <p:ph idx="1"/>
          </p:nvPr>
        </p:nvPicPr>
        <p:blipFill>
          <a:blip r:embed="rId2" cstate="print"/>
          <a:srcRect l="51845" t="43875" r="27864" b="33158"/>
          <a:stretch>
            <a:fillRect/>
          </a:stretch>
        </p:blipFill>
        <p:spPr bwMode="auto">
          <a:xfrm>
            <a:off x="1043608" y="2132856"/>
            <a:ext cx="3312368" cy="2107871"/>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l="32844" t="31297" r="42252" b="40156"/>
          <a:stretch>
            <a:fillRect/>
          </a:stretch>
        </p:blipFill>
        <p:spPr bwMode="auto">
          <a:xfrm>
            <a:off x="4644008" y="2204864"/>
            <a:ext cx="3240360" cy="2088232"/>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l="191" t="42125" r="72691" b="40156"/>
          <a:stretch>
            <a:fillRect/>
          </a:stretch>
        </p:blipFill>
        <p:spPr bwMode="auto">
          <a:xfrm>
            <a:off x="2051720" y="4581128"/>
            <a:ext cx="3528392" cy="1296144"/>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Le parcours avenir</a:t>
            </a:r>
            <a:endParaRPr lang="fr-FR" dirty="0"/>
          </a:p>
        </p:txBody>
      </p:sp>
      <p:sp>
        <p:nvSpPr>
          <p:cNvPr id="5" name="Sous-titre 4"/>
          <p:cNvSpPr>
            <a:spLocks noGrp="1"/>
          </p:cNvSpPr>
          <p:nvPr>
            <p:ph type="subTitle" idx="1"/>
          </p:nvPr>
        </p:nvSpPr>
        <p:spPr/>
        <p:txBody>
          <a:bodyPr/>
          <a:lstStyle/>
          <a:p>
            <a:r>
              <a:rPr lang="fr-FR" dirty="0" smtClean="0"/>
              <a:t>COLLEGES LYCEES</a:t>
            </a:r>
          </a:p>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r>
              <a:rPr lang="fr-FR" dirty="0" smtClean="0"/>
              <a:t>La mission de l'École en matière de santé consiste à :</a:t>
            </a:r>
          </a:p>
          <a:p>
            <a:r>
              <a:rPr lang="fr-FR" dirty="0" smtClean="0"/>
              <a:t>- faire acquérir à chaque élève les connaissances, les compétences et la culture lui permettant de prendre en charge sa propre santé de façon autonome et responsable en référence à la mission émancipatrice de l'école ; l'éducation à la santé est l'une des composantes de l'éducation à la citoyenneté ;</a:t>
            </a:r>
          </a:p>
          <a:p>
            <a:r>
              <a:rPr lang="fr-FR" dirty="0" smtClean="0"/>
              <a:t>- mettre en œuvre dans chaque école et dans chaque établissement des projets de prévention centrés sur les problématiques de santé, notamment celles susceptibles d'avoir un effet sur la réussite scolaire ;</a:t>
            </a:r>
          </a:p>
          <a:p>
            <a:r>
              <a:rPr lang="fr-FR" dirty="0" smtClean="0"/>
              <a:t>- créer un environnement scolaire favorable à la santé et à la réussite scolaire de tous les élèves.</a:t>
            </a:r>
          </a:p>
          <a:p>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146" name="Picture 2"/>
          <p:cNvPicPr>
            <a:picLocks noGrp="1" noChangeAspect="1" noChangeArrowheads="1"/>
          </p:cNvPicPr>
          <p:nvPr>
            <p:ph idx="1"/>
          </p:nvPr>
        </p:nvPicPr>
        <p:blipFill>
          <a:blip r:embed="rId2" cstate="print"/>
          <a:srcRect l="11262" t="14347" r="29709" b="6910"/>
          <a:stretch>
            <a:fillRect/>
          </a:stretch>
        </p:blipFill>
        <p:spPr bwMode="auto">
          <a:xfrm>
            <a:off x="0" y="0"/>
            <a:ext cx="8748464" cy="656134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Vers le parcours avenir 1</a:t>
            </a:r>
            <a:r>
              <a:rPr lang="fr-FR" baseline="30000" dirty="0" smtClean="0"/>
              <a:t>er</a:t>
            </a:r>
            <a:r>
              <a:rPr lang="fr-FR" dirty="0" smtClean="0"/>
              <a:t> degré</a:t>
            </a:r>
            <a:endParaRPr lang="fr-FR" dirty="0"/>
          </a:p>
        </p:txBody>
      </p:sp>
      <p:sp>
        <p:nvSpPr>
          <p:cNvPr id="3" name="Espace réservé du contenu 2"/>
          <p:cNvSpPr>
            <a:spLocks noGrp="1"/>
          </p:cNvSpPr>
          <p:nvPr>
            <p:ph idx="1"/>
          </p:nvPr>
        </p:nvSpPr>
        <p:spPr/>
        <p:txBody>
          <a:bodyPr/>
          <a:lstStyle/>
          <a:p>
            <a:r>
              <a:rPr lang="fr-FR" dirty="0" smtClean="0"/>
              <a:t>Des sorties « métiers »</a:t>
            </a:r>
          </a:p>
          <a:p>
            <a:r>
              <a:rPr lang="fr-FR" dirty="0" smtClean="0"/>
              <a:t>Des rencontres avec des métiers</a:t>
            </a:r>
          </a:p>
          <a:p>
            <a:r>
              <a:rPr lang="fr-FR" dirty="0" smtClean="0"/>
              <a:t>Ma</a:t>
            </a:r>
            <a:r>
              <a:rPr lang="fr-FR" dirty="0" smtClean="0"/>
              <a:t>îtriser la langue pour écrire et passer des entretiens</a:t>
            </a:r>
          </a:p>
          <a:p>
            <a:r>
              <a:rPr lang="fr-FR" dirty="0" smtClean="0"/>
              <a:t>Maîtriser une langue vivante: le lexique des métiers</a:t>
            </a:r>
          </a:p>
          <a:p>
            <a:r>
              <a:rPr lang="fr-FR" dirty="0" smtClean="0"/>
              <a:t>Maîtriser les codes du monde prof</a:t>
            </a:r>
          </a:p>
          <a:p>
            <a:pPr marL="0" indent="0">
              <a:buNone/>
            </a:pPr>
            <a:r>
              <a:rPr lang="is-IS" dirty="0" smtClean="0"/>
              <a:t>…</a:t>
            </a:r>
            <a:endParaRPr lang="fr-FR" dirty="0" smtClean="0"/>
          </a:p>
          <a:p>
            <a:endParaRPr lang="fr-FR" dirty="0"/>
          </a:p>
        </p:txBody>
      </p:sp>
    </p:spTree>
    <p:extLst>
      <p:ext uri="{BB962C8B-B14F-4D97-AF65-F5344CB8AC3E}">
        <p14:creationId xmlns:p14="http://schemas.microsoft.com/office/powerpoint/2010/main" val="2000490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Au sein des écoles et établissements scolaires, l'ensemble de ces actions de prévention, d'information, de visites médicales et de dépistage s'organise au bénéfice de chaque élève pour former un parcours éducatif de santé.</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916832"/>
          </a:xfrm>
        </p:spPr>
        <p:txBody>
          <a:bodyPr>
            <a:normAutofit/>
          </a:bodyPr>
          <a:lstStyle/>
          <a:p>
            <a:r>
              <a:rPr lang="fr-FR" dirty="0" smtClean="0"/>
              <a:t>La finalité du parcours éducatif de santé pour tous les élèves</a:t>
            </a:r>
            <a:endParaRPr lang="fr-FR" dirty="0"/>
          </a:p>
        </p:txBody>
      </p:sp>
      <p:sp>
        <p:nvSpPr>
          <p:cNvPr id="3" name="Espace réservé du contenu 2"/>
          <p:cNvSpPr>
            <a:spLocks noGrp="1"/>
          </p:cNvSpPr>
          <p:nvPr>
            <p:ph idx="1"/>
          </p:nvPr>
        </p:nvSpPr>
        <p:spPr/>
        <p:txBody>
          <a:bodyPr>
            <a:normAutofit/>
          </a:bodyPr>
          <a:lstStyle/>
          <a:p>
            <a:r>
              <a:rPr lang="fr-FR" dirty="0" smtClean="0"/>
              <a:t>Le parcours éducatif de santé permet d'expliciter ce qui est offert aux élèves en matière de santé à l'échelon de l'école, de la circonscription et de l'établissement scolaire en articulation étroite avec leur territoire : il structure et renforce l'action des établissements sur les différents déterminants de la réussite éducative et de la santé de tous les élèves dans le cadre des projets d'école et d'établissement ;</a:t>
            </a:r>
          </a:p>
          <a:p>
            <a:pPr>
              <a:buNone/>
            </a:pP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dirty="0" smtClean="0"/>
              <a:t> </a:t>
            </a:r>
            <a:endParaRPr lang="fr-FR" dirty="0"/>
          </a:p>
        </p:txBody>
      </p:sp>
      <p:graphicFrame>
        <p:nvGraphicFramePr>
          <p:cNvPr id="4" name="Diagramme 3"/>
          <p:cNvGraphicFramePr/>
          <p:nvPr/>
        </p:nvGraphicFramePr>
        <p:xfrm>
          <a:off x="395536" y="1844824"/>
          <a:ext cx="835292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contenu du parcours éducatif de santé pour tous les élèves</a:t>
            </a:r>
            <a:endParaRPr lang="fr-FR" dirty="0"/>
          </a:p>
        </p:txBody>
      </p:sp>
      <p:sp>
        <p:nvSpPr>
          <p:cNvPr id="8" name="Espace réservé du contenu 7"/>
          <p:cNvSpPr>
            <a:spLocks noGrp="1"/>
          </p:cNvSpPr>
          <p:nvPr>
            <p:ph idx="1"/>
          </p:nvPr>
        </p:nvSpPr>
        <p:spPr/>
        <p:txBody>
          <a:bodyPr>
            <a:normAutofit fontScale="70000" lnSpcReduction="20000"/>
          </a:bodyPr>
          <a:lstStyle/>
          <a:p>
            <a:endParaRPr lang="fr-FR" dirty="0" smtClean="0"/>
          </a:p>
          <a:p>
            <a:r>
              <a:rPr lang="fr-FR" dirty="0" smtClean="0"/>
              <a:t>- s'appuie sur l'expérience acquise par les acteurs et vise à la reconnaître, la mutualiser et l'enrichir ;</a:t>
            </a:r>
          </a:p>
          <a:p>
            <a:r>
              <a:rPr lang="fr-FR" dirty="0" smtClean="0"/>
              <a:t>- s'appuie sur la démarche d'analyse des besoins et des demandes des élèves, conduite dans le cadre des projets d'école et d'établissement, et pour laquelle les personnels sociaux et de santé apportent leur expertise ; les interventions éducatives en santé associées aux enseignements permettent une meilleure prise en compte des déterminants de santé liés à la réussite scolaire ;</a:t>
            </a:r>
          </a:p>
          <a:p>
            <a:r>
              <a:rPr lang="fr-FR" dirty="0" smtClean="0"/>
              <a:t>- peut prendre appui sur des objectifs définis au sein de la stratégie nationale de santé ;</a:t>
            </a:r>
          </a:p>
          <a:p>
            <a:r>
              <a:rPr lang="fr-FR" dirty="0" smtClean="0"/>
              <a:t>- a une visée opérationnelle </a:t>
            </a:r>
            <a:r>
              <a:rPr lang="fr-FR" sz="2900" dirty="0" smtClean="0">
                <a:solidFill>
                  <a:srgbClr val="FF0000"/>
                </a:solidFill>
              </a:rPr>
              <a:t>; il décrit concrètement ce qui est mis en œuvre à destination des élèves ; il est communiqué à leurs familles dont la coopération et l'implication constituent une priorité dans la perspective d'une coéducation ;</a:t>
            </a:r>
          </a:p>
          <a:p>
            <a:r>
              <a:rPr lang="fr-FR" dirty="0" smtClean="0"/>
              <a:t>- précise ce qui est proposé à tous les élèves et ce qui concerne spécifiquement ceux à besoins éducatifs particuliers du fait de leur situation sociale, d'une situation de handicap ou de maladie chronique.</a:t>
            </a:r>
          </a:p>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thématiques à aborder</a:t>
            </a:r>
            <a:r>
              <a:rPr lang="is-IS" dirty="0" smtClean="0"/>
              <a:t>…</a:t>
            </a:r>
            <a:endParaRPr lang="fr-FR" dirty="0"/>
          </a:p>
        </p:txBody>
      </p:sp>
      <p:sp>
        <p:nvSpPr>
          <p:cNvPr id="3" name="Espace réservé du contenu 2"/>
          <p:cNvSpPr>
            <a:spLocks noGrp="1"/>
          </p:cNvSpPr>
          <p:nvPr>
            <p:ph idx="1"/>
          </p:nvPr>
        </p:nvSpPr>
        <p:spPr/>
        <p:txBody>
          <a:bodyPr/>
          <a:lstStyle/>
          <a:p>
            <a:r>
              <a:rPr lang="fr-FR" dirty="0" smtClean="0"/>
              <a:t>Les addictions (drogues, numériques)</a:t>
            </a:r>
          </a:p>
          <a:p>
            <a:r>
              <a:rPr lang="fr-FR" dirty="0" smtClean="0"/>
              <a:t>La nutrition</a:t>
            </a:r>
          </a:p>
          <a:p>
            <a:r>
              <a:rPr lang="fr-FR" dirty="0" smtClean="0"/>
              <a:t>Le sommeil</a:t>
            </a:r>
          </a:p>
          <a:p>
            <a:r>
              <a:rPr lang="fr-FR" dirty="0" smtClean="0"/>
              <a:t>Le sport</a:t>
            </a:r>
          </a:p>
          <a:p>
            <a:r>
              <a:rPr lang="fr-FR" dirty="0" smtClean="0"/>
              <a:t>La découverte du corps et la sexualité, contraception</a:t>
            </a:r>
          </a:p>
          <a:p>
            <a:r>
              <a:rPr lang="fr-FR" dirty="0" smtClean="0"/>
              <a:t>Les dents</a:t>
            </a:r>
          </a:p>
          <a:p>
            <a:endParaRPr lang="fr-FR" dirty="0" smtClean="0"/>
          </a:p>
        </p:txBody>
      </p:sp>
    </p:spTree>
    <p:extLst>
      <p:ext uri="{BB962C8B-B14F-4D97-AF65-F5344CB8AC3E}">
        <p14:creationId xmlns:p14="http://schemas.microsoft.com/office/powerpoint/2010/main" val="1616757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axes du parcours éducatif de santé pour tous les élèves</a:t>
            </a:r>
            <a:endParaRPr lang="fr-FR" dirty="0"/>
          </a:p>
        </p:txBody>
      </p:sp>
      <p:sp>
        <p:nvSpPr>
          <p:cNvPr id="3" name="Espace réservé du contenu 2"/>
          <p:cNvSpPr>
            <a:spLocks noGrp="1"/>
          </p:cNvSpPr>
          <p:nvPr>
            <p:ph idx="1"/>
          </p:nvPr>
        </p:nvSpPr>
        <p:spPr/>
        <p:txBody>
          <a:bodyPr>
            <a:normAutofit/>
          </a:bodyPr>
          <a:lstStyle/>
          <a:p>
            <a:r>
              <a:rPr lang="fr-FR" dirty="0" smtClean="0"/>
              <a:t>Le parcours éducatif de santé est organisé autour de trois axes.</a:t>
            </a:r>
          </a:p>
        </p:txBody>
      </p:sp>
      <p:graphicFrame>
        <p:nvGraphicFramePr>
          <p:cNvPr id="4" name="Diagramme 3"/>
          <p:cNvGraphicFramePr/>
          <p:nvPr/>
        </p:nvGraphicFramePr>
        <p:xfrm>
          <a:off x="1619672" y="25649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126</TotalTime>
  <Words>1434</Words>
  <Application>Microsoft Macintosh PowerPoint</Application>
  <PresentationFormat>Présentation à l'écran (4:3)</PresentationFormat>
  <Paragraphs>139</Paragraphs>
  <Slides>31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31</vt:i4>
      </vt:variant>
    </vt:vector>
  </HeadingPairs>
  <TitlesOfParts>
    <vt:vector size="35" baseType="lpstr">
      <vt:lpstr>Calibri</vt:lpstr>
      <vt:lpstr>Constantia</vt:lpstr>
      <vt:lpstr>Wingdings 2</vt:lpstr>
      <vt:lpstr>Débit</vt:lpstr>
      <vt:lpstr>Mise en place du parcours éducatif de santé pour tous les élèves </vt:lpstr>
      <vt:lpstr>Présentation PowerPoint</vt:lpstr>
      <vt:lpstr>Présentation PowerPoint</vt:lpstr>
      <vt:lpstr>Présentation PowerPoint</vt:lpstr>
      <vt:lpstr>La finalité du parcours éducatif de santé pour tous les élèves</vt:lpstr>
      <vt:lpstr>Présentation PowerPoint</vt:lpstr>
      <vt:lpstr>Le contenu du parcours éducatif de santé pour tous les élèves</vt:lpstr>
      <vt:lpstr>Les thématiques à aborder…</vt:lpstr>
      <vt:lpstr>Les axes du parcours éducatif de santé pour tous les élèves</vt:lpstr>
      <vt:lpstr>Un axe d'éducation à la santé</vt:lpstr>
      <vt:lpstr>Un axe de prévention</vt:lpstr>
      <vt:lpstr>Un axe de protection de la santé</vt:lpstr>
      <vt:lpstr>La mise en œuvre du parcours éducatif de santé pour tous les élèves</vt:lpstr>
      <vt:lpstr>Les acteurs du parcours éducatif de santé à l'échelle de la circonscription et de l'école</vt:lpstr>
      <vt:lpstr>Le parcours citoyen</vt:lpstr>
      <vt:lpstr>Présentation PowerPoint</vt:lpstr>
      <vt:lpstr>Présentation PowerPoint</vt:lpstr>
      <vt:lpstr>Les 11 mesures</vt:lpstr>
      <vt:lpstr>Présentation PowerPoint</vt:lpstr>
      <vt:lpstr>Les axes du parcours dans la fiche action « parcours citoyen » du PE</vt:lpstr>
      <vt:lpstr>Les thématiques à aborder pour les élèves</vt:lpstr>
      <vt:lpstr>Le parcours culturel </vt:lpstr>
      <vt:lpstr>Le parcours d'éducation artistique et culturelle de l'élève  </vt:lpstr>
      <vt:lpstr>Présentation PowerPoint</vt:lpstr>
      <vt:lpstr>Construction autour </vt:lpstr>
      <vt:lpstr>Former l’élève autour de </vt:lpstr>
      <vt:lpstr>objectifs</vt:lpstr>
      <vt:lpstr>Les outils</vt:lpstr>
      <vt:lpstr>Le parcours avenir</vt:lpstr>
      <vt:lpstr>Présentation PowerPoint</vt:lpstr>
      <vt:lpstr>Vers le parcours avenir 1er degré</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Mise en place du parcours éducatif de santé pour tous les élèves</dc:title>
  <dc:creator>MASTER</dc:creator>
  <cp:lastModifiedBy>Utilisateur de Microsoft Office</cp:lastModifiedBy>
  <cp:revision>6</cp:revision>
  <dcterms:created xsi:type="dcterms:W3CDTF">2016-03-06T21:30:26Z</dcterms:created>
  <dcterms:modified xsi:type="dcterms:W3CDTF">2016-12-08T07:46:15Z</dcterms:modified>
</cp:coreProperties>
</file>