
<file path=[Content_Types].xml><?xml version="1.0" encoding="utf-8"?>
<Types xmlns="http://schemas.openxmlformats.org/package/2006/content-types">
  <Default Extension="xml" ContentType="application/xml"/>
  <Default Extension="jpeg" ContentType="image/jpeg"/>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1"/>
  </p:sldMasterIdLst>
  <p:notesMasterIdLst>
    <p:notesMasterId r:id="rId4"/>
  </p:notesMasterIdLst>
  <p:sldIdLst>
    <p:sldId id="256" r:id="rId2"/>
    <p:sldId id="257" r:id="rId3"/>
  </p:sldIdLst>
  <p:sldSz cx="7567613" cy="1069975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BEFF"/>
    <a:srgbClr val="FF9EC8"/>
    <a:srgbClr val="FC9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97"/>
    <p:restoredTop sz="93128"/>
  </p:normalViewPr>
  <p:slideViewPr>
    <p:cSldViewPr snapToGrid="0" snapToObjects="1">
      <p:cViewPr>
        <p:scale>
          <a:sx n="89" d="100"/>
          <a:sy n="89" d="100"/>
        </p:scale>
        <p:origin x="-4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E5A6A5-A607-F143-8EC3-BF42997E28E0}" type="doc">
      <dgm:prSet loTypeId="urn:microsoft.com/office/officeart/2005/8/layout/hList6" loCatId="" qsTypeId="urn:microsoft.com/office/officeart/2005/8/quickstyle/3D1" qsCatId="3D" csTypeId="urn:microsoft.com/office/officeart/2005/8/colors/accent1_2" csCatId="accent1" phldr="1"/>
      <dgm:spPr/>
      <dgm:t>
        <a:bodyPr/>
        <a:lstStyle/>
        <a:p>
          <a:endParaRPr lang="fr-FR"/>
        </a:p>
      </dgm:t>
    </dgm:pt>
    <dgm:pt modelId="{D147A0A1-7997-8244-91CB-F4FDE1C9BA61}">
      <dgm:prSet phldrT="[Texte]" custT="1"/>
      <dgm:spPr/>
      <dgm:t>
        <a:bodyPr/>
        <a:lstStyle/>
        <a:p>
          <a:r>
            <a:rPr lang="fr-FR" sz="900" dirty="0" smtClean="0"/>
            <a:t>Le parcours individuel, d'information, d'orientation et de découverte du monde économique et professionnel prend l'appellation "parcours Avenir". Il s'adresse à tous les élèves du second degré de l'enseignement scolaire, de la classe de sixième de collège à la classe de terminale du lycée général, technologique et professionnel.</a:t>
          </a:r>
        </a:p>
        <a:p>
          <a:r>
            <a:rPr lang="fr-FR" sz="900" dirty="0" smtClean="0"/>
            <a:t>Pour l'élève, la mise en œuvre du parcours poursuit trois objectifs :</a:t>
          </a:r>
        </a:p>
        <a:p>
          <a:r>
            <a:rPr lang="fr-FR" sz="900" dirty="0" smtClean="0">
              <a:solidFill>
                <a:srgbClr val="FF0000"/>
              </a:solidFill>
            </a:rPr>
            <a:t>lui permettre de découvrir le monde économique et professionnel ;</a:t>
          </a:r>
        </a:p>
        <a:p>
          <a:r>
            <a:rPr lang="fr-FR" sz="900" dirty="0" smtClean="0">
              <a:solidFill>
                <a:srgbClr val="FF0000"/>
              </a:solidFill>
            </a:rPr>
            <a:t>Sens de l’engagement</a:t>
          </a:r>
        </a:p>
        <a:p>
          <a:r>
            <a:rPr lang="fr-FR" sz="900" dirty="0" smtClean="0">
              <a:solidFill>
                <a:srgbClr val="FF0000"/>
              </a:solidFill>
            </a:rPr>
            <a:t>Construire sa scolarité </a:t>
          </a:r>
        </a:p>
      </dgm:t>
    </dgm:pt>
    <dgm:pt modelId="{22C543E1-E3CA-BC4A-9A79-59E823371A4E}" type="parTrans" cxnId="{4594F82E-34F3-D54C-A077-EA0717A38B9E}">
      <dgm:prSet/>
      <dgm:spPr/>
      <dgm:t>
        <a:bodyPr/>
        <a:lstStyle/>
        <a:p>
          <a:endParaRPr lang="fr-FR"/>
        </a:p>
      </dgm:t>
    </dgm:pt>
    <dgm:pt modelId="{61AC1AA3-A72B-7E46-A481-66EA5CE4771E}" type="sibTrans" cxnId="{4594F82E-34F3-D54C-A077-EA0717A38B9E}">
      <dgm:prSet/>
      <dgm:spPr/>
      <dgm:t>
        <a:bodyPr/>
        <a:lstStyle/>
        <a:p>
          <a:endParaRPr lang="fr-FR"/>
        </a:p>
      </dgm:t>
    </dgm:pt>
    <dgm:pt modelId="{A0DF5FA8-CC41-234B-BEC2-6F4E3FFDF8E3}">
      <dgm:prSet phldrT="[Texte]"/>
      <dgm:spPr/>
      <dgm:t>
        <a:bodyPr/>
        <a:lstStyle/>
        <a:p>
          <a:r>
            <a:rPr lang="fr-FR" dirty="0" smtClean="0"/>
            <a:t>Le parcours d'éducation artistique et culturelle vise à donner à tous les jeunes un égal accès à l'art et à la culture. Il favorise l’acquisition d’une culture personnelle dans les domaines des arts et du patrimoine. Il se fonde sur trois champs d'action indissociables qui constituent ses trois piliers :</a:t>
          </a:r>
        </a:p>
        <a:p>
          <a:r>
            <a:rPr lang="fr-FR" dirty="0" smtClean="0"/>
            <a:t>des rencontres avec des artistes et des œuvres ;</a:t>
          </a:r>
        </a:p>
        <a:p>
          <a:r>
            <a:rPr lang="fr-FR" dirty="0" smtClean="0"/>
            <a:t>des pratiques individuelles et collectives dans différents domaines artistiques ;</a:t>
          </a:r>
        </a:p>
        <a:p>
          <a:r>
            <a:rPr lang="fr-FR" dirty="0" smtClean="0"/>
            <a:t>des connaissances qui permettent l'acquisition de repères culturels ainsi que le développement de la faculté de juger et de l'esprit critique.</a:t>
          </a:r>
        </a:p>
        <a:p>
          <a:r>
            <a:rPr lang="fr-FR" dirty="0" smtClean="0"/>
            <a:t>Les principaux objectifs du parcours sont :</a:t>
          </a:r>
        </a:p>
        <a:p>
          <a:r>
            <a:rPr lang="fr-FR" dirty="0" smtClean="0"/>
            <a:t>diversifier et élargir les domaines artistiques abordés à l'École ;</a:t>
          </a:r>
        </a:p>
        <a:p>
          <a:r>
            <a:rPr lang="fr-FR" dirty="0" smtClean="0"/>
            <a:t>articuler les différents temps éducatifs et en tirer parti ;</a:t>
          </a:r>
        </a:p>
        <a:p>
          <a:r>
            <a:rPr lang="fr-FR" dirty="0" smtClean="0"/>
            <a:t>donner sens et cohérence à l'ensemble des actions et expériences auxquelles l'élève prend part.</a:t>
          </a:r>
        </a:p>
        <a:p>
          <a:endParaRPr lang="fr-FR" dirty="0"/>
        </a:p>
      </dgm:t>
    </dgm:pt>
    <dgm:pt modelId="{9C9F0B97-2A3A-6648-B73D-44E5F66C9F18}" type="sibTrans" cxnId="{5F50AECA-FCA9-2948-B5DF-67E42019B59D}">
      <dgm:prSet/>
      <dgm:spPr/>
      <dgm:t>
        <a:bodyPr/>
        <a:lstStyle/>
        <a:p>
          <a:endParaRPr lang="fr-FR"/>
        </a:p>
      </dgm:t>
    </dgm:pt>
    <dgm:pt modelId="{2DD82B68-E610-A84F-8FBE-F344A8B5CB9E}" type="parTrans" cxnId="{5F50AECA-FCA9-2948-B5DF-67E42019B59D}">
      <dgm:prSet/>
      <dgm:spPr/>
      <dgm:t>
        <a:bodyPr/>
        <a:lstStyle/>
        <a:p>
          <a:endParaRPr lang="fr-FR"/>
        </a:p>
      </dgm:t>
    </dgm:pt>
    <dgm:pt modelId="{DDD9D921-3E46-3743-AF37-63B49EF31A7A}">
      <dgm:prSet phldrT="[Texte]" custT="1"/>
      <dgm:spPr/>
      <dgm:t>
        <a:bodyPr/>
        <a:lstStyle/>
        <a:p>
          <a:endParaRPr lang="fr-FR" sz="500" dirty="0" smtClean="0"/>
        </a:p>
        <a:p>
          <a:endParaRPr lang="fr-FR" sz="500" dirty="0" smtClean="0"/>
        </a:p>
        <a:p>
          <a:endParaRPr lang="fr-FR" sz="500" dirty="0" smtClean="0"/>
        </a:p>
        <a:p>
          <a:r>
            <a:rPr lang="fr-FR" sz="600" dirty="0" smtClean="0">
              <a:solidFill>
                <a:schemeClr val="bg1"/>
              </a:solidFill>
              <a:latin typeface="arial" charset="0"/>
            </a:rPr>
            <a:t>Enjeu primordial au sein du système éducatif, la santé, dans ses dimensions physique, psychique, sociale et environnementale, est un élément essentiel de l'éducation de tous les enfants et adolescents. Elle constitue un facteur important de leur réussite éducative. En effet, les données disponibles montrent que les inégalités de santé s'installent très précocement et que les conduites ayant une influence négative sur la santé se mettent en place dès l'enfance ou l'adolescence. Ainsi, la promotion de la santé en milieu scolaire constitue l'un des meilleurs leviers pour améliorer le bien-être et réduire les inégalités, en intervenant au moment où se développent les compétences et les connaissances utiles tout au long de la vie.</a:t>
          </a:r>
          <a:endParaRPr lang="fr-FR" sz="600" dirty="0">
            <a:solidFill>
              <a:schemeClr val="bg1"/>
            </a:solidFill>
          </a:endParaRPr>
        </a:p>
      </dgm:t>
    </dgm:pt>
    <dgm:pt modelId="{63371D7E-9AFE-D34B-894F-2A134AABF796}" type="sibTrans" cxnId="{1E123231-3217-C044-9BC8-98592DFD7461}">
      <dgm:prSet/>
      <dgm:spPr/>
      <dgm:t>
        <a:bodyPr/>
        <a:lstStyle/>
        <a:p>
          <a:endParaRPr lang="fr-FR"/>
        </a:p>
      </dgm:t>
    </dgm:pt>
    <dgm:pt modelId="{C1A47ED6-6737-8D4C-B01E-B1501FFCB003}" type="parTrans" cxnId="{1E123231-3217-C044-9BC8-98592DFD7461}">
      <dgm:prSet/>
      <dgm:spPr/>
      <dgm:t>
        <a:bodyPr/>
        <a:lstStyle/>
        <a:p>
          <a:endParaRPr lang="fr-FR"/>
        </a:p>
      </dgm:t>
    </dgm:pt>
    <dgm:pt modelId="{5E51E763-E939-0B4A-AC9A-0D3EF1875393}">
      <dgm:prSet phldrT="[Texte]"/>
      <dgm:spPr/>
      <dgm:t>
        <a:bodyPr/>
        <a:lstStyle/>
        <a:p>
          <a:r>
            <a:rPr lang="fr-FR" dirty="0" smtClean="0"/>
            <a:t>Parcours éducatif de l’école élémentaire à la terminale, le parcours citoyen se fonde sur l’enseignement moral et civique. Ce parcours intègre à la fois la connaissance des éléments de programmes liés aux valeurs de la République et les compétences d’ordre moral et civique que manifeste l’élève au sein ou en dehors de l’établissement. Ces connaissances et compétences constituent le fondement de l’enseignement moral et civique, mais comprennent aussi l’éducation aux médias et à l’information, nécessaire pour développer une connaissance critique de l’information, décrypter l’image, apprendre à se forger une opinion. La conscience citoyenne et la culture de l’engagement, inhérentes au parcours citoyen, se forgent également par l’éducation à l’environnement et au développement durable et l’enseignement de défense qui a pour objet de renforcer le lien armée-Nation tout en sensibilisant la jeunesse à son devoir de défense.</a:t>
          </a:r>
        </a:p>
        <a:p>
          <a:r>
            <a:rPr lang="fr-FR" dirty="0" smtClean="0"/>
            <a:t>Le « parcours citoyen » a pour objectifs :</a:t>
          </a:r>
        </a:p>
        <a:p>
          <a:r>
            <a:rPr lang="fr-FR" dirty="0" smtClean="0">
              <a:solidFill>
                <a:srgbClr val="FF0000"/>
              </a:solidFill>
            </a:rPr>
            <a:t>faire connaître aux élèves les valeurs de la République ;</a:t>
          </a:r>
        </a:p>
        <a:p>
          <a:r>
            <a:rPr lang="fr-FR" dirty="0" smtClean="0">
              <a:solidFill>
                <a:srgbClr val="FF0000"/>
              </a:solidFill>
            </a:rPr>
            <a:t>les amener à devenir des citoyens responsables et libres ;</a:t>
          </a:r>
        </a:p>
        <a:p>
          <a:r>
            <a:rPr lang="fr-FR" dirty="0" smtClean="0">
              <a:solidFill>
                <a:srgbClr val="FF0000"/>
              </a:solidFill>
            </a:rPr>
            <a:t>contribuer au domaine 3 du socle commun, « la formation de la personne et du citoyen ».</a:t>
          </a:r>
          <a:endParaRPr lang="fr-FR" dirty="0">
            <a:solidFill>
              <a:srgbClr val="FF0000"/>
            </a:solidFill>
          </a:endParaRPr>
        </a:p>
      </dgm:t>
    </dgm:pt>
    <dgm:pt modelId="{D78ACDBB-6BA3-054A-8DF5-2D262408163A}" type="sibTrans" cxnId="{26486D08-1E06-0B43-B2A3-ABC94C727981}">
      <dgm:prSet/>
      <dgm:spPr/>
      <dgm:t>
        <a:bodyPr/>
        <a:lstStyle/>
        <a:p>
          <a:endParaRPr lang="fr-FR"/>
        </a:p>
      </dgm:t>
    </dgm:pt>
    <dgm:pt modelId="{889E33F5-E6DC-8042-8DEA-916F9410D890}" type="parTrans" cxnId="{26486D08-1E06-0B43-B2A3-ABC94C727981}">
      <dgm:prSet/>
      <dgm:spPr/>
      <dgm:t>
        <a:bodyPr/>
        <a:lstStyle/>
        <a:p>
          <a:endParaRPr lang="fr-FR"/>
        </a:p>
      </dgm:t>
    </dgm:pt>
    <dgm:pt modelId="{8F0DF053-FFF5-2944-98AC-06F394B59E64}">
      <dgm:prSet custT="1"/>
      <dgm:spPr/>
      <dgm:t>
        <a:bodyPr/>
        <a:lstStyle/>
        <a:p>
          <a:r>
            <a:rPr lang="fr-FR" sz="600" smtClean="0">
              <a:solidFill>
                <a:schemeClr val="bg1"/>
              </a:solidFill>
              <a:latin typeface="arial" charset="0"/>
            </a:rPr>
            <a:t>Le parcours éducatif de santé est organisé autour de trois axes :</a:t>
          </a:r>
          <a:endParaRPr lang="fr-FR" sz="600" dirty="0">
            <a:solidFill>
              <a:schemeClr val="bg1"/>
            </a:solidFill>
            <a:latin typeface="arial" charset="0"/>
          </a:endParaRPr>
        </a:p>
      </dgm:t>
    </dgm:pt>
    <dgm:pt modelId="{D71061C1-1047-264B-9A2B-4CF8E37BFF18}" type="parTrans" cxnId="{14DFE683-D460-C745-931E-7A1E42C2126F}">
      <dgm:prSet/>
      <dgm:spPr/>
      <dgm:t>
        <a:bodyPr/>
        <a:lstStyle/>
        <a:p>
          <a:endParaRPr lang="fr-FR"/>
        </a:p>
      </dgm:t>
    </dgm:pt>
    <dgm:pt modelId="{ED38F253-E9F8-E645-AC95-4B682FA4BBE4}" type="sibTrans" cxnId="{14DFE683-D460-C745-931E-7A1E42C2126F}">
      <dgm:prSet/>
      <dgm:spPr/>
      <dgm:t>
        <a:bodyPr/>
        <a:lstStyle/>
        <a:p>
          <a:endParaRPr lang="fr-FR"/>
        </a:p>
      </dgm:t>
    </dgm:pt>
    <dgm:pt modelId="{6F936FFD-2935-DA47-BFAF-B00764C61648}">
      <dgm:prSet custT="1"/>
      <dgm:spPr/>
      <dgm:t>
        <a:bodyPr/>
        <a:lstStyle/>
        <a:p>
          <a:r>
            <a:rPr lang="fr-FR" sz="600" b="1" dirty="0" smtClean="0">
              <a:solidFill>
                <a:schemeClr val="bg1"/>
              </a:solidFill>
              <a:latin typeface="arial" charset="0"/>
            </a:rPr>
            <a:t>un axe d'éducation </a:t>
          </a:r>
          <a:r>
            <a:rPr lang="fr-FR" sz="600" dirty="0" smtClean="0">
              <a:solidFill>
                <a:schemeClr val="bg1"/>
              </a:solidFill>
              <a:latin typeface="arial" charset="0"/>
            </a:rPr>
            <a:t>à la santé qui décrit les compétences à acquérir à chacune des étapes de la scolarité afin de permettre à chaque futur citoyen de faire des choix éclairés en matière de santé ;</a:t>
          </a:r>
          <a:endParaRPr lang="fr-FR" sz="600" dirty="0">
            <a:solidFill>
              <a:schemeClr val="bg1"/>
            </a:solidFill>
            <a:latin typeface="arial" charset="0"/>
          </a:endParaRPr>
        </a:p>
      </dgm:t>
    </dgm:pt>
    <dgm:pt modelId="{69EDFD8B-70C1-CB43-834C-D1501B28D838}" type="parTrans" cxnId="{33308AE2-7891-AB46-AD80-FD50F8BE1D13}">
      <dgm:prSet/>
      <dgm:spPr/>
      <dgm:t>
        <a:bodyPr/>
        <a:lstStyle/>
        <a:p>
          <a:endParaRPr lang="fr-FR"/>
        </a:p>
      </dgm:t>
    </dgm:pt>
    <dgm:pt modelId="{113F2F09-D60B-7241-AC9C-974DAE559081}" type="sibTrans" cxnId="{33308AE2-7891-AB46-AD80-FD50F8BE1D13}">
      <dgm:prSet/>
      <dgm:spPr/>
      <dgm:t>
        <a:bodyPr/>
        <a:lstStyle/>
        <a:p>
          <a:endParaRPr lang="fr-FR"/>
        </a:p>
      </dgm:t>
    </dgm:pt>
    <dgm:pt modelId="{8F0C647E-3F0F-544E-BA42-C20EA7036596}">
      <dgm:prSet custT="1"/>
      <dgm:spPr/>
      <dgm:t>
        <a:bodyPr/>
        <a:lstStyle/>
        <a:p>
          <a:r>
            <a:rPr lang="fr-FR" sz="600" b="1" dirty="0" smtClean="0">
              <a:solidFill>
                <a:schemeClr val="bg1"/>
              </a:solidFill>
              <a:latin typeface="arial" charset="0"/>
            </a:rPr>
            <a:t>un axe de prévention </a:t>
          </a:r>
          <a:r>
            <a:rPr lang="fr-FR" sz="600" dirty="0" smtClean="0">
              <a:solidFill>
                <a:schemeClr val="bg1"/>
              </a:solidFill>
              <a:latin typeface="arial" charset="0"/>
            </a:rPr>
            <a:t>qui présente les actions centrées sur une ou plusieurs problématiques de santé prioritaires ayant des dimensions éducatives et sociales : conduites addictives, alimentation et activité physique, vaccination, contraception, protection de l'enfance par exemple ;</a:t>
          </a:r>
          <a:endParaRPr lang="fr-FR" sz="600" dirty="0">
            <a:solidFill>
              <a:schemeClr val="bg1"/>
            </a:solidFill>
            <a:latin typeface="arial" charset="0"/>
          </a:endParaRPr>
        </a:p>
      </dgm:t>
    </dgm:pt>
    <dgm:pt modelId="{C34A7FFA-7850-5F4D-B586-C803B4E20BF2}" type="parTrans" cxnId="{57FF783A-626A-DA4B-B3DF-F2F9976546C2}">
      <dgm:prSet/>
      <dgm:spPr/>
      <dgm:t>
        <a:bodyPr/>
        <a:lstStyle/>
        <a:p>
          <a:endParaRPr lang="fr-FR"/>
        </a:p>
      </dgm:t>
    </dgm:pt>
    <dgm:pt modelId="{E1552102-BA27-DF48-A970-612E590D1475}" type="sibTrans" cxnId="{57FF783A-626A-DA4B-B3DF-F2F9976546C2}">
      <dgm:prSet/>
      <dgm:spPr/>
      <dgm:t>
        <a:bodyPr/>
        <a:lstStyle/>
        <a:p>
          <a:endParaRPr lang="fr-FR"/>
        </a:p>
      </dgm:t>
    </dgm:pt>
    <dgm:pt modelId="{3822105B-96AF-804F-8C0E-36C3E9E44498}">
      <dgm:prSet custT="1"/>
      <dgm:spPr/>
      <dgm:t>
        <a:bodyPr/>
        <a:lstStyle/>
        <a:p>
          <a:r>
            <a:rPr lang="fr-FR" sz="600" b="1" dirty="0" smtClean="0">
              <a:solidFill>
                <a:schemeClr val="bg1"/>
              </a:solidFill>
              <a:latin typeface="arial" charset="0"/>
            </a:rPr>
            <a:t>un axe de protection </a:t>
          </a:r>
          <a:r>
            <a:rPr lang="fr-FR" sz="600" dirty="0" smtClean="0">
              <a:solidFill>
                <a:schemeClr val="bg1"/>
              </a:solidFill>
              <a:latin typeface="arial" charset="0"/>
            </a:rPr>
            <a:t>de la sant</a:t>
          </a:r>
          <a:r>
            <a:rPr lang="fr-FR" sz="400" dirty="0" smtClean="0">
              <a:solidFill>
                <a:schemeClr val="bg1"/>
              </a:solidFill>
              <a:latin typeface="arial" charset="0"/>
            </a:rPr>
            <a:t>é qui intègre des démarches liées à la protection de la santé des élèves mises en œuvre dans l'école et l'établissement dans le but d'offrir aux élèves l'environnement le plus favorable possible à leur santé et à leur bien-être.</a:t>
          </a:r>
          <a:endParaRPr lang="fr-FR" sz="400" dirty="0">
            <a:solidFill>
              <a:schemeClr val="bg1"/>
            </a:solidFill>
            <a:latin typeface="arial" charset="0"/>
          </a:endParaRPr>
        </a:p>
      </dgm:t>
    </dgm:pt>
    <dgm:pt modelId="{8C85CAE2-B75A-DD46-93A8-714761BFDB3C}" type="parTrans" cxnId="{BF84F92E-A95D-D943-91D9-60BC2AD9A73E}">
      <dgm:prSet/>
      <dgm:spPr/>
      <dgm:t>
        <a:bodyPr/>
        <a:lstStyle/>
        <a:p>
          <a:endParaRPr lang="fr-FR"/>
        </a:p>
      </dgm:t>
    </dgm:pt>
    <dgm:pt modelId="{F8914643-0116-F143-8275-45759217E396}" type="sibTrans" cxnId="{BF84F92E-A95D-D943-91D9-60BC2AD9A73E}">
      <dgm:prSet/>
      <dgm:spPr/>
      <dgm:t>
        <a:bodyPr/>
        <a:lstStyle/>
        <a:p>
          <a:endParaRPr lang="fr-FR"/>
        </a:p>
      </dgm:t>
    </dgm:pt>
    <dgm:pt modelId="{F6442EBA-69C2-1944-8180-DDF13D178DA0}">
      <dgm:prSet/>
      <dgm:spPr/>
      <dgm:t>
        <a:bodyPr/>
        <a:lstStyle/>
        <a:p>
          <a:r>
            <a:rPr lang="fr-FR" sz="400" dirty="0" smtClean="0">
              <a:solidFill>
                <a:schemeClr val="bg1"/>
              </a:solidFill>
              <a:latin typeface="arial" charset="0"/>
            </a:rPr>
            <a:t>Au sein des écoles et établissements scolaires, l'ensemble de ces actions de prévention, d'information, de visites médicales et de dépistage s'organise au bénéfice de chaque élève pour former un parcours éducatif de santé. Ce parcours vise à structurer la présentation des dispositifs qui concernent à la fois la protection de la santé des élèves, les activités éducatives liées à la prévention des conduites à risques et les activités pédagogiques mises en place dans les enseignements en référence aux programmes scolaires.</a:t>
          </a:r>
          <a:endParaRPr lang="fr-FR" sz="400" dirty="0">
            <a:solidFill>
              <a:schemeClr val="bg1"/>
            </a:solidFill>
            <a:latin typeface="arial" charset="0"/>
          </a:endParaRPr>
        </a:p>
      </dgm:t>
    </dgm:pt>
    <dgm:pt modelId="{F78AB7D7-5BEE-5A47-B068-C970EF1AACB9}" type="parTrans" cxnId="{EBD1957E-B0B4-A84A-8774-B51D66B20DBD}">
      <dgm:prSet/>
      <dgm:spPr/>
      <dgm:t>
        <a:bodyPr/>
        <a:lstStyle/>
        <a:p>
          <a:endParaRPr lang="fr-FR"/>
        </a:p>
      </dgm:t>
    </dgm:pt>
    <dgm:pt modelId="{DE0B7D90-7E08-184F-95E2-1D2CE9D57A4A}" type="sibTrans" cxnId="{EBD1957E-B0B4-A84A-8774-B51D66B20DBD}">
      <dgm:prSet/>
      <dgm:spPr/>
      <dgm:t>
        <a:bodyPr/>
        <a:lstStyle/>
        <a:p>
          <a:endParaRPr lang="fr-FR"/>
        </a:p>
      </dgm:t>
    </dgm:pt>
    <dgm:pt modelId="{6D9F6C1F-FF2E-434C-828D-D73D608ACC02}">
      <dgm:prSet/>
      <dgm:spPr/>
      <dgm:t>
        <a:bodyPr/>
        <a:lstStyle/>
        <a:p>
          <a:endParaRPr lang="fr-FR" sz="400" dirty="0">
            <a:solidFill>
              <a:schemeClr val="bg1"/>
            </a:solidFill>
          </a:endParaRPr>
        </a:p>
      </dgm:t>
    </dgm:pt>
    <dgm:pt modelId="{07936550-26D5-0B45-97C6-8B649E29A80C}" type="parTrans" cxnId="{C097E413-8ED3-C54C-8323-D5594ABD43CF}">
      <dgm:prSet/>
      <dgm:spPr/>
      <dgm:t>
        <a:bodyPr/>
        <a:lstStyle/>
        <a:p>
          <a:endParaRPr lang="fr-FR"/>
        </a:p>
      </dgm:t>
    </dgm:pt>
    <dgm:pt modelId="{AF2CE3FF-9408-0847-BECF-CE3CA02A0686}" type="sibTrans" cxnId="{C097E413-8ED3-C54C-8323-D5594ABD43CF}">
      <dgm:prSet/>
      <dgm:spPr/>
      <dgm:t>
        <a:bodyPr/>
        <a:lstStyle/>
        <a:p>
          <a:endParaRPr lang="fr-FR"/>
        </a:p>
      </dgm:t>
    </dgm:pt>
    <dgm:pt modelId="{BDEF5F3C-7154-C144-91EC-C2CA1FFC9219}" type="pres">
      <dgm:prSet presAssocID="{33E5A6A5-A607-F143-8EC3-BF42997E28E0}" presName="Name0" presStyleCnt="0">
        <dgm:presLayoutVars>
          <dgm:dir/>
          <dgm:resizeHandles val="exact"/>
        </dgm:presLayoutVars>
      </dgm:prSet>
      <dgm:spPr/>
      <dgm:t>
        <a:bodyPr/>
        <a:lstStyle/>
        <a:p>
          <a:endParaRPr lang="fr-FR"/>
        </a:p>
      </dgm:t>
    </dgm:pt>
    <dgm:pt modelId="{15DE43F0-BDA4-E741-B98B-979ACD46B1D7}" type="pres">
      <dgm:prSet presAssocID="{D147A0A1-7997-8244-91CB-F4FDE1C9BA61}" presName="node" presStyleLbl="node1" presStyleIdx="0" presStyleCnt="4">
        <dgm:presLayoutVars>
          <dgm:bulletEnabled val="1"/>
        </dgm:presLayoutVars>
      </dgm:prSet>
      <dgm:spPr/>
      <dgm:t>
        <a:bodyPr/>
        <a:lstStyle/>
        <a:p>
          <a:endParaRPr lang="fr-FR"/>
        </a:p>
      </dgm:t>
    </dgm:pt>
    <dgm:pt modelId="{8D08B833-B8B1-DC4D-8A1E-1AD1247A103D}" type="pres">
      <dgm:prSet presAssocID="{61AC1AA3-A72B-7E46-A481-66EA5CE4771E}" presName="sibTrans" presStyleCnt="0"/>
      <dgm:spPr/>
    </dgm:pt>
    <dgm:pt modelId="{AC8894FF-F977-8A4D-84FD-C3417BF66675}" type="pres">
      <dgm:prSet presAssocID="{5E51E763-E939-0B4A-AC9A-0D3EF1875393}" presName="node" presStyleLbl="node1" presStyleIdx="1" presStyleCnt="4">
        <dgm:presLayoutVars>
          <dgm:bulletEnabled val="1"/>
        </dgm:presLayoutVars>
      </dgm:prSet>
      <dgm:spPr/>
      <dgm:t>
        <a:bodyPr/>
        <a:lstStyle/>
        <a:p>
          <a:endParaRPr lang="fr-FR"/>
        </a:p>
      </dgm:t>
    </dgm:pt>
    <dgm:pt modelId="{D130F548-F5CD-AB44-BFC9-35E1DA692FFB}" type="pres">
      <dgm:prSet presAssocID="{D78ACDBB-6BA3-054A-8DF5-2D262408163A}" presName="sibTrans" presStyleCnt="0"/>
      <dgm:spPr/>
    </dgm:pt>
    <dgm:pt modelId="{668F05D9-6086-8C41-AA6B-A9F7017A09BA}" type="pres">
      <dgm:prSet presAssocID="{DDD9D921-3E46-3743-AF37-63B49EF31A7A}" presName="node" presStyleLbl="node1" presStyleIdx="2" presStyleCnt="4">
        <dgm:presLayoutVars>
          <dgm:bulletEnabled val="1"/>
        </dgm:presLayoutVars>
      </dgm:prSet>
      <dgm:spPr/>
      <dgm:t>
        <a:bodyPr/>
        <a:lstStyle/>
        <a:p>
          <a:endParaRPr lang="fr-FR"/>
        </a:p>
      </dgm:t>
    </dgm:pt>
    <dgm:pt modelId="{F2E124DA-CCA8-FA41-9F03-13A447185833}" type="pres">
      <dgm:prSet presAssocID="{63371D7E-9AFE-D34B-894F-2A134AABF796}" presName="sibTrans" presStyleCnt="0"/>
      <dgm:spPr/>
    </dgm:pt>
    <dgm:pt modelId="{5E8F5739-C898-EE47-B9F6-FD6807DA7F46}" type="pres">
      <dgm:prSet presAssocID="{A0DF5FA8-CC41-234B-BEC2-6F4E3FFDF8E3}" presName="node" presStyleLbl="node1" presStyleIdx="3" presStyleCnt="4">
        <dgm:presLayoutVars>
          <dgm:bulletEnabled val="1"/>
        </dgm:presLayoutVars>
      </dgm:prSet>
      <dgm:spPr/>
      <dgm:t>
        <a:bodyPr/>
        <a:lstStyle/>
        <a:p>
          <a:endParaRPr lang="fr-FR"/>
        </a:p>
      </dgm:t>
    </dgm:pt>
  </dgm:ptLst>
  <dgm:cxnLst>
    <dgm:cxn modelId="{26486D08-1E06-0B43-B2A3-ABC94C727981}" srcId="{33E5A6A5-A607-F143-8EC3-BF42997E28E0}" destId="{5E51E763-E939-0B4A-AC9A-0D3EF1875393}" srcOrd="1" destOrd="0" parTransId="{889E33F5-E6DC-8042-8DEA-916F9410D890}" sibTransId="{D78ACDBB-6BA3-054A-8DF5-2D262408163A}"/>
    <dgm:cxn modelId="{66527FE4-E07D-0046-AC7D-CD202F2EBA38}" type="presOf" srcId="{8F0DF053-FFF5-2944-98AC-06F394B59E64}" destId="{668F05D9-6086-8C41-AA6B-A9F7017A09BA}" srcOrd="0" destOrd="1" presId="urn:microsoft.com/office/officeart/2005/8/layout/hList6"/>
    <dgm:cxn modelId="{D4F8D25C-CA61-9F44-BCB2-171C67C5618D}" type="presOf" srcId="{A0DF5FA8-CC41-234B-BEC2-6F4E3FFDF8E3}" destId="{5E8F5739-C898-EE47-B9F6-FD6807DA7F46}" srcOrd="0" destOrd="0" presId="urn:microsoft.com/office/officeart/2005/8/layout/hList6"/>
    <dgm:cxn modelId="{14DFE683-D460-C745-931E-7A1E42C2126F}" srcId="{DDD9D921-3E46-3743-AF37-63B49EF31A7A}" destId="{8F0DF053-FFF5-2944-98AC-06F394B59E64}" srcOrd="0" destOrd="0" parTransId="{D71061C1-1047-264B-9A2B-4CF8E37BFF18}" sibTransId="{ED38F253-E9F8-E645-AC95-4B682FA4BBE4}"/>
    <dgm:cxn modelId="{EBD1957E-B0B4-A84A-8774-B51D66B20DBD}" srcId="{DDD9D921-3E46-3743-AF37-63B49EF31A7A}" destId="{F6442EBA-69C2-1944-8180-DDF13D178DA0}" srcOrd="4" destOrd="0" parTransId="{F78AB7D7-5BEE-5A47-B068-C970EF1AACB9}" sibTransId="{DE0B7D90-7E08-184F-95E2-1D2CE9D57A4A}"/>
    <dgm:cxn modelId="{772794EE-7654-CA49-8A73-93AA1162F857}" type="presOf" srcId="{5E51E763-E939-0B4A-AC9A-0D3EF1875393}" destId="{AC8894FF-F977-8A4D-84FD-C3417BF66675}" srcOrd="0" destOrd="0" presId="urn:microsoft.com/office/officeart/2005/8/layout/hList6"/>
    <dgm:cxn modelId="{EE7B3771-7247-CA4D-B0DB-95D2BB0F5690}" type="presOf" srcId="{D147A0A1-7997-8244-91CB-F4FDE1C9BA61}" destId="{15DE43F0-BDA4-E741-B98B-979ACD46B1D7}" srcOrd="0" destOrd="0" presId="urn:microsoft.com/office/officeart/2005/8/layout/hList6"/>
    <dgm:cxn modelId="{BF84F92E-A95D-D943-91D9-60BC2AD9A73E}" srcId="{DDD9D921-3E46-3743-AF37-63B49EF31A7A}" destId="{3822105B-96AF-804F-8C0E-36C3E9E44498}" srcOrd="3" destOrd="0" parTransId="{8C85CAE2-B75A-DD46-93A8-714761BFDB3C}" sibTransId="{F8914643-0116-F143-8275-45759217E396}"/>
    <dgm:cxn modelId="{23F8F540-B525-3743-9C86-A65A2E5E5E87}" type="presOf" srcId="{8F0C647E-3F0F-544E-BA42-C20EA7036596}" destId="{668F05D9-6086-8C41-AA6B-A9F7017A09BA}" srcOrd="0" destOrd="3" presId="urn:microsoft.com/office/officeart/2005/8/layout/hList6"/>
    <dgm:cxn modelId="{1E123231-3217-C044-9BC8-98592DFD7461}" srcId="{33E5A6A5-A607-F143-8EC3-BF42997E28E0}" destId="{DDD9D921-3E46-3743-AF37-63B49EF31A7A}" srcOrd="2" destOrd="0" parTransId="{C1A47ED6-6737-8D4C-B01E-B1501FFCB003}" sibTransId="{63371D7E-9AFE-D34B-894F-2A134AABF796}"/>
    <dgm:cxn modelId="{55866FBF-0D01-594C-A623-BE0A20AF1CD0}" type="presOf" srcId="{33E5A6A5-A607-F143-8EC3-BF42997E28E0}" destId="{BDEF5F3C-7154-C144-91EC-C2CA1FFC9219}" srcOrd="0" destOrd="0" presId="urn:microsoft.com/office/officeart/2005/8/layout/hList6"/>
    <dgm:cxn modelId="{758513C3-B0D5-104A-8EFB-C42F25F5162D}" type="presOf" srcId="{6F936FFD-2935-DA47-BFAF-B00764C61648}" destId="{668F05D9-6086-8C41-AA6B-A9F7017A09BA}" srcOrd="0" destOrd="2" presId="urn:microsoft.com/office/officeart/2005/8/layout/hList6"/>
    <dgm:cxn modelId="{8B4F55D7-9FD9-8642-A7D3-46691ABD0940}" type="presOf" srcId="{F6442EBA-69C2-1944-8180-DDF13D178DA0}" destId="{668F05D9-6086-8C41-AA6B-A9F7017A09BA}" srcOrd="0" destOrd="5" presId="urn:microsoft.com/office/officeart/2005/8/layout/hList6"/>
    <dgm:cxn modelId="{BD10712F-F3A9-EA45-A53E-E3C369363381}" type="presOf" srcId="{3822105B-96AF-804F-8C0E-36C3E9E44498}" destId="{668F05D9-6086-8C41-AA6B-A9F7017A09BA}" srcOrd="0" destOrd="4" presId="urn:microsoft.com/office/officeart/2005/8/layout/hList6"/>
    <dgm:cxn modelId="{C097E413-8ED3-C54C-8323-D5594ABD43CF}" srcId="{DDD9D921-3E46-3743-AF37-63B49EF31A7A}" destId="{6D9F6C1F-FF2E-434C-828D-D73D608ACC02}" srcOrd="5" destOrd="0" parTransId="{07936550-26D5-0B45-97C6-8B649E29A80C}" sibTransId="{AF2CE3FF-9408-0847-BECF-CE3CA02A0686}"/>
    <dgm:cxn modelId="{33308AE2-7891-AB46-AD80-FD50F8BE1D13}" srcId="{DDD9D921-3E46-3743-AF37-63B49EF31A7A}" destId="{6F936FFD-2935-DA47-BFAF-B00764C61648}" srcOrd="1" destOrd="0" parTransId="{69EDFD8B-70C1-CB43-834C-D1501B28D838}" sibTransId="{113F2F09-D60B-7241-AC9C-974DAE559081}"/>
    <dgm:cxn modelId="{57FF783A-626A-DA4B-B3DF-F2F9976546C2}" srcId="{DDD9D921-3E46-3743-AF37-63B49EF31A7A}" destId="{8F0C647E-3F0F-544E-BA42-C20EA7036596}" srcOrd="2" destOrd="0" parTransId="{C34A7FFA-7850-5F4D-B586-C803B4E20BF2}" sibTransId="{E1552102-BA27-DF48-A970-612E590D1475}"/>
    <dgm:cxn modelId="{5F50AECA-FCA9-2948-B5DF-67E42019B59D}" srcId="{33E5A6A5-A607-F143-8EC3-BF42997E28E0}" destId="{A0DF5FA8-CC41-234B-BEC2-6F4E3FFDF8E3}" srcOrd="3" destOrd="0" parTransId="{2DD82B68-E610-A84F-8FBE-F344A8B5CB9E}" sibTransId="{9C9F0B97-2A3A-6648-B73D-44E5F66C9F18}"/>
    <dgm:cxn modelId="{4594F82E-34F3-D54C-A077-EA0717A38B9E}" srcId="{33E5A6A5-A607-F143-8EC3-BF42997E28E0}" destId="{D147A0A1-7997-8244-91CB-F4FDE1C9BA61}" srcOrd="0" destOrd="0" parTransId="{22C543E1-E3CA-BC4A-9A79-59E823371A4E}" sibTransId="{61AC1AA3-A72B-7E46-A481-66EA5CE4771E}"/>
    <dgm:cxn modelId="{C82047D2-291B-654F-B242-56FA6818AE40}" type="presOf" srcId="{6D9F6C1F-FF2E-434C-828D-D73D608ACC02}" destId="{668F05D9-6086-8C41-AA6B-A9F7017A09BA}" srcOrd="0" destOrd="6" presId="urn:microsoft.com/office/officeart/2005/8/layout/hList6"/>
    <dgm:cxn modelId="{813ABF03-F4FA-7948-AAB9-57B2E54C39E9}" type="presOf" srcId="{DDD9D921-3E46-3743-AF37-63B49EF31A7A}" destId="{668F05D9-6086-8C41-AA6B-A9F7017A09BA}" srcOrd="0" destOrd="0" presId="urn:microsoft.com/office/officeart/2005/8/layout/hList6"/>
    <dgm:cxn modelId="{A1E24A06-827A-5E43-BFD0-FE3ADCCE79CB}" type="presParOf" srcId="{BDEF5F3C-7154-C144-91EC-C2CA1FFC9219}" destId="{15DE43F0-BDA4-E741-B98B-979ACD46B1D7}" srcOrd="0" destOrd="0" presId="urn:microsoft.com/office/officeart/2005/8/layout/hList6"/>
    <dgm:cxn modelId="{C74C7DB9-D2C6-D647-A5D3-ACAA4156E808}" type="presParOf" srcId="{BDEF5F3C-7154-C144-91EC-C2CA1FFC9219}" destId="{8D08B833-B8B1-DC4D-8A1E-1AD1247A103D}" srcOrd="1" destOrd="0" presId="urn:microsoft.com/office/officeart/2005/8/layout/hList6"/>
    <dgm:cxn modelId="{1E3B56D8-CCDA-AA4E-8D72-EA0D9D863851}" type="presParOf" srcId="{BDEF5F3C-7154-C144-91EC-C2CA1FFC9219}" destId="{AC8894FF-F977-8A4D-84FD-C3417BF66675}" srcOrd="2" destOrd="0" presId="urn:microsoft.com/office/officeart/2005/8/layout/hList6"/>
    <dgm:cxn modelId="{EA7CF1F3-6127-EB4B-889C-E2A0989E6287}" type="presParOf" srcId="{BDEF5F3C-7154-C144-91EC-C2CA1FFC9219}" destId="{D130F548-F5CD-AB44-BFC9-35E1DA692FFB}" srcOrd="3" destOrd="0" presId="urn:microsoft.com/office/officeart/2005/8/layout/hList6"/>
    <dgm:cxn modelId="{1160BDF5-DE8A-7A41-93CE-D9F7204E1F1D}" type="presParOf" srcId="{BDEF5F3C-7154-C144-91EC-C2CA1FFC9219}" destId="{668F05D9-6086-8C41-AA6B-A9F7017A09BA}" srcOrd="4" destOrd="0" presId="urn:microsoft.com/office/officeart/2005/8/layout/hList6"/>
    <dgm:cxn modelId="{9E8B128C-BB3B-1446-9254-C819FB06AD6F}" type="presParOf" srcId="{BDEF5F3C-7154-C144-91EC-C2CA1FFC9219}" destId="{F2E124DA-CCA8-FA41-9F03-13A447185833}" srcOrd="5" destOrd="0" presId="urn:microsoft.com/office/officeart/2005/8/layout/hList6"/>
    <dgm:cxn modelId="{87FE2D62-6328-7F40-8AAD-283A07E38750}" type="presParOf" srcId="{BDEF5F3C-7154-C144-91EC-C2CA1FFC9219}" destId="{5E8F5739-C898-EE47-B9F6-FD6807DA7F46}"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A4766B-6108-0B47-A705-F59A851A42DE}" type="doc">
      <dgm:prSet loTypeId="urn:microsoft.com/office/officeart/2005/8/layout/vList5" loCatId="" qsTypeId="urn:microsoft.com/office/officeart/2005/8/quickstyle/3D1" qsCatId="3D" csTypeId="urn:microsoft.com/office/officeart/2005/8/colors/accent1_2" csCatId="accent1" phldr="1"/>
      <dgm:spPr/>
      <dgm:t>
        <a:bodyPr/>
        <a:lstStyle/>
        <a:p>
          <a:endParaRPr lang="fr-FR"/>
        </a:p>
      </dgm:t>
    </dgm:pt>
    <dgm:pt modelId="{2CA5712C-A54F-BE41-B91F-A74235BCDEFC}">
      <dgm:prSet phldrT="[Texte]"/>
      <dgm:spPr>
        <a:gradFill flip="none" rotWithShape="0">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dgm:spPr>
      <dgm:t>
        <a:bodyPr/>
        <a:lstStyle/>
        <a:p>
          <a:r>
            <a:rPr lang="fr-FR" dirty="0" smtClean="0"/>
            <a:t>Pour les enseignants </a:t>
          </a:r>
          <a:endParaRPr lang="fr-FR" dirty="0"/>
        </a:p>
      </dgm:t>
    </dgm:pt>
    <dgm:pt modelId="{0A313E7B-C56B-1C4B-8242-7D82B094A7A4}" type="parTrans" cxnId="{8AF9B0FF-2F6F-9F45-BDC6-37577782CE22}">
      <dgm:prSet/>
      <dgm:spPr/>
      <dgm:t>
        <a:bodyPr/>
        <a:lstStyle/>
        <a:p>
          <a:endParaRPr lang="fr-FR"/>
        </a:p>
      </dgm:t>
    </dgm:pt>
    <dgm:pt modelId="{364DB1C5-9B67-984F-AD47-7CCABA9B1E16}" type="sibTrans" cxnId="{8AF9B0FF-2F6F-9F45-BDC6-37577782CE22}">
      <dgm:prSet/>
      <dgm:spPr/>
      <dgm:t>
        <a:bodyPr/>
        <a:lstStyle/>
        <a:p>
          <a:endParaRPr lang="fr-FR"/>
        </a:p>
      </dgm:t>
    </dgm:pt>
    <dgm:pt modelId="{9103E6BE-3603-C14D-9223-30845881B8E3}">
      <dgm:prSet phldrT="[Texte]"/>
      <dgm:spPr/>
      <dgm:t>
        <a:bodyPr/>
        <a:lstStyle/>
        <a:p>
          <a:pPr marL="114300" indent="0" defTabSz="533400">
            <a:lnSpc>
              <a:spcPct val="90000"/>
            </a:lnSpc>
            <a:spcBef>
              <a:spcPct val="0"/>
            </a:spcBef>
            <a:spcAft>
              <a:spcPct val="15000"/>
            </a:spcAft>
            <a:buNone/>
          </a:pPr>
          <a:endParaRPr lang="fr-FR" dirty="0"/>
        </a:p>
      </dgm:t>
    </dgm:pt>
    <dgm:pt modelId="{4E09A2BC-79B5-164E-A0C1-F15F9A608C44}" type="parTrans" cxnId="{C9F679A9-5566-8246-A91B-83C934457DFF}">
      <dgm:prSet/>
      <dgm:spPr/>
      <dgm:t>
        <a:bodyPr/>
        <a:lstStyle/>
        <a:p>
          <a:endParaRPr lang="fr-FR"/>
        </a:p>
      </dgm:t>
    </dgm:pt>
    <dgm:pt modelId="{942DB1BB-F63F-4B49-AF51-BAB7B9FCC781}" type="sibTrans" cxnId="{C9F679A9-5566-8246-A91B-83C934457DFF}">
      <dgm:prSet/>
      <dgm:spPr/>
      <dgm:t>
        <a:bodyPr/>
        <a:lstStyle/>
        <a:p>
          <a:endParaRPr lang="fr-FR"/>
        </a:p>
      </dgm:t>
    </dgm:pt>
    <dgm:pt modelId="{7B073B2B-305C-B44B-831C-AE1A0E85BA08}">
      <dgm:prSet phldrT="[Texte]"/>
      <dgm:spPr>
        <a:gradFill flip="none" rotWithShape="0">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dgm:spPr>
      <dgm:t>
        <a:bodyPr/>
        <a:lstStyle/>
        <a:p>
          <a:r>
            <a:rPr lang="fr-FR" dirty="0" smtClean="0"/>
            <a:t>Pour les élèves et leur famille  </a:t>
          </a:r>
          <a:endParaRPr lang="fr-FR" dirty="0"/>
        </a:p>
      </dgm:t>
    </dgm:pt>
    <dgm:pt modelId="{851B7D1F-EC6D-3648-888D-4787FC253B92}" type="parTrans" cxnId="{FA340CC1-BF44-E14D-B859-4CC859D4447D}">
      <dgm:prSet/>
      <dgm:spPr/>
      <dgm:t>
        <a:bodyPr/>
        <a:lstStyle/>
        <a:p>
          <a:endParaRPr lang="fr-FR"/>
        </a:p>
      </dgm:t>
    </dgm:pt>
    <dgm:pt modelId="{86E520AC-F15F-A143-8B0F-BC73A93338DA}" type="sibTrans" cxnId="{FA340CC1-BF44-E14D-B859-4CC859D4447D}">
      <dgm:prSet/>
      <dgm:spPr/>
      <dgm:t>
        <a:bodyPr/>
        <a:lstStyle/>
        <a:p>
          <a:endParaRPr lang="fr-FR"/>
        </a:p>
      </dgm:t>
    </dgm:pt>
    <dgm:pt modelId="{AC0EA30C-EF50-9340-8017-63B3CD3F7B09}">
      <dgm:prSet phldrT="[Texte]"/>
      <dgm:spPr/>
      <dgm:t>
        <a:bodyPr/>
        <a:lstStyle/>
        <a:p>
          <a:r>
            <a:rPr lang="fr-FR" dirty="0" smtClean="0"/>
            <a:t>Livret</a:t>
          </a:r>
          <a:endParaRPr lang="fr-FR" dirty="0"/>
        </a:p>
      </dgm:t>
    </dgm:pt>
    <dgm:pt modelId="{11556F77-E8C3-FE47-A4DE-EBECE5DB7483}" type="parTrans" cxnId="{7900F022-7112-B640-8C96-1F97414337DF}">
      <dgm:prSet/>
      <dgm:spPr/>
      <dgm:t>
        <a:bodyPr/>
        <a:lstStyle/>
        <a:p>
          <a:endParaRPr lang="fr-FR"/>
        </a:p>
      </dgm:t>
    </dgm:pt>
    <dgm:pt modelId="{3B661268-C4DB-EA48-B376-E4A494BFFA88}" type="sibTrans" cxnId="{7900F022-7112-B640-8C96-1F97414337DF}">
      <dgm:prSet/>
      <dgm:spPr/>
      <dgm:t>
        <a:bodyPr/>
        <a:lstStyle/>
        <a:p>
          <a:endParaRPr lang="fr-FR"/>
        </a:p>
      </dgm:t>
    </dgm:pt>
    <dgm:pt modelId="{FA007EDA-13DF-DC45-B5F1-B82AA7E7F0CC}">
      <dgm:prSet phldrT="[Texte]"/>
      <dgm:spPr>
        <a:gradFill flip="none" rotWithShape="0">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dgm:spPr>
      <dgm:t>
        <a:bodyPr/>
        <a:lstStyle/>
        <a:p>
          <a:r>
            <a:rPr lang="fr-FR" dirty="0" smtClean="0"/>
            <a:t>Lien avec le collège </a:t>
          </a:r>
          <a:endParaRPr lang="fr-FR" dirty="0"/>
        </a:p>
      </dgm:t>
    </dgm:pt>
    <dgm:pt modelId="{19E9F651-B205-DD4D-92AB-9502A6C39789}" type="parTrans" cxnId="{1B72B0B7-B350-E649-8637-F67BCA7FAFED}">
      <dgm:prSet/>
      <dgm:spPr/>
      <dgm:t>
        <a:bodyPr/>
        <a:lstStyle/>
        <a:p>
          <a:endParaRPr lang="fr-FR"/>
        </a:p>
      </dgm:t>
    </dgm:pt>
    <dgm:pt modelId="{45DA324A-1665-3947-A31F-6594F85E50B5}" type="sibTrans" cxnId="{1B72B0B7-B350-E649-8637-F67BCA7FAFED}">
      <dgm:prSet/>
      <dgm:spPr/>
      <dgm:t>
        <a:bodyPr/>
        <a:lstStyle/>
        <a:p>
          <a:endParaRPr lang="fr-FR"/>
        </a:p>
      </dgm:t>
    </dgm:pt>
    <dgm:pt modelId="{AC5FCC95-19AC-DA4B-BC16-00100D4E6DD9}">
      <dgm:prSet phldrT="[Texte]"/>
      <dgm:spPr/>
      <dgm:t>
        <a:bodyPr/>
        <a:lstStyle/>
        <a:p>
          <a:r>
            <a:rPr lang="fr-FR" dirty="0" smtClean="0"/>
            <a:t>A donner aux 3 collèges à l’arrivée en 6</a:t>
          </a:r>
          <a:r>
            <a:rPr lang="fr-FR" baseline="30000" dirty="0" smtClean="0"/>
            <a:t>ème</a:t>
          </a:r>
          <a:r>
            <a:rPr lang="fr-FR" dirty="0" smtClean="0"/>
            <a:t> pour aperçu. Les collèges pourront poursuivre avec FOLIO. Les rubriques « mon profil » et « mes rencontres et échanges » sont des adaptations des onglets de l’outil Folio.</a:t>
          </a:r>
          <a:endParaRPr lang="fr-FR" dirty="0"/>
        </a:p>
      </dgm:t>
    </dgm:pt>
    <dgm:pt modelId="{5E8C320D-37E4-1248-A64A-3C63C8AC5B88}" type="parTrans" cxnId="{A6C3E615-5657-1741-8EAD-69BD4E3D9A92}">
      <dgm:prSet/>
      <dgm:spPr/>
      <dgm:t>
        <a:bodyPr/>
        <a:lstStyle/>
        <a:p>
          <a:endParaRPr lang="fr-FR"/>
        </a:p>
      </dgm:t>
    </dgm:pt>
    <dgm:pt modelId="{67099C38-1920-6D4C-989D-A1CCEF2040CB}" type="sibTrans" cxnId="{A6C3E615-5657-1741-8EAD-69BD4E3D9A92}">
      <dgm:prSet/>
      <dgm:spPr/>
      <dgm:t>
        <a:bodyPr/>
        <a:lstStyle/>
        <a:p>
          <a:endParaRPr lang="fr-FR"/>
        </a:p>
      </dgm:t>
    </dgm:pt>
    <dgm:pt modelId="{14E7A351-2C24-D64D-BE21-9458C76D86FE}">
      <dgm:prSet phldrT="[Texte]"/>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smtClean="0"/>
            <a:t>Un diaporama qui présente les enjeux plus détaillés sur le </a:t>
          </a:r>
          <a:r>
            <a:rPr lang="fr-FR" dirty="0" smtClean="0"/>
            <a:t>site</a:t>
          </a:r>
          <a:endParaRPr lang="fr-FR" dirty="0"/>
        </a:p>
      </dgm:t>
    </dgm:pt>
    <dgm:pt modelId="{CBAA4258-209C-3543-B534-66CFF800A3BC}" type="parTrans" cxnId="{7889847A-261E-1343-BCEF-724A628BB934}">
      <dgm:prSet/>
      <dgm:spPr/>
      <dgm:t>
        <a:bodyPr/>
        <a:lstStyle/>
        <a:p>
          <a:endParaRPr lang="fr-FR"/>
        </a:p>
      </dgm:t>
    </dgm:pt>
    <dgm:pt modelId="{9B8DC8DB-E2A7-E140-905F-18255623045F}" type="sibTrans" cxnId="{7889847A-261E-1343-BCEF-724A628BB934}">
      <dgm:prSet/>
      <dgm:spPr/>
      <dgm:t>
        <a:bodyPr/>
        <a:lstStyle/>
        <a:p>
          <a:endParaRPr lang="fr-FR"/>
        </a:p>
      </dgm:t>
    </dgm:pt>
    <dgm:pt modelId="{22BDEDCB-01E3-AA43-AA5C-490D4AF3B721}">
      <dgm:prSet phldrT="[Texte]"/>
      <dgm:spPr/>
      <dgm:t>
        <a:bodyPr/>
        <a:lstStyle/>
        <a:p>
          <a:r>
            <a:rPr lang="fr-FR" dirty="0" smtClean="0"/>
            <a:t>Maquette à reproduire. </a:t>
          </a:r>
          <a:r>
            <a:rPr lang="fr-FR" dirty="0" smtClean="0"/>
            <a:t>Mettre dans un porte-vue pour la scolarité. Possibilité </a:t>
          </a:r>
          <a:r>
            <a:rPr lang="fr-FR" dirty="0" smtClean="0"/>
            <a:t>d’ajout perpétuel. Remplir au gré des rencontres et évènements. Faire compléter l’élève qui expose ce qu’il retient. Faire coller des tickets, prospectus</a:t>
          </a:r>
          <a:r>
            <a:rPr lang="mr-IN" dirty="0" smtClean="0"/>
            <a:t>…</a:t>
          </a:r>
          <a:r>
            <a:rPr lang="fr-FR" dirty="0" smtClean="0"/>
            <a:t> Une partie extra-scolaire permet à l’élève de renseigner des actions citoyennes, de santé ou culturelles réalisées dans un cadre familiale (stage d’été, colo, </a:t>
          </a:r>
          <a:r>
            <a:rPr lang="mr-IN" dirty="0" smtClean="0"/>
            <a:t>…</a:t>
          </a:r>
          <a:r>
            <a:rPr lang="fr-FR" dirty="0" smtClean="0"/>
            <a:t>)</a:t>
          </a:r>
          <a:endParaRPr lang="fr-FR" dirty="0"/>
        </a:p>
      </dgm:t>
    </dgm:pt>
    <dgm:pt modelId="{58EBCC23-C04F-5842-BE1E-4D0C7E345E45}" type="parTrans" cxnId="{7600736B-6B32-F042-AEB4-F17C9CB719CA}">
      <dgm:prSet/>
      <dgm:spPr/>
      <dgm:t>
        <a:bodyPr/>
        <a:lstStyle/>
        <a:p>
          <a:endParaRPr lang="fr-FR"/>
        </a:p>
      </dgm:t>
    </dgm:pt>
    <dgm:pt modelId="{BD326B32-570B-AC40-B60D-3DA92A2400A1}" type="sibTrans" cxnId="{7600736B-6B32-F042-AEB4-F17C9CB719CA}">
      <dgm:prSet/>
      <dgm:spPr/>
      <dgm:t>
        <a:bodyPr/>
        <a:lstStyle/>
        <a:p>
          <a:endParaRPr lang="fr-FR"/>
        </a:p>
      </dgm:t>
    </dgm:pt>
    <dgm:pt modelId="{F8E3D00A-63AB-7449-9454-17457B2A1FC3}">
      <dgm:prSet phldrT="[Texte]"/>
      <dgm:spPr/>
      <dgm:t>
        <a:bodyPr/>
        <a:lstStyle/>
        <a:p>
          <a:endParaRPr lang="fr-FR" dirty="0"/>
        </a:p>
      </dgm:t>
    </dgm:pt>
    <dgm:pt modelId="{B57CD184-DA18-5549-B519-A049CF887B1F}" type="parTrans" cxnId="{B6BC1815-9AA2-784C-B437-031F748F0DB4}">
      <dgm:prSet/>
      <dgm:spPr/>
      <dgm:t>
        <a:bodyPr/>
        <a:lstStyle/>
        <a:p>
          <a:endParaRPr lang="fr-FR"/>
        </a:p>
      </dgm:t>
    </dgm:pt>
    <dgm:pt modelId="{E36A080A-7E6F-A046-9E57-2C283710B0DD}" type="sibTrans" cxnId="{B6BC1815-9AA2-784C-B437-031F748F0DB4}">
      <dgm:prSet/>
      <dgm:spPr/>
      <dgm:t>
        <a:bodyPr/>
        <a:lstStyle/>
        <a:p>
          <a:endParaRPr lang="fr-FR"/>
        </a:p>
      </dgm:t>
    </dgm:pt>
    <dgm:pt modelId="{CE33DDF9-B024-E141-A718-089ED526475C}">
      <dgm:prSet phldrT="[Texte]"/>
      <dgm:spPr/>
      <dgm:t>
        <a:bodyPr/>
        <a:lstStyle/>
        <a:p>
          <a:endParaRPr lang="fr-FR" dirty="0"/>
        </a:p>
      </dgm:t>
    </dgm:pt>
    <dgm:pt modelId="{8D911E35-A035-A840-B978-CC9B15FB8AB9}" type="parTrans" cxnId="{CBEC9EE3-895F-2B46-9A7B-BD3D518B1783}">
      <dgm:prSet/>
      <dgm:spPr/>
      <dgm:t>
        <a:bodyPr/>
        <a:lstStyle/>
        <a:p>
          <a:endParaRPr lang="fr-FR"/>
        </a:p>
      </dgm:t>
    </dgm:pt>
    <dgm:pt modelId="{48D28515-752B-C948-9AF5-BC2628BBACF7}" type="sibTrans" cxnId="{CBEC9EE3-895F-2B46-9A7B-BD3D518B1783}">
      <dgm:prSet/>
      <dgm:spPr/>
      <dgm:t>
        <a:bodyPr/>
        <a:lstStyle/>
        <a:p>
          <a:endParaRPr lang="fr-FR"/>
        </a:p>
      </dgm:t>
    </dgm:pt>
    <dgm:pt modelId="{8F0192A8-4754-B940-ABD2-929886D5335D}">
      <dgm:prSet phldrT="[Texte]"/>
      <dgm:spPr/>
      <dgm:t>
        <a:bodyPr/>
        <a:lstStyle/>
        <a:p>
          <a:r>
            <a:rPr lang="fr-FR" b="1" u="sng" dirty="0" smtClean="0">
              <a:solidFill>
                <a:schemeClr val="accent1"/>
              </a:solidFill>
            </a:rPr>
            <a:t>ATTENDUS:</a:t>
          </a:r>
          <a:r>
            <a:rPr lang="fr-FR" dirty="0" smtClean="0"/>
            <a:t> que l’élève observe son </a:t>
          </a:r>
          <a:r>
            <a:rPr lang="fr-FR" dirty="0" smtClean="0"/>
            <a:t>ses acquis culturels et citoyens </a:t>
          </a:r>
          <a:endParaRPr lang="fr-FR" dirty="0"/>
        </a:p>
      </dgm:t>
    </dgm:pt>
    <dgm:pt modelId="{D8CE8EDF-BB32-D441-B43F-63CF21326DCE}" type="parTrans" cxnId="{6BF4D49C-C5AA-7040-94AB-5CA47F0E24D4}">
      <dgm:prSet/>
      <dgm:spPr/>
      <dgm:t>
        <a:bodyPr/>
        <a:lstStyle/>
        <a:p>
          <a:endParaRPr lang="fr-FR"/>
        </a:p>
      </dgm:t>
    </dgm:pt>
    <dgm:pt modelId="{05431A53-BDBF-EC49-AAB4-AC289C5C703E}" type="sibTrans" cxnId="{6BF4D49C-C5AA-7040-94AB-5CA47F0E24D4}">
      <dgm:prSet/>
      <dgm:spPr/>
      <dgm:t>
        <a:bodyPr/>
        <a:lstStyle/>
        <a:p>
          <a:endParaRPr lang="fr-FR"/>
        </a:p>
      </dgm:t>
    </dgm:pt>
    <dgm:pt modelId="{E7AA2B8D-E1C3-AB47-BAB4-D6B0FB411B4A}">
      <dgm:prSet phldrT="[Texte]"/>
      <dgm:spPr/>
      <dgm:t>
        <a:bodyPr/>
        <a:lstStyle/>
        <a:p>
          <a:pPr marL="114300" indent="0" defTabSz="533400">
            <a:lnSpc>
              <a:spcPct val="90000"/>
            </a:lnSpc>
            <a:spcBef>
              <a:spcPct val="0"/>
            </a:spcBef>
            <a:spcAft>
              <a:spcPct val="15000"/>
            </a:spcAft>
            <a:buNone/>
          </a:pPr>
          <a:r>
            <a:rPr lang="fr-FR" b="1" u="sng" dirty="0" smtClean="0">
              <a:solidFill>
                <a:schemeClr val="accent1"/>
              </a:solidFill>
            </a:rPr>
            <a:t>ATTENDUS:</a:t>
          </a:r>
          <a:r>
            <a:rPr lang="fr-FR" dirty="0" smtClean="0"/>
            <a:t> répartir équitablement les actions sur la scolarité de l’enfant. </a:t>
          </a:r>
          <a:r>
            <a:rPr lang="fr-FR" dirty="0" smtClean="0"/>
            <a:t> A compléter en équipe. </a:t>
          </a:r>
          <a:endParaRPr lang="fr-FR" dirty="0"/>
        </a:p>
      </dgm:t>
    </dgm:pt>
    <dgm:pt modelId="{CC0AA7A5-D8F6-0B49-8C46-397C1E0FEDF8}" type="parTrans" cxnId="{E4EDDB77-AFC2-1F4D-82B1-E07EB259F9D1}">
      <dgm:prSet/>
      <dgm:spPr/>
      <dgm:t>
        <a:bodyPr/>
        <a:lstStyle/>
        <a:p>
          <a:endParaRPr lang="fr-FR"/>
        </a:p>
      </dgm:t>
    </dgm:pt>
    <dgm:pt modelId="{D6D44F14-DD76-A64F-9B83-45478466CDA8}" type="sibTrans" cxnId="{E4EDDB77-AFC2-1F4D-82B1-E07EB259F9D1}">
      <dgm:prSet/>
      <dgm:spPr/>
      <dgm:t>
        <a:bodyPr/>
        <a:lstStyle/>
        <a:p>
          <a:endParaRPr lang="fr-FR"/>
        </a:p>
      </dgm:t>
    </dgm:pt>
    <dgm:pt modelId="{1F602BAE-1470-BF44-91C7-54FE62D32BBE}">
      <dgm:prSet phldrT="[Texte]"/>
      <dgm:spPr/>
      <dgm:t>
        <a:bodyPr/>
        <a:lstStyle/>
        <a:p>
          <a:r>
            <a:rPr lang="fr-FR" dirty="0" smtClean="0"/>
            <a:t>Les enseignants complètent les 4 parcours régulièrement et permettent aux élèves de compléter leur profil à chaque début d’année. </a:t>
          </a:r>
          <a:endParaRPr lang="fr-FR" dirty="0"/>
        </a:p>
      </dgm:t>
    </dgm:pt>
    <dgm:pt modelId="{8DEA3572-47DD-D24D-8BE1-CAF0A7C01B3D}" type="parTrans" cxnId="{E9262DC5-8733-DC45-98A0-50F54D429161}">
      <dgm:prSet/>
      <dgm:spPr/>
      <dgm:t>
        <a:bodyPr/>
        <a:lstStyle/>
        <a:p>
          <a:endParaRPr lang="fr-FR"/>
        </a:p>
      </dgm:t>
    </dgm:pt>
    <dgm:pt modelId="{86B9D15A-0EED-C547-A561-895C33C044BE}" type="sibTrans" cxnId="{E9262DC5-8733-DC45-98A0-50F54D429161}">
      <dgm:prSet/>
      <dgm:spPr/>
      <dgm:t>
        <a:bodyPr/>
        <a:lstStyle/>
        <a:p>
          <a:endParaRPr lang="fr-FR"/>
        </a:p>
      </dgm:t>
    </dgm:pt>
    <dgm:pt modelId="{42ED502B-12C8-9544-9B09-4E6729E6ECD0}">
      <dgm:prSet phldrT="[Texte]"/>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smtClean="0"/>
            <a:t>Grille de suivi des actions pour les enseignants, </a:t>
          </a:r>
        </a:p>
        <a:p>
          <a:pPr marL="114300" indent="0" defTabSz="533400">
            <a:lnSpc>
              <a:spcPct val="90000"/>
            </a:lnSpc>
            <a:spcBef>
              <a:spcPct val="0"/>
            </a:spcBef>
            <a:spcAft>
              <a:spcPct val="15000"/>
            </a:spcAft>
            <a:buNone/>
          </a:pPr>
          <a:endParaRPr lang="fr-FR" dirty="0"/>
        </a:p>
      </dgm:t>
    </dgm:pt>
    <dgm:pt modelId="{B0959D9A-FC21-FF42-949F-16D05B47894B}" type="parTrans" cxnId="{87CE726E-4C4D-4D44-8FCB-348CD620DFA7}">
      <dgm:prSet/>
      <dgm:spPr/>
      <dgm:t>
        <a:bodyPr/>
        <a:lstStyle/>
        <a:p>
          <a:endParaRPr lang="fr-FR"/>
        </a:p>
      </dgm:t>
    </dgm:pt>
    <dgm:pt modelId="{B774FA2A-2FDD-7142-94CA-EFEC9FC41D90}" type="sibTrans" cxnId="{87CE726E-4C4D-4D44-8FCB-348CD620DFA7}">
      <dgm:prSet/>
      <dgm:spPr/>
      <dgm:t>
        <a:bodyPr/>
        <a:lstStyle/>
        <a:p>
          <a:endParaRPr lang="fr-FR"/>
        </a:p>
      </dgm:t>
    </dgm:pt>
    <dgm:pt modelId="{078FBFA9-7F91-A344-B781-11A7F38F859E}" type="pres">
      <dgm:prSet presAssocID="{94A4766B-6108-0B47-A705-F59A851A42DE}" presName="Name0" presStyleCnt="0">
        <dgm:presLayoutVars>
          <dgm:dir/>
          <dgm:animLvl val="lvl"/>
          <dgm:resizeHandles val="exact"/>
        </dgm:presLayoutVars>
      </dgm:prSet>
      <dgm:spPr/>
      <dgm:t>
        <a:bodyPr/>
        <a:lstStyle/>
        <a:p>
          <a:endParaRPr lang="fr-FR"/>
        </a:p>
      </dgm:t>
    </dgm:pt>
    <dgm:pt modelId="{E8130EF4-B962-8F44-8007-533F9123A74A}" type="pres">
      <dgm:prSet presAssocID="{2CA5712C-A54F-BE41-B91F-A74235BCDEFC}" presName="linNode" presStyleCnt="0"/>
      <dgm:spPr/>
    </dgm:pt>
    <dgm:pt modelId="{5867E6D6-73EB-6541-94AC-E8BEFDA01315}" type="pres">
      <dgm:prSet presAssocID="{2CA5712C-A54F-BE41-B91F-A74235BCDEFC}" presName="parentText" presStyleLbl="node1" presStyleIdx="0" presStyleCnt="3">
        <dgm:presLayoutVars>
          <dgm:chMax val="1"/>
          <dgm:bulletEnabled val="1"/>
        </dgm:presLayoutVars>
      </dgm:prSet>
      <dgm:spPr/>
      <dgm:t>
        <a:bodyPr/>
        <a:lstStyle/>
        <a:p>
          <a:endParaRPr lang="fr-FR"/>
        </a:p>
      </dgm:t>
    </dgm:pt>
    <dgm:pt modelId="{60933F9A-9287-894B-B571-CB5A730DCBA5}" type="pres">
      <dgm:prSet presAssocID="{2CA5712C-A54F-BE41-B91F-A74235BCDEFC}" presName="descendantText" presStyleLbl="alignAccFollowNode1" presStyleIdx="0" presStyleCnt="3" custScaleX="67766" custScaleY="93254">
        <dgm:presLayoutVars>
          <dgm:bulletEnabled val="1"/>
        </dgm:presLayoutVars>
      </dgm:prSet>
      <dgm:spPr/>
      <dgm:t>
        <a:bodyPr/>
        <a:lstStyle/>
        <a:p>
          <a:endParaRPr lang="fr-FR"/>
        </a:p>
      </dgm:t>
    </dgm:pt>
    <dgm:pt modelId="{69B2013E-219E-5147-AC9D-F6C16AC802F2}" type="pres">
      <dgm:prSet presAssocID="{364DB1C5-9B67-984F-AD47-7CCABA9B1E16}" presName="sp" presStyleCnt="0"/>
      <dgm:spPr/>
    </dgm:pt>
    <dgm:pt modelId="{A3D22A33-406A-854B-BCA7-26261C714735}" type="pres">
      <dgm:prSet presAssocID="{7B073B2B-305C-B44B-831C-AE1A0E85BA08}" presName="linNode" presStyleCnt="0"/>
      <dgm:spPr/>
    </dgm:pt>
    <dgm:pt modelId="{0AF5FA8E-3794-D948-8E3B-0FD0031BD6BC}" type="pres">
      <dgm:prSet presAssocID="{7B073B2B-305C-B44B-831C-AE1A0E85BA08}" presName="parentText" presStyleLbl="node1" presStyleIdx="1" presStyleCnt="3">
        <dgm:presLayoutVars>
          <dgm:chMax val="1"/>
          <dgm:bulletEnabled val="1"/>
        </dgm:presLayoutVars>
      </dgm:prSet>
      <dgm:spPr/>
      <dgm:t>
        <a:bodyPr/>
        <a:lstStyle/>
        <a:p>
          <a:endParaRPr lang="fr-FR"/>
        </a:p>
      </dgm:t>
    </dgm:pt>
    <dgm:pt modelId="{8A128B86-0EE9-0C4C-819E-873358494D28}" type="pres">
      <dgm:prSet presAssocID="{7B073B2B-305C-B44B-831C-AE1A0E85BA08}" presName="descendantText" presStyleLbl="alignAccFollowNode1" presStyleIdx="1" presStyleCnt="3" custScaleX="150467" custScaleY="154738" custLinFactNeighborX="6" custLinFactNeighborY="-8273">
        <dgm:presLayoutVars>
          <dgm:bulletEnabled val="1"/>
        </dgm:presLayoutVars>
      </dgm:prSet>
      <dgm:spPr/>
      <dgm:t>
        <a:bodyPr/>
        <a:lstStyle/>
        <a:p>
          <a:endParaRPr lang="fr-FR"/>
        </a:p>
      </dgm:t>
    </dgm:pt>
    <dgm:pt modelId="{B1124008-3341-DE44-BE2A-24199C52F427}" type="pres">
      <dgm:prSet presAssocID="{86E520AC-F15F-A143-8B0F-BC73A93338DA}" presName="sp" presStyleCnt="0"/>
      <dgm:spPr/>
    </dgm:pt>
    <dgm:pt modelId="{8B263CC9-3A0C-AD49-AD05-6289B733CCFF}" type="pres">
      <dgm:prSet presAssocID="{FA007EDA-13DF-DC45-B5F1-B82AA7E7F0CC}" presName="linNode" presStyleCnt="0"/>
      <dgm:spPr/>
    </dgm:pt>
    <dgm:pt modelId="{884941C3-3530-4B47-A25F-42B370A80E87}" type="pres">
      <dgm:prSet presAssocID="{FA007EDA-13DF-DC45-B5F1-B82AA7E7F0CC}" presName="parentText" presStyleLbl="node1" presStyleIdx="2" presStyleCnt="3">
        <dgm:presLayoutVars>
          <dgm:chMax val="1"/>
          <dgm:bulletEnabled val="1"/>
        </dgm:presLayoutVars>
      </dgm:prSet>
      <dgm:spPr/>
      <dgm:t>
        <a:bodyPr/>
        <a:lstStyle/>
        <a:p>
          <a:endParaRPr lang="fr-FR"/>
        </a:p>
      </dgm:t>
    </dgm:pt>
    <dgm:pt modelId="{F935B536-FFFF-D840-AB9A-59C54E704CCF}" type="pres">
      <dgm:prSet presAssocID="{FA007EDA-13DF-DC45-B5F1-B82AA7E7F0CC}" presName="descendantText" presStyleLbl="alignAccFollowNode1" presStyleIdx="2" presStyleCnt="3">
        <dgm:presLayoutVars>
          <dgm:bulletEnabled val="1"/>
        </dgm:presLayoutVars>
      </dgm:prSet>
      <dgm:spPr/>
      <dgm:t>
        <a:bodyPr/>
        <a:lstStyle/>
        <a:p>
          <a:endParaRPr lang="fr-FR"/>
        </a:p>
      </dgm:t>
    </dgm:pt>
  </dgm:ptLst>
  <dgm:cxnLst>
    <dgm:cxn modelId="{B6BC1815-9AA2-784C-B437-031F748F0DB4}" srcId="{7B073B2B-305C-B44B-831C-AE1A0E85BA08}" destId="{F8E3D00A-63AB-7449-9454-17457B2A1FC3}" srcOrd="1" destOrd="0" parTransId="{B57CD184-DA18-5549-B519-A049CF887B1F}" sibTransId="{E36A080A-7E6F-A046-9E57-2C283710B0DD}"/>
    <dgm:cxn modelId="{060C81D8-BD37-D947-86ED-D25A3DD5C26C}" type="presOf" srcId="{E7AA2B8D-E1C3-AB47-BAB4-D6B0FB411B4A}" destId="{60933F9A-9287-894B-B571-CB5A730DCBA5}" srcOrd="0" destOrd="1" presId="urn:microsoft.com/office/officeart/2005/8/layout/vList5"/>
    <dgm:cxn modelId="{2952FE4F-16CC-FE45-B2CA-A6EFAFC18496}" type="presOf" srcId="{CE33DDF9-B024-E141-A718-089ED526475C}" destId="{8A128B86-0EE9-0C4C-819E-873358494D28}" srcOrd="0" destOrd="2" presId="urn:microsoft.com/office/officeart/2005/8/layout/vList5"/>
    <dgm:cxn modelId="{A6C3E615-5657-1741-8EAD-69BD4E3D9A92}" srcId="{FA007EDA-13DF-DC45-B5F1-B82AA7E7F0CC}" destId="{AC5FCC95-19AC-DA4B-BC16-00100D4E6DD9}" srcOrd="0" destOrd="0" parTransId="{5E8C320D-37E4-1248-A64A-3C63C8AC5B88}" sibTransId="{67099C38-1920-6D4C-989D-A1CCEF2040CB}"/>
    <dgm:cxn modelId="{CBEC9EE3-895F-2B46-9A7B-BD3D518B1783}" srcId="{7B073B2B-305C-B44B-831C-AE1A0E85BA08}" destId="{CE33DDF9-B024-E141-A718-089ED526475C}" srcOrd="2" destOrd="0" parTransId="{8D911E35-A035-A840-B978-CC9B15FB8AB9}" sibTransId="{48D28515-752B-C948-9AF5-BC2628BBACF7}"/>
    <dgm:cxn modelId="{7E0264D8-20D4-414E-BF4D-34F89D9F853B}" type="presOf" srcId="{94A4766B-6108-0B47-A705-F59A851A42DE}" destId="{078FBFA9-7F91-A344-B781-11A7F38F859E}" srcOrd="0" destOrd="0" presId="urn:microsoft.com/office/officeart/2005/8/layout/vList5"/>
    <dgm:cxn modelId="{7889847A-261E-1343-BCEF-724A628BB934}" srcId="{2CA5712C-A54F-BE41-B91F-A74235BCDEFC}" destId="{14E7A351-2C24-D64D-BE21-9458C76D86FE}" srcOrd="2" destOrd="0" parTransId="{CBAA4258-209C-3543-B534-66CFF800A3BC}" sibTransId="{9B8DC8DB-E2A7-E140-905F-18255623045F}"/>
    <dgm:cxn modelId="{7900F022-7112-B640-8C96-1F97414337DF}" srcId="{7B073B2B-305C-B44B-831C-AE1A0E85BA08}" destId="{AC0EA30C-EF50-9340-8017-63B3CD3F7B09}" srcOrd="0" destOrd="0" parTransId="{11556F77-E8C3-FE47-A4DE-EBECE5DB7483}" sibTransId="{3B661268-C4DB-EA48-B376-E4A494BFFA88}"/>
    <dgm:cxn modelId="{7600736B-6B32-F042-AEB4-F17C9CB719CA}" srcId="{7B073B2B-305C-B44B-831C-AE1A0E85BA08}" destId="{22BDEDCB-01E3-AA43-AA5C-490D4AF3B721}" srcOrd="3" destOrd="0" parTransId="{58EBCC23-C04F-5842-BE1E-4D0C7E345E45}" sibTransId="{BD326B32-570B-AC40-B60D-3DA92A2400A1}"/>
    <dgm:cxn modelId="{E4EDDB77-AFC2-1F4D-82B1-E07EB259F9D1}" srcId="{2CA5712C-A54F-BE41-B91F-A74235BCDEFC}" destId="{E7AA2B8D-E1C3-AB47-BAB4-D6B0FB411B4A}" srcOrd="1" destOrd="0" parTransId="{CC0AA7A5-D8F6-0B49-8C46-397C1E0FEDF8}" sibTransId="{D6D44F14-DD76-A64F-9B83-45478466CDA8}"/>
    <dgm:cxn modelId="{8AF9B0FF-2F6F-9F45-BDC6-37577782CE22}" srcId="{94A4766B-6108-0B47-A705-F59A851A42DE}" destId="{2CA5712C-A54F-BE41-B91F-A74235BCDEFC}" srcOrd="0" destOrd="0" parTransId="{0A313E7B-C56B-1C4B-8242-7D82B094A7A4}" sibTransId="{364DB1C5-9B67-984F-AD47-7CCABA9B1E16}"/>
    <dgm:cxn modelId="{9BF8878E-7CC7-4B45-B18D-EE133DD4BD8D}" type="presOf" srcId="{2CA5712C-A54F-BE41-B91F-A74235BCDEFC}" destId="{5867E6D6-73EB-6541-94AC-E8BEFDA01315}" srcOrd="0" destOrd="0" presId="urn:microsoft.com/office/officeart/2005/8/layout/vList5"/>
    <dgm:cxn modelId="{FA340CC1-BF44-E14D-B859-4CC859D4447D}" srcId="{94A4766B-6108-0B47-A705-F59A851A42DE}" destId="{7B073B2B-305C-B44B-831C-AE1A0E85BA08}" srcOrd="1" destOrd="0" parTransId="{851B7D1F-EC6D-3648-888D-4787FC253B92}" sibTransId="{86E520AC-F15F-A143-8B0F-BC73A93338DA}"/>
    <dgm:cxn modelId="{195CD206-FF50-8242-A2B7-08C2F6FF73B8}" type="presOf" srcId="{42ED502B-12C8-9544-9B09-4E6729E6ECD0}" destId="{60933F9A-9287-894B-B571-CB5A730DCBA5}" srcOrd="0" destOrd="3" presId="urn:microsoft.com/office/officeart/2005/8/layout/vList5"/>
    <dgm:cxn modelId="{87CE726E-4C4D-4D44-8FCB-348CD620DFA7}" srcId="{2CA5712C-A54F-BE41-B91F-A74235BCDEFC}" destId="{42ED502B-12C8-9544-9B09-4E6729E6ECD0}" srcOrd="3" destOrd="0" parTransId="{B0959D9A-FC21-FF42-949F-16D05B47894B}" sibTransId="{B774FA2A-2FDD-7142-94CA-EFEC9FC41D90}"/>
    <dgm:cxn modelId="{B15A3D51-46C7-DE4C-9F12-4F7A9B3EE6A3}" type="presOf" srcId="{8F0192A8-4754-B940-ABD2-929886D5335D}" destId="{8A128B86-0EE9-0C4C-819E-873358494D28}" srcOrd="0" destOrd="4" presId="urn:microsoft.com/office/officeart/2005/8/layout/vList5"/>
    <dgm:cxn modelId="{796EBD1B-7359-784D-9176-14EB0130F0E4}" type="presOf" srcId="{AC0EA30C-EF50-9340-8017-63B3CD3F7B09}" destId="{8A128B86-0EE9-0C4C-819E-873358494D28}" srcOrd="0" destOrd="0" presId="urn:microsoft.com/office/officeart/2005/8/layout/vList5"/>
    <dgm:cxn modelId="{6BF4D49C-C5AA-7040-94AB-5CA47F0E24D4}" srcId="{7B073B2B-305C-B44B-831C-AE1A0E85BA08}" destId="{8F0192A8-4754-B940-ABD2-929886D5335D}" srcOrd="4" destOrd="0" parTransId="{D8CE8EDF-BB32-D441-B43F-63CF21326DCE}" sibTransId="{05431A53-BDBF-EC49-AAB4-AC289C5C703E}"/>
    <dgm:cxn modelId="{1D09FF01-4F7B-0442-BD3E-98EBFA490B4C}" type="presOf" srcId="{F8E3D00A-63AB-7449-9454-17457B2A1FC3}" destId="{8A128B86-0EE9-0C4C-819E-873358494D28}" srcOrd="0" destOrd="1" presId="urn:microsoft.com/office/officeart/2005/8/layout/vList5"/>
    <dgm:cxn modelId="{4E94E455-6E2C-6D46-B727-4F655FFAF6AD}" type="presOf" srcId="{1F602BAE-1470-BF44-91C7-54FE62D32BBE}" destId="{8A128B86-0EE9-0C4C-819E-873358494D28}" srcOrd="0" destOrd="5" presId="urn:microsoft.com/office/officeart/2005/8/layout/vList5"/>
    <dgm:cxn modelId="{1B72B0B7-B350-E649-8637-F67BCA7FAFED}" srcId="{94A4766B-6108-0B47-A705-F59A851A42DE}" destId="{FA007EDA-13DF-DC45-B5F1-B82AA7E7F0CC}" srcOrd="2" destOrd="0" parTransId="{19E9F651-B205-DD4D-92AB-9502A6C39789}" sibTransId="{45DA324A-1665-3947-A31F-6594F85E50B5}"/>
    <dgm:cxn modelId="{E9262DC5-8733-DC45-98A0-50F54D429161}" srcId="{7B073B2B-305C-B44B-831C-AE1A0E85BA08}" destId="{1F602BAE-1470-BF44-91C7-54FE62D32BBE}" srcOrd="5" destOrd="0" parTransId="{8DEA3572-47DD-D24D-8BE1-CAF0A7C01B3D}" sibTransId="{86B9D15A-0EED-C547-A561-895C33C044BE}"/>
    <dgm:cxn modelId="{847EA3DE-E878-094A-8553-65D9B342EC7F}" type="presOf" srcId="{14E7A351-2C24-D64D-BE21-9458C76D86FE}" destId="{60933F9A-9287-894B-B571-CB5A730DCBA5}" srcOrd="0" destOrd="2" presId="urn:microsoft.com/office/officeart/2005/8/layout/vList5"/>
    <dgm:cxn modelId="{C9F679A9-5566-8246-A91B-83C934457DFF}" srcId="{2CA5712C-A54F-BE41-B91F-A74235BCDEFC}" destId="{9103E6BE-3603-C14D-9223-30845881B8E3}" srcOrd="0" destOrd="0" parTransId="{4E09A2BC-79B5-164E-A0C1-F15F9A608C44}" sibTransId="{942DB1BB-F63F-4B49-AF51-BAB7B9FCC781}"/>
    <dgm:cxn modelId="{9C159B84-F640-BC4E-87A1-66362A357628}" type="presOf" srcId="{AC5FCC95-19AC-DA4B-BC16-00100D4E6DD9}" destId="{F935B536-FFFF-D840-AB9A-59C54E704CCF}" srcOrd="0" destOrd="0" presId="urn:microsoft.com/office/officeart/2005/8/layout/vList5"/>
    <dgm:cxn modelId="{47E1E2C5-93D4-0D4B-824C-028DA8FFEAB5}" type="presOf" srcId="{FA007EDA-13DF-DC45-B5F1-B82AA7E7F0CC}" destId="{884941C3-3530-4B47-A25F-42B370A80E87}" srcOrd="0" destOrd="0" presId="urn:microsoft.com/office/officeart/2005/8/layout/vList5"/>
    <dgm:cxn modelId="{6AFE7DA2-FB47-8944-AF7B-B8949B37ACD7}" type="presOf" srcId="{7B073B2B-305C-B44B-831C-AE1A0E85BA08}" destId="{0AF5FA8E-3794-D948-8E3B-0FD0031BD6BC}" srcOrd="0" destOrd="0" presId="urn:microsoft.com/office/officeart/2005/8/layout/vList5"/>
    <dgm:cxn modelId="{42FE064D-B7D5-C044-926D-5FC68144336F}" type="presOf" srcId="{22BDEDCB-01E3-AA43-AA5C-490D4AF3B721}" destId="{8A128B86-0EE9-0C4C-819E-873358494D28}" srcOrd="0" destOrd="3" presId="urn:microsoft.com/office/officeart/2005/8/layout/vList5"/>
    <dgm:cxn modelId="{F93CC727-3D78-A34B-A02F-CC43D353FAA7}" type="presOf" srcId="{9103E6BE-3603-C14D-9223-30845881B8E3}" destId="{60933F9A-9287-894B-B571-CB5A730DCBA5}" srcOrd="0" destOrd="0" presId="urn:microsoft.com/office/officeart/2005/8/layout/vList5"/>
    <dgm:cxn modelId="{63839401-728D-074A-B3E4-40DAD5109EBF}" type="presParOf" srcId="{078FBFA9-7F91-A344-B781-11A7F38F859E}" destId="{E8130EF4-B962-8F44-8007-533F9123A74A}" srcOrd="0" destOrd="0" presId="urn:microsoft.com/office/officeart/2005/8/layout/vList5"/>
    <dgm:cxn modelId="{7E19A509-3015-6C46-A464-776264EA199D}" type="presParOf" srcId="{E8130EF4-B962-8F44-8007-533F9123A74A}" destId="{5867E6D6-73EB-6541-94AC-E8BEFDA01315}" srcOrd="0" destOrd="0" presId="urn:microsoft.com/office/officeart/2005/8/layout/vList5"/>
    <dgm:cxn modelId="{BA3CF0FD-B963-A040-824B-E1A5244AD17E}" type="presParOf" srcId="{E8130EF4-B962-8F44-8007-533F9123A74A}" destId="{60933F9A-9287-894B-B571-CB5A730DCBA5}" srcOrd="1" destOrd="0" presId="urn:microsoft.com/office/officeart/2005/8/layout/vList5"/>
    <dgm:cxn modelId="{4C2A5AA8-09BF-CF4E-BC2C-06A120E8A4E5}" type="presParOf" srcId="{078FBFA9-7F91-A344-B781-11A7F38F859E}" destId="{69B2013E-219E-5147-AC9D-F6C16AC802F2}" srcOrd="1" destOrd="0" presId="urn:microsoft.com/office/officeart/2005/8/layout/vList5"/>
    <dgm:cxn modelId="{552ECAFE-319F-6C45-97A0-FC52678AD94F}" type="presParOf" srcId="{078FBFA9-7F91-A344-B781-11A7F38F859E}" destId="{A3D22A33-406A-854B-BCA7-26261C714735}" srcOrd="2" destOrd="0" presId="urn:microsoft.com/office/officeart/2005/8/layout/vList5"/>
    <dgm:cxn modelId="{55B1D6C1-A5C5-7342-A3EB-003667E542AE}" type="presParOf" srcId="{A3D22A33-406A-854B-BCA7-26261C714735}" destId="{0AF5FA8E-3794-D948-8E3B-0FD0031BD6BC}" srcOrd="0" destOrd="0" presId="urn:microsoft.com/office/officeart/2005/8/layout/vList5"/>
    <dgm:cxn modelId="{A42287DB-50A8-8E4D-84AF-D157BB65BC3B}" type="presParOf" srcId="{A3D22A33-406A-854B-BCA7-26261C714735}" destId="{8A128B86-0EE9-0C4C-819E-873358494D28}" srcOrd="1" destOrd="0" presId="urn:microsoft.com/office/officeart/2005/8/layout/vList5"/>
    <dgm:cxn modelId="{E537F331-A539-904A-BCDD-CF425D8BBF3A}" type="presParOf" srcId="{078FBFA9-7F91-A344-B781-11A7F38F859E}" destId="{B1124008-3341-DE44-BE2A-24199C52F427}" srcOrd="3" destOrd="0" presId="urn:microsoft.com/office/officeart/2005/8/layout/vList5"/>
    <dgm:cxn modelId="{46C98B6A-5798-ED4F-BCBE-B209DD382047}" type="presParOf" srcId="{078FBFA9-7F91-A344-B781-11A7F38F859E}" destId="{8B263CC9-3A0C-AD49-AD05-6289B733CCFF}" srcOrd="4" destOrd="0" presId="urn:microsoft.com/office/officeart/2005/8/layout/vList5"/>
    <dgm:cxn modelId="{7CFC0709-DB61-D648-986B-4F4AEBC7DA09}" type="presParOf" srcId="{8B263CC9-3A0C-AD49-AD05-6289B733CCFF}" destId="{884941C3-3530-4B47-A25F-42B370A80E87}" srcOrd="0" destOrd="0" presId="urn:microsoft.com/office/officeart/2005/8/layout/vList5"/>
    <dgm:cxn modelId="{D0F44129-F130-7143-9781-7E7E3AE28AED}" type="presParOf" srcId="{8B263CC9-3A0C-AD49-AD05-6289B733CCFF}" destId="{F935B536-FFFF-D840-AB9A-59C54E704CC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E43F0-BDA4-E741-B98B-979ACD46B1D7}">
      <dsp:nvSpPr>
        <dsp:cNvPr id="0" name=""/>
        <dsp:cNvSpPr/>
      </dsp:nvSpPr>
      <dsp:spPr>
        <a:xfrm rot="16200000">
          <a:off x="-1667760" y="1669458"/>
          <a:ext cx="5004330" cy="1665413"/>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0" rIns="57150" bIns="0" numCol="1" spcCol="1270" anchor="ctr" anchorCtr="0">
          <a:noAutofit/>
        </a:bodyPr>
        <a:lstStyle/>
        <a:p>
          <a:pPr lvl="0" algn="ctr" defTabSz="400050">
            <a:lnSpc>
              <a:spcPct val="90000"/>
            </a:lnSpc>
            <a:spcBef>
              <a:spcPct val="0"/>
            </a:spcBef>
            <a:spcAft>
              <a:spcPct val="35000"/>
            </a:spcAft>
          </a:pPr>
          <a:r>
            <a:rPr lang="fr-FR" sz="900" kern="1200" dirty="0" smtClean="0"/>
            <a:t>Le parcours individuel, d'information, d'orientation et de découverte du monde économique et professionnel prend l'appellation "parcours Avenir". Il s'adresse à tous les élèves du second degré de l'enseignement scolaire, de la classe de sixième de collège à la classe de terminale du lycée général, technologique et professionnel.</a:t>
          </a:r>
        </a:p>
        <a:p>
          <a:pPr lvl="0" algn="ctr" defTabSz="400050">
            <a:lnSpc>
              <a:spcPct val="90000"/>
            </a:lnSpc>
            <a:spcBef>
              <a:spcPct val="0"/>
            </a:spcBef>
            <a:spcAft>
              <a:spcPct val="35000"/>
            </a:spcAft>
          </a:pPr>
          <a:r>
            <a:rPr lang="fr-FR" sz="900" kern="1200" dirty="0" smtClean="0"/>
            <a:t>Pour l'élève, la mise en œuvre du parcours poursuit trois objectifs :</a:t>
          </a:r>
        </a:p>
        <a:p>
          <a:pPr lvl="0" algn="ctr" defTabSz="400050">
            <a:lnSpc>
              <a:spcPct val="90000"/>
            </a:lnSpc>
            <a:spcBef>
              <a:spcPct val="0"/>
            </a:spcBef>
            <a:spcAft>
              <a:spcPct val="35000"/>
            </a:spcAft>
          </a:pPr>
          <a:r>
            <a:rPr lang="fr-FR" sz="900" kern="1200" dirty="0" smtClean="0">
              <a:solidFill>
                <a:srgbClr val="FF0000"/>
              </a:solidFill>
            </a:rPr>
            <a:t>lui permettre de découvrir le monde économique et professionnel ;</a:t>
          </a:r>
        </a:p>
        <a:p>
          <a:pPr lvl="0" algn="ctr" defTabSz="400050">
            <a:lnSpc>
              <a:spcPct val="90000"/>
            </a:lnSpc>
            <a:spcBef>
              <a:spcPct val="0"/>
            </a:spcBef>
            <a:spcAft>
              <a:spcPct val="35000"/>
            </a:spcAft>
          </a:pPr>
          <a:r>
            <a:rPr lang="fr-FR" sz="900" kern="1200" dirty="0" smtClean="0">
              <a:solidFill>
                <a:srgbClr val="FF0000"/>
              </a:solidFill>
            </a:rPr>
            <a:t>Sens de l’engagement</a:t>
          </a:r>
        </a:p>
        <a:p>
          <a:pPr lvl="0" algn="ctr" defTabSz="400050">
            <a:lnSpc>
              <a:spcPct val="90000"/>
            </a:lnSpc>
            <a:spcBef>
              <a:spcPct val="0"/>
            </a:spcBef>
            <a:spcAft>
              <a:spcPct val="35000"/>
            </a:spcAft>
          </a:pPr>
          <a:r>
            <a:rPr lang="fr-FR" sz="900" kern="1200" dirty="0" smtClean="0">
              <a:solidFill>
                <a:srgbClr val="FF0000"/>
              </a:solidFill>
            </a:rPr>
            <a:t>Construire sa scolarité </a:t>
          </a:r>
        </a:p>
      </dsp:txBody>
      <dsp:txXfrm rot="5400000">
        <a:off x="1698" y="1000866"/>
        <a:ext cx="1665413" cy="3002598"/>
      </dsp:txXfrm>
    </dsp:sp>
    <dsp:sp modelId="{AC8894FF-F977-8A4D-84FD-C3417BF66675}">
      <dsp:nvSpPr>
        <dsp:cNvPr id="0" name=""/>
        <dsp:cNvSpPr/>
      </dsp:nvSpPr>
      <dsp:spPr>
        <a:xfrm rot="16200000">
          <a:off x="122559" y="1669458"/>
          <a:ext cx="5004330" cy="1665413"/>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0" rIns="38447" bIns="0" numCol="1" spcCol="1270" anchor="ctr" anchorCtr="0">
          <a:noAutofit/>
        </a:bodyPr>
        <a:lstStyle/>
        <a:p>
          <a:pPr lvl="0" algn="ctr" defTabSz="266700">
            <a:lnSpc>
              <a:spcPct val="90000"/>
            </a:lnSpc>
            <a:spcBef>
              <a:spcPct val="0"/>
            </a:spcBef>
            <a:spcAft>
              <a:spcPct val="35000"/>
            </a:spcAft>
          </a:pPr>
          <a:r>
            <a:rPr lang="fr-FR" sz="600" kern="1200" dirty="0" smtClean="0"/>
            <a:t>Parcours éducatif de l’école élémentaire à la terminale, le parcours citoyen se fonde sur l’enseignement moral et civique. Ce parcours intègre à la fois la connaissance des éléments de programmes liés aux valeurs de la République et les compétences d’ordre moral et civique que manifeste l’élève au sein ou en dehors de l’établissement. Ces connaissances et compétences constituent le fondement de l’enseignement moral et civique, mais comprennent aussi l’éducation aux médias et à l’information, nécessaire pour développer une connaissance critique de l’information, décrypter l’image, apprendre à se forger une opinion. La conscience citoyenne et la culture de l’engagement, inhérentes au parcours citoyen, se forgent également par l’éducation à l’environnement et au développement durable et l’enseignement de défense qui a pour objet de renforcer le lien armée-Nation tout en sensibilisant la jeunesse à son devoir de défense.</a:t>
          </a:r>
        </a:p>
        <a:p>
          <a:pPr lvl="0" algn="ctr" defTabSz="266700">
            <a:lnSpc>
              <a:spcPct val="90000"/>
            </a:lnSpc>
            <a:spcBef>
              <a:spcPct val="0"/>
            </a:spcBef>
            <a:spcAft>
              <a:spcPct val="35000"/>
            </a:spcAft>
          </a:pPr>
          <a:r>
            <a:rPr lang="fr-FR" sz="600" kern="1200" dirty="0" smtClean="0"/>
            <a:t>Le « parcours citoyen » a pour objectifs :</a:t>
          </a:r>
        </a:p>
        <a:p>
          <a:pPr lvl="0" algn="ctr" defTabSz="266700">
            <a:lnSpc>
              <a:spcPct val="90000"/>
            </a:lnSpc>
            <a:spcBef>
              <a:spcPct val="0"/>
            </a:spcBef>
            <a:spcAft>
              <a:spcPct val="35000"/>
            </a:spcAft>
          </a:pPr>
          <a:r>
            <a:rPr lang="fr-FR" sz="600" kern="1200" dirty="0" smtClean="0">
              <a:solidFill>
                <a:srgbClr val="FF0000"/>
              </a:solidFill>
            </a:rPr>
            <a:t>faire connaître aux élèves les valeurs de la République ;</a:t>
          </a:r>
        </a:p>
        <a:p>
          <a:pPr lvl="0" algn="ctr" defTabSz="266700">
            <a:lnSpc>
              <a:spcPct val="90000"/>
            </a:lnSpc>
            <a:spcBef>
              <a:spcPct val="0"/>
            </a:spcBef>
            <a:spcAft>
              <a:spcPct val="35000"/>
            </a:spcAft>
          </a:pPr>
          <a:r>
            <a:rPr lang="fr-FR" sz="600" kern="1200" dirty="0" smtClean="0">
              <a:solidFill>
                <a:srgbClr val="FF0000"/>
              </a:solidFill>
            </a:rPr>
            <a:t>les amener à devenir des citoyens responsables et libres ;</a:t>
          </a:r>
        </a:p>
        <a:p>
          <a:pPr lvl="0" algn="ctr" defTabSz="266700">
            <a:lnSpc>
              <a:spcPct val="90000"/>
            </a:lnSpc>
            <a:spcBef>
              <a:spcPct val="0"/>
            </a:spcBef>
            <a:spcAft>
              <a:spcPct val="35000"/>
            </a:spcAft>
          </a:pPr>
          <a:r>
            <a:rPr lang="fr-FR" sz="600" kern="1200" dirty="0" smtClean="0">
              <a:solidFill>
                <a:srgbClr val="FF0000"/>
              </a:solidFill>
            </a:rPr>
            <a:t>contribuer au domaine 3 du socle commun, « la formation de la personne et du citoyen ».</a:t>
          </a:r>
          <a:endParaRPr lang="fr-FR" sz="600" kern="1200" dirty="0">
            <a:solidFill>
              <a:srgbClr val="FF0000"/>
            </a:solidFill>
          </a:endParaRPr>
        </a:p>
      </dsp:txBody>
      <dsp:txXfrm rot="5400000">
        <a:off x="1792017" y="1000866"/>
        <a:ext cx="1665413" cy="3002598"/>
      </dsp:txXfrm>
    </dsp:sp>
    <dsp:sp modelId="{668F05D9-6086-8C41-AA6B-A9F7017A09BA}">
      <dsp:nvSpPr>
        <dsp:cNvPr id="0" name=""/>
        <dsp:cNvSpPr/>
      </dsp:nvSpPr>
      <dsp:spPr>
        <a:xfrm rot="16200000">
          <a:off x="1912878" y="1669458"/>
          <a:ext cx="5004330" cy="1665413"/>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750" tIns="0" rIns="31750" bIns="0" numCol="1" spcCol="1270" anchor="t" anchorCtr="0">
          <a:noAutofit/>
        </a:bodyPr>
        <a:lstStyle/>
        <a:p>
          <a:pPr lvl="0" algn="l" defTabSz="222250">
            <a:lnSpc>
              <a:spcPct val="90000"/>
            </a:lnSpc>
            <a:spcBef>
              <a:spcPct val="0"/>
            </a:spcBef>
            <a:spcAft>
              <a:spcPct val="35000"/>
            </a:spcAft>
          </a:pPr>
          <a:endParaRPr lang="fr-FR" sz="500" kern="1200" dirty="0" smtClean="0"/>
        </a:p>
        <a:p>
          <a:pPr lvl="0" algn="l" defTabSz="222250">
            <a:lnSpc>
              <a:spcPct val="90000"/>
            </a:lnSpc>
            <a:spcBef>
              <a:spcPct val="0"/>
            </a:spcBef>
            <a:spcAft>
              <a:spcPct val="35000"/>
            </a:spcAft>
          </a:pPr>
          <a:endParaRPr lang="fr-FR" sz="500" kern="1200" dirty="0" smtClean="0"/>
        </a:p>
        <a:p>
          <a:pPr lvl="0" algn="l" defTabSz="222250">
            <a:lnSpc>
              <a:spcPct val="90000"/>
            </a:lnSpc>
            <a:spcBef>
              <a:spcPct val="0"/>
            </a:spcBef>
            <a:spcAft>
              <a:spcPct val="35000"/>
            </a:spcAft>
          </a:pPr>
          <a:endParaRPr lang="fr-FR" sz="500" kern="1200" dirty="0" smtClean="0"/>
        </a:p>
        <a:p>
          <a:pPr lvl="0" algn="l" defTabSz="222250">
            <a:lnSpc>
              <a:spcPct val="90000"/>
            </a:lnSpc>
            <a:spcBef>
              <a:spcPct val="0"/>
            </a:spcBef>
            <a:spcAft>
              <a:spcPct val="35000"/>
            </a:spcAft>
          </a:pPr>
          <a:r>
            <a:rPr lang="fr-FR" sz="600" kern="1200" dirty="0" smtClean="0">
              <a:solidFill>
                <a:schemeClr val="bg1"/>
              </a:solidFill>
              <a:latin typeface="arial" charset="0"/>
            </a:rPr>
            <a:t>Enjeu primordial au sein du système éducatif, la santé, dans ses dimensions physique, psychique, sociale et environnementale, est un élément essentiel de l'éducation de tous les enfants et adolescents. Elle constitue un facteur important de leur réussite éducative. En effet, les données disponibles montrent que les inégalités de santé s'installent très précocement et que les conduites ayant une influence négative sur la santé se mettent en place dès l'enfance ou l'adolescence. Ainsi, la promotion de la santé en milieu scolaire constitue l'un des meilleurs leviers pour améliorer le bien-être et réduire les inégalités, en intervenant au moment où se développent les compétences et les connaissances utiles tout au long de la vie.</a:t>
          </a:r>
          <a:endParaRPr lang="fr-FR" sz="600" kern="1200" dirty="0">
            <a:solidFill>
              <a:schemeClr val="bg1"/>
            </a:solidFill>
          </a:endParaRPr>
        </a:p>
        <a:p>
          <a:pPr marL="57150" lvl="1" indent="-57150" algn="l" defTabSz="266700">
            <a:lnSpc>
              <a:spcPct val="90000"/>
            </a:lnSpc>
            <a:spcBef>
              <a:spcPct val="0"/>
            </a:spcBef>
            <a:spcAft>
              <a:spcPct val="15000"/>
            </a:spcAft>
            <a:buChar char="•"/>
          </a:pPr>
          <a:r>
            <a:rPr lang="fr-FR" sz="600" kern="1200" smtClean="0">
              <a:solidFill>
                <a:schemeClr val="bg1"/>
              </a:solidFill>
              <a:latin typeface="arial" charset="0"/>
            </a:rPr>
            <a:t>Le parcours éducatif de santé est organisé autour de trois axes :</a:t>
          </a:r>
          <a:endParaRPr lang="fr-FR" sz="600" kern="1200" dirty="0">
            <a:solidFill>
              <a:schemeClr val="bg1"/>
            </a:solidFill>
            <a:latin typeface="arial" charset="0"/>
          </a:endParaRPr>
        </a:p>
        <a:p>
          <a:pPr marL="57150" lvl="1" indent="-57150" algn="l" defTabSz="266700">
            <a:lnSpc>
              <a:spcPct val="90000"/>
            </a:lnSpc>
            <a:spcBef>
              <a:spcPct val="0"/>
            </a:spcBef>
            <a:spcAft>
              <a:spcPct val="15000"/>
            </a:spcAft>
            <a:buChar char="•"/>
          </a:pPr>
          <a:r>
            <a:rPr lang="fr-FR" sz="600" b="1" kern="1200" dirty="0" smtClean="0">
              <a:solidFill>
                <a:schemeClr val="bg1"/>
              </a:solidFill>
              <a:latin typeface="arial" charset="0"/>
            </a:rPr>
            <a:t>un axe d'éducation </a:t>
          </a:r>
          <a:r>
            <a:rPr lang="fr-FR" sz="600" kern="1200" dirty="0" smtClean="0">
              <a:solidFill>
                <a:schemeClr val="bg1"/>
              </a:solidFill>
              <a:latin typeface="arial" charset="0"/>
            </a:rPr>
            <a:t>à la santé qui décrit les compétences à acquérir à chacune des étapes de la scolarité afin de permettre à chaque futur citoyen de faire des choix éclairés en matière de santé ;</a:t>
          </a:r>
          <a:endParaRPr lang="fr-FR" sz="600" kern="1200" dirty="0">
            <a:solidFill>
              <a:schemeClr val="bg1"/>
            </a:solidFill>
            <a:latin typeface="arial" charset="0"/>
          </a:endParaRPr>
        </a:p>
        <a:p>
          <a:pPr marL="57150" lvl="1" indent="-57150" algn="l" defTabSz="266700">
            <a:lnSpc>
              <a:spcPct val="90000"/>
            </a:lnSpc>
            <a:spcBef>
              <a:spcPct val="0"/>
            </a:spcBef>
            <a:spcAft>
              <a:spcPct val="15000"/>
            </a:spcAft>
            <a:buChar char="•"/>
          </a:pPr>
          <a:r>
            <a:rPr lang="fr-FR" sz="600" b="1" kern="1200" dirty="0" smtClean="0">
              <a:solidFill>
                <a:schemeClr val="bg1"/>
              </a:solidFill>
              <a:latin typeface="arial" charset="0"/>
            </a:rPr>
            <a:t>un axe de prévention </a:t>
          </a:r>
          <a:r>
            <a:rPr lang="fr-FR" sz="600" kern="1200" dirty="0" smtClean="0">
              <a:solidFill>
                <a:schemeClr val="bg1"/>
              </a:solidFill>
              <a:latin typeface="arial" charset="0"/>
            </a:rPr>
            <a:t>qui présente les actions centrées sur une ou plusieurs problématiques de santé prioritaires ayant des dimensions éducatives et sociales : conduites addictives, alimentation et activité physique, vaccination, contraception, protection de l'enfance par exemple ;</a:t>
          </a:r>
          <a:endParaRPr lang="fr-FR" sz="600" kern="1200" dirty="0">
            <a:solidFill>
              <a:schemeClr val="bg1"/>
            </a:solidFill>
            <a:latin typeface="arial" charset="0"/>
          </a:endParaRPr>
        </a:p>
        <a:p>
          <a:pPr marL="57150" lvl="1" indent="-57150" algn="l" defTabSz="266700">
            <a:lnSpc>
              <a:spcPct val="90000"/>
            </a:lnSpc>
            <a:spcBef>
              <a:spcPct val="0"/>
            </a:spcBef>
            <a:spcAft>
              <a:spcPct val="15000"/>
            </a:spcAft>
            <a:buChar char="•"/>
          </a:pPr>
          <a:r>
            <a:rPr lang="fr-FR" sz="600" b="1" kern="1200" dirty="0" smtClean="0">
              <a:solidFill>
                <a:schemeClr val="bg1"/>
              </a:solidFill>
              <a:latin typeface="arial" charset="0"/>
            </a:rPr>
            <a:t>un axe de protection </a:t>
          </a:r>
          <a:r>
            <a:rPr lang="fr-FR" sz="600" kern="1200" dirty="0" smtClean="0">
              <a:solidFill>
                <a:schemeClr val="bg1"/>
              </a:solidFill>
              <a:latin typeface="arial" charset="0"/>
            </a:rPr>
            <a:t>de la sant</a:t>
          </a:r>
          <a:r>
            <a:rPr lang="fr-FR" sz="400" kern="1200" dirty="0" smtClean="0">
              <a:solidFill>
                <a:schemeClr val="bg1"/>
              </a:solidFill>
              <a:latin typeface="arial" charset="0"/>
            </a:rPr>
            <a:t>é qui intègre des démarches liées à la protection de la santé des élèves mises en œuvre dans l'école et l'établissement dans le but d'offrir aux élèves l'environnement le plus favorable possible à leur santé et à leur bien-être.</a:t>
          </a:r>
          <a:endParaRPr lang="fr-FR" sz="400" kern="1200" dirty="0">
            <a:solidFill>
              <a:schemeClr val="bg1"/>
            </a:solidFill>
            <a:latin typeface="arial" charset="0"/>
          </a:endParaRPr>
        </a:p>
        <a:p>
          <a:pPr marL="57150" lvl="1" indent="-57150" algn="l" defTabSz="177800">
            <a:lnSpc>
              <a:spcPct val="90000"/>
            </a:lnSpc>
            <a:spcBef>
              <a:spcPct val="0"/>
            </a:spcBef>
            <a:spcAft>
              <a:spcPct val="15000"/>
            </a:spcAft>
            <a:buChar char="•"/>
          </a:pPr>
          <a:r>
            <a:rPr lang="fr-FR" sz="400" kern="1200" dirty="0" smtClean="0">
              <a:solidFill>
                <a:schemeClr val="bg1"/>
              </a:solidFill>
              <a:latin typeface="arial" charset="0"/>
            </a:rPr>
            <a:t>Au sein des écoles et établissements scolaires, l'ensemble de ces actions de prévention, d'information, de visites médicales et de dépistage s'organise au bénéfice de chaque élève pour former un parcours éducatif de santé. Ce parcours vise à structurer la présentation des dispositifs qui concernent à la fois la protection de la santé des élèves, les activités éducatives liées à la prévention des conduites à risques et les activités pédagogiques mises en place dans les enseignements en référence aux programmes scolaires.</a:t>
          </a:r>
          <a:endParaRPr lang="fr-FR" sz="400" kern="1200" dirty="0">
            <a:solidFill>
              <a:schemeClr val="bg1"/>
            </a:solidFill>
            <a:latin typeface="arial" charset="0"/>
          </a:endParaRPr>
        </a:p>
        <a:p>
          <a:pPr marL="57150" lvl="1" indent="-57150" algn="l" defTabSz="177800">
            <a:lnSpc>
              <a:spcPct val="90000"/>
            </a:lnSpc>
            <a:spcBef>
              <a:spcPct val="0"/>
            </a:spcBef>
            <a:spcAft>
              <a:spcPct val="15000"/>
            </a:spcAft>
            <a:buChar char="•"/>
          </a:pPr>
          <a:endParaRPr lang="fr-FR" sz="400" kern="1200" dirty="0">
            <a:solidFill>
              <a:schemeClr val="bg1"/>
            </a:solidFill>
          </a:endParaRPr>
        </a:p>
      </dsp:txBody>
      <dsp:txXfrm rot="5400000">
        <a:off x="3582336" y="1000866"/>
        <a:ext cx="1665413" cy="3002598"/>
      </dsp:txXfrm>
    </dsp:sp>
    <dsp:sp modelId="{5E8F5739-C898-EE47-B9F6-FD6807DA7F46}">
      <dsp:nvSpPr>
        <dsp:cNvPr id="0" name=""/>
        <dsp:cNvSpPr/>
      </dsp:nvSpPr>
      <dsp:spPr>
        <a:xfrm rot="16200000">
          <a:off x="3703198" y="1669458"/>
          <a:ext cx="5004330" cy="1665413"/>
        </a:xfrm>
        <a:prstGeom prst="flowChartManualOperati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0" rIns="38447" bIns="0" numCol="1" spcCol="1270" anchor="ctr" anchorCtr="0">
          <a:noAutofit/>
        </a:bodyPr>
        <a:lstStyle/>
        <a:p>
          <a:pPr lvl="0" algn="ctr" defTabSz="266700">
            <a:lnSpc>
              <a:spcPct val="90000"/>
            </a:lnSpc>
            <a:spcBef>
              <a:spcPct val="0"/>
            </a:spcBef>
            <a:spcAft>
              <a:spcPct val="35000"/>
            </a:spcAft>
          </a:pPr>
          <a:r>
            <a:rPr lang="fr-FR" sz="600" kern="1200" dirty="0" smtClean="0"/>
            <a:t>Le parcours d'éducation artistique et culturelle vise à donner à tous les jeunes un égal accès à l'art et à la culture. Il favorise l’acquisition d’une culture personnelle dans les domaines des arts et du patrimoine. Il se fonde sur trois champs d'action indissociables qui constituent ses trois piliers :</a:t>
          </a:r>
        </a:p>
        <a:p>
          <a:pPr lvl="0" algn="ctr" defTabSz="266700">
            <a:lnSpc>
              <a:spcPct val="90000"/>
            </a:lnSpc>
            <a:spcBef>
              <a:spcPct val="0"/>
            </a:spcBef>
            <a:spcAft>
              <a:spcPct val="35000"/>
            </a:spcAft>
          </a:pPr>
          <a:r>
            <a:rPr lang="fr-FR" sz="600" kern="1200" dirty="0" smtClean="0"/>
            <a:t>des rencontres avec des artistes et des œuvres ;</a:t>
          </a:r>
        </a:p>
        <a:p>
          <a:pPr lvl="0" algn="ctr" defTabSz="266700">
            <a:lnSpc>
              <a:spcPct val="90000"/>
            </a:lnSpc>
            <a:spcBef>
              <a:spcPct val="0"/>
            </a:spcBef>
            <a:spcAft>
              <a:spcPct val="35000"/>
            </a:spcAft>
          </a:pPr>
          <a:r>
            <a:rPr lang="fr-FR" sz="600" kern="1200" dirty="0" smtClean="0"/>
            <a:t>des pratiques individuelles et collectives dans différents domaines artistiques ;</a:t>
          </a:r>
        </a:p>
        <a:p>
          <a:pPr lvl="0" algn="ctr" defTabSz="266700">
            <a:lnSpc>
              <a:spcPct val="90000"/>
            </a:lnSpc>
            <a:spcBef>
              <a:spcPct val="0"/>
            </a:spcBef>
            <a:spcAft>
              <a:spcPct val="35000"/>
            </a:spcAft>
          </a:pPr>
          <a:r>
            <a:rPr lang="fr-FR" sz="600" kern="1200" dirty="0" smtClean="0"/>
            <a:t>des connaissances qui permettent l'acquisition de repères culturels ainsi que le développement de la faculté de juger et de l'esprit critique.</a:t>
          </a:r>
        </a:p>
        <a:p>
          <a:pPr lvl="0" algn="ctr" defTabSz="266700">
            <a:lnSpc>
              <a:spcPct val="90000"/>
            </a:lnSpc>
            <a:spcBef>
              <a:spcPct val="0"/>
            </a:spcBef>
            <a:spcAft>
              <a:spcPct val="35000"/>
            </a:spcAft>
          </a:pPr>
          <a:r>
            <a:rPr lang="fr-FR" sz="600" kern="1200" dirty="0" smtClean="0"/>
            <a:t>Les principaux objectifs du parcours sont :</a:t>
          </a:r>
        </a:p>
        <a:p>
          <a:pPr lvl="0" algn="ctr" defTabSz="266700">
            <a:lnSpc>
              <a:spcPct val="90000"/>
            </a:lnSpc>
            <a:spcBef>
              <a:spcPct val="0"/>
            </a:spcBef>
            <a:spcAft>
              <a:spcPct val="35000"/>
            </a:spcAft>
          </a:pPr>
          <a:r>
            <a:rPr lang="fr-FR" sz="600" kern="1200" dirty="0" smtClean="0"/>
            <a:t>diversifier et élargir les domaines artistiques abordés à l'École ;</a:t>
          </a:r>
        </a:p>
        <a:p>
          <a:pPr lvl="0" algn="ctr" defTabSz="266700">
            <a:lnSpc>
              <a:spcPct val="90000"/>
            </a:lnSpc>
            <a:spcBef>
              <a:spcPct val="0"/>
            </a:spcBef>
            <a:spcAft>
              <a:spcPct val="35000"/>
            </a:spcAft>
          </a:pPr>
          <a:r>
            <a:rPr lang="fr-FR" sz="600" kern="1200" dirty="0" smtClean="0"/>
            <a:t>articuler les différents temps éducatifs et en tirer parti ;</a:t>
          </a:r>
        </a:p>
        <a:p>
          <a:pPr lvl="0" algn="ctr" defTabSz="266700">
            <a:lnSpc>
              <a:spcPct val="90000"/>
            </a:lnSpc>
            <a:spcBef>
              <a:spcPct val="0"/>
            </a:spcBef>
            <a:spcAft>
              <a:spcPct val="35000"/>
            </a:spcAft>
          </a:pPr>
          <a:r>
            <a:rPr lang="fr-FR" sz="600" kern="1200" dirty="0" smtClean="0"/>
            <a:t>donner sens et cohérence à l'ensemble des actions et expériences auxquelles l'élève prend part.</a:t>
          </a:r>
        </a:p>
        <a:p>
          <a:pPr lvl="0" algn="ctr" defTabSz="266700">
            <a:lnSpc>
              <a:spcPct val="90000"/>
            </a:lnSpc>
            <a:spcBef>
              <a:spcPct val="0"/>
            </a:spcBef>
            <a:spcAft>
              <a:spcPct val="35000"/>
            </a:spcAft>
          </a:pPr>
          <a:endParaRPr lang="fr-FR" sz="600" kern="1200" dirty="0"/>
        </a:p>
      </dsp:txBody>
      <dsp:txXfrm rot="5400000">
        <a:off x="5372656" y="1000866"/>
        <a:ext cx="1665413" cy="30025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33F9A-9287-894B-B571-CB5A730DCBA5}">
      <dsp:nvSpPr>
        <dsp:cNvPr id="0" name=""/>
        <dsp:cNvSpPr/>
      </dsp:nvSpPr>
      <dsp:spPr>
        <a:xfrm rot="5400000">
          <a:off x="2824196" y="-150769"/>
          <a:ext cx="1880914" cy="2830434"/>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22860" rIns="45720" bIns="22860" numCol="1" spcCol="1270" anchor="ctr" anchorCtr="0">
          <a:noAutofit/>
        </a:bodyPr>
        <a:lstStyle/>
        <a:p>
          <a:pPr marL="114300" lvl="1" indent="0" algn="l" defTabSz="533400">
            <a:lnSpc>
              <a:spcPct val="90000"/>
            </a:lnSpc>
            <a:spcBef>
              <a:spcPct val="0"/>
            </a:spcBef>
            <a:spcAft>
              <a:spcPct val="15000"/>
            </a:spcAft>
            <a:buChar char="•"/>
          </a:pPr>
          <a:endParaRPr lang="fr-FR" sz="1200" kern="1200" dirty="0"/>
        </a:p>
        <a:p>
          <a:pPr marL="114300" lvl="1" indent="0" algn="l" defTabSz="533400">
            <a:lnSpc>
              <a:spcPct val="90000"/>
            </a:lnSpc>
            <a:spcBef>
              <a:spcPct val="0"/>
            </a:spcBef>
            <a:spcAft>
              <a:spcPct val="15000"/>
            </a:spcAft>
            <a:buChar char="•"/>
          </a:pPr>
          <a:r>
            <a:rPr lang="fr-FR" sz="1200" b="1" u="sng" kern="1200" dirty="0" smtClean="0">
              <a:solidFill>
                <a:schemeClr val="accent1"/>
              </a:solidFill>
            </a:rPr>
            <a:t>ATTENDUS:</a:t>
          </a:r>
          <a:r>
            <a:rPr lang="fr-FR" sz="1200" kern="1200" dirty="0" smtClean="0"/>
            <a:t> répartir équitablement les actions sur la scolarité de l’enfant. </a:t>
          </a:r>
          <a:r>
            <a:rPr lang="fr-FR" sz="1200" kern="1200" dirty="0" smtClean="0"/>
            <a:t> A compléter en équipe. </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dirty="0" smtClean="0"/>
            <a:t>Un diaporama qui présente les enjeux plus détaillés sur le </a:t>
          </a:r>
          <a:r>
            <a:rPr lang="fr-FR" sz="1200" kern="1200" dirty="0" smtClean="0"/>
            <a:t>site</a:t>
          </a:r>
          <a:endParaRPr lang="fr-FR" sz="12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fr-FR" sz="1200" kern="1200" dirty="0" smtClean="0"/>
            <a:t>Grille de suivi des actions pour les enseignants, </a:t>
          </a:r>
        </a:p>
        <a:p>
          <a:pPr marL="114300" lvl="1" indent="0" algn="l" defTabSz="533400">
            <a:lnSpc>
              <a:spcPct val="90000"/>
            </a:lnSpc>
            <a:spcBef>
              <a:spcPct val="0"/>
            </a:spcBef>
            <a:spcAft>
              <a:spcPct val="15000"/>
            </a:spcAft>
            <a:buChar char="•"/>
          </a:pPr>
          <a:endParaRPr lang="fr-FR" sz="1200" kern="1200" dirty="0"/>
        </a:p>
      </dsp:txBody>
      <dsp:txXfrm rot="-5400000">
        <a:off x="2349437" y="415809"/>
        <a:ext cx="2738615" cy="1697276"/>
      </dsp:txXfrm>
    </dsp:sp>
    <dsp:sp modelId="{5867E6D6-73EB-6541-94AC-E8BEFDA01315}">
      <dsp:nvSpPr>
        <dsp:cNvPr id="0" name=""/>
        <dsp:cNvSpPr/>
      </dsp:nvSpPr>
      <dsp:spPr>
        <a:xfrm>
          <a:off x="0" y="3834"/>
          <a:ext cx="2349436" cy="2521224"/>
        </a:xfrm>
        <a:prstGeom prst="roundRect">
          <a:avLst/>
        </a:prstGeom>
        <a:gradFill flip="none" rotWithShape="0">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fr-FR" sz="3000" kern="1200" dirty="0" smtClean="0"/>
            <a:t>Pour les enseignants </a:t>
          </a:r>
          <a:endParaRPr lang="fr-FR" sz="3000" kern="1200" dirty="0"/>
        </a:p>
      </dsp:txBody>
      <dsp:txXfrm>
        <a:off x="114690" y="118524"/>
        <a:ext cx="2120056" cy="2291844"/>
      </dsp:txXfrm>
    </dsp:sp>
    <dsp:sp modelId="{8A128B86-0EE9-0C4C-819E-873358494D28}">
      <dsp:nvSpPr>
        <dsp:cNvPr id="0" name=""/>
        <dsp:cNvSpPr/>
      </dsp:nvSpPr>
      <dsp:spPr>
        <a:xfrm rot="5400000">
          <a:off x="2590532" y="1669609"/>
          <a:ext cx="3121033" cy="4750326"/>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Livret</a:t>
          </a: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endParaRPr lang="fr-FR" sz="1200" kern="1200" dirty="0"/>
        </a:p>
        <a:p>
          <a:pPr marL="114300" lvl="1" indent="-114300" algn="l" defTabSz="533400">
            <a:lnSpc>
              <a:spcPct val="90000"/>
            </a:lnSpc>
            <a:spcBef>
              <a:spcPct val="0"/>
            </a:spcBef>
            <a:spcAft>
              <a:spcPct val="15000"/>
            </a:spcAft>
            <a:buChar char="•"/>
          </a:pPr>
          <a:r>
            <a:rPr lang="fr-FR" sz="1200" kern="1200" dirty="0" smtClean="0"/>
            <a:t>Maquette à reproduire. </a:t>
          </a:r>
          <a:r>
            <a:rPr lang="fr-FR" sz="1200" kern="1200" dirty="0" smtClean="0"/>
            <a:t>Mettre dans un porte-vue pour la scolarité. Possibilité </a:t>
          </a:r>
          <a:r>
            <a:rPr lang="fr-FR" sz="1200" kern="1200" dirty="0" smtClean="0"/>
            <a:t>d’ajout perpétuel. Remplir au gré des rencontres et évènements. Faire compléter l’élève qui expose ce qu’il retient. Faire coller des tickets, prospectus</a:t>
          </a:r>
          <a:r>
            <a:rPr lang="mr-IN" sz="1200" kern="1200" dirty="0" smtClean="0"/>
            <a:t>…</a:t>
          </a:r>
          <a:r>
            <a:rPr lang="fr-FR" sz="1200" kern="1200" dirty="0" smtClean="0"/>
            <a:t> Une partie extra-scolaire permet à l’élève de renseigner des actions citoyennes, de santé ou culturelles réalisées dans un cadre familiale (stage d’été, colo, </a:t>
          </a:r>
          <a:r>
            <a:rPr lang="mr-IN" sz="1200" kern="1200" dirty="0" smtClean="0"/>
            <a:t>…</a:t>
          </a:r>
          <a:r>
            <a:rPr lang="fr-FR" sz="1200" kern="1200" dirty="0" smtClean="0"/>
            <a:t>)</a:t>
          </a:r>
          <a:endParaRPr lang="fr-FR" sz="1200" kern="1200" dirty="0"/>
        </a:p>
        <a:p>
          <a:pPr marL="114300" lvl="1" indent="-114300" algn="l" defTabSz="533400">
            <a:lnSpc>
              <a:spcPct val="90000"/>
            </a:lnSpc>
            <a:spcBef>
              <a:spcPct val="0"/>
            </a:spcBef>
            <a:spcAft>
              <a:spcPct val="15000"/>
            </a:spcAft>
            <a:buChar char="•"/>
          </a:pPr>
          <a:r>
            <a:rPr lang="fr-FR" sz="1200" b="1" u="sng" kern="1200" dirty="0" smtClean="0">
              <a:solidFill>
                <a:schemeClr val="accent1"/>
              </a:solidFill>
            </a:rPr>
            <a:t>ATTENDUS:</a:t>
          </a:r>
          <a:r>
            <a:rPr lang="fr-FR" sz="1200" kern="1200" dirty="0" smtClean="0"/>
            <a:t> que l’élève observe son </a:t>
          </a:r>
          <a:r>
            <a:rPr lang="fr-FR" sz="1200" kern="1200" dirty="0" smtClean="0"/>
            <a:t>ses acquis culturels et citoyens </a:t>
          </a:r>
          <a:endParaRPr lang="fr-FR" sz="1200" kern="1200" dirty="0"/>
        </a:p>
        <a:p>
          <a:pPr marL="114300" lvl="1" indent="-114300" algn="l" defTabSz="533400">
            <a:lnSpc>
              <a:spcPct val="90000"/>
            </a:lnSpc>
            <a:spcBef>
              <a:spcPct val="0"/>
            </a:spcBef>
            <a:spcAft>
              <a:spcPct val="15000"/>
            </a:spcAft>
            <a:buChar char="•"/>
          </a:pPr>
          <a:r>
            <a:rPr lang="fr-FR" sz="1200" kern="1200" dirty="0" smtClean="0"/>
            <a:t>Les enseignants complètent les 4 parcours régulièrement et permettent aux élèves de compléter leur profil à chaque début d’année. </a:t>
          </a:r>
          <a:endParaRPr lang="fr-FR" sz="1200" kern="1200" dirty="0"/>
        </a:p>
      </dsp:txBody>
      <dsp:txXfrm rot="-5400000">
        <a:off x="1775886" y="2636611"/>
        <a:ext cx="4597970" cy="2816321"/>
      </dsp:txXfrm>
    </dsp:sp>
    <dsp:sp modelId="{0AF5FA8E-3794-D948-8E3B-0FD0031BD6BC}">
      <dsp:nvSpPr>
        <dsp:cNvPr id="0" name=""/>
        <dsp:cNvSpPr/>
      </dsp:nvSpPr>
      <dsp:spPr>
        <a:xfrm>
          <a:off x="0" y="2951025"/>
          <a:ext cx="1775843" cy="2521224"/>
        </a:xfrm>
        <a:prstGeom prst="roundRect">
          <a:avLst/>
        </a:prstGeom>
        <a:gradFill flip="none" rotWithShape="0">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fr-FR" sz="3000" kern="1200" dirty="0" smtClean="0"/>
            <a:t>Pour les élèves et leur famille  </a:t>
          </a:r>
          <a:endParaRPr lang="fr-FR" sz="3000" kern="1200" dirty="0"/>
        </a:p>
      </dsp:txBody>
      <dsp:txXfrm>
        <a:off x="86690" y="3037715"/>
        <a:ext cx="1602463" cy="2347844"/>
      </dsp:txXfrm>
    </dsp:sp>
    <dsp:sp modelId="{F935B536-FFFF-D840-AB9A-59C54E704CCF}">
      <dsp:nvSpPr>
        <dsp:cNvPr id="0" name=""/>
        <dsp:cNvSpPr/>
      </dsp:nvSpPr>
      <dsp:spPr>
        <a:xfrm rot="5400000">
          <a:off x="3429335" y="5070439"/>
          <a:ext cx="2016979" cy="4176776"/>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fr-FR" sz="1200" kern="1200" dirty="0" smtClean="0"/>
            <a:t>A donner aux 3 collèges à l’arrivée en 6</a:t>
          </a:r>
          <a:r>
            <a:rPr lang="fr-FR" sz="1200" kern="1200" baseline="30000" dirty="0" smtClean="0"/>
            <a:t>ème</a:t>
          </a:r>
          <a:r>
            <a:rPr lang="fr-FR" sz="1200" kern="1200" dirty="0" smtClean="0"/>
            <a:t> pour aperçu. Les collèges pourront poursuivre avec FOLIO. Les rubriques « mon profil » et « mes rencontres et échanges » sont des adaptations des onglets de l’outil Folio.</a:t>
          </a:r>
          <a:endParaRPr lang="fr-FR" sz="1200" kern="1200" dirty="0"/>
        </a:p>
      </dsp:txBody>
      <dsp:txXfrm rot="-5400000">
        <a:off x="2349437" y="6248799"/>
        <a:ext cx="4078315" cy="1820057"/>
      </dsp:txXfrm>
    </dsp:sp>
    <dsp:sp modelId="{884941C3-3530-4B47-A25F-42B370A80E87}">
      <dsp:nvSpPr>
        <dsp:cNvPr id="0" name=""/>
        <dsp:cNvSpPr/>
      </dsp:nvSpPr>
      <dsp:spPr>
        <a:xfrm>
          <a:off x="0" y="5898215"/>
          <a:ext cx="2349436" cy="2521224"/>
        </a:xfrm>
        <a:prstGeom prst="roundRect">
          <a:avLst/>
        </a:prstGeom>
        <a:gradFill flip="none" rotWithShape="0">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fr-FR" sz="3000" kern="1200" dirty="0" smtClean="0"/>
            <a:t>Lien avec le collège </a:t>
          </a:r>
          <a:endParaRPr lang="fr-FR" sz="3000" kern="1200" dirty="0"/>
        </a:p>
      </dsp:txBody>
      <dsp:txXfrm>
        <a:off x="114690" y="6012905"/>
        <a:ext cx="2120056" cy="2291844"/>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2FB470-3CAE-1446-B8EA-5ED5E4229A63}" type="datetimeFigureOut">
              <a:rPr lang="fr-FR" smtClean="0"/>
              <a:t>23/02/2018</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9A8E2-3C5C-DE49-88B0-10274C1F4D04}" type="slidenum">
              <a:rPr lang="fr-FR" smtClean="0"/>
              <a:t>‹#›</a:t>
            </a:fld>
            <a:endParaRPr lang="fr-FR"/>
          </a:p>
        </p:txBody>
      </p:sp>
    </p:spTree>
    <p:extLst>
      <p:ext uri="{BB962C8B-B14F-4D97-AF65-F5344CB8AC3E}">
        <p14:creationId xmlns:p14="http://schemas.microsoft.com/office/powerpoint/2010/main" val="655963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7571" y="1751094"/>
            <a:ext cx="6432471" cy="3725098"/>
          </a:xfrm>
        </p:spPr>
        <p:txBody>
          <a:bodyPr anchor="b"/>
          <a:lstStyle>
            <a:lvl1pPr algn="ctr">
              <a:defRPr sz="4966"/>
            </a:lvl1pPr>
          </a:lstStyle>
          <a:p>
            <a:r>
              <a:rPr lang="fr-FR" smtClean="0"/>
              <a:t>Cliquez et modifiez le titre</a:t>
            </a:r>
            <a:endParaRPr lang="en-US" dirty="0"/>
          </a:p>
        </p:txBody>
      </p:sp>
      <p:sp>
        <p:nvSpPr>
          <p:cNvPr id="3" name="Subtitle 2"/>
          <p:cNvSpPr>
            <a:spLocks noGrp="1"/>
          </p:cNvSpPr>
          <p:nvPr>
            <p:ph type="subTitle" idx="1"/>
          </p:nvPr>
        </p:nvSpPr>
        <p:spPr>
          <a:xfrm>
            <a:off x="945952" y="5619846"/>
            <a:ext cx="5675710" cy="2583295"/>
          </a:xfrm>
        </p:spPr>
        <p:txBody>
          <a:bodyPr/>
          <a:lstStyle>
            <a:lvl1pPr marL="0" indent="0" algn="ctr">
              <a:buNone/>
              <a:defRPr sz="1986"/>
            </a:lvl1pPr>
            <a:lvl2pPr marL="378379" indent="0" algn="ctr">
              <a:buNone/>
              <a:defRPr sz="1655"/>
            </a:lvl2pPr>
            <a:lvl3pPr marL="756757" indent="0" algn="ctr">
              <a:buNone/>
              <a:defRPr sz="1490"/>
            </a:lvl3pPr>
            <a:lvl4pPr marL="1135136" indent="0" algn="ctr">
              <a:buNone/>
              <a:defRPr sz="1324"/>
            </a:lvl4pPr>
            <a:lvl5pPr marL="1513515" indent="0" algn="ctr">
              <a:buNone/>
              <a:defRPr sz="1324"/>
            </a:lvl5pPr>
            <a:lvl6pPr marL="1891894" indent="0" algn="ctr">
              <a:buNone/>
              <a:defRPr sz="1324"/>
            </a:lvl6pPr>
            <a:lvl7pPr marL="2270272" indent="0" algn="ctr">
              <a:buNone/>
              <a:defRPr sz="1324"/>
            </a:lvl7pPr>
            <a:lvl8pPr marL="2648651" indent="0" algn="ctr">
              <a:buNone/>
              <a:defRPr sz="1324"/>
            </a:lvl8pPr>
            <a:lvl9pPr marL="3027030" indent="0" algn="ctr">
              <a:buNone/>
              <a:defRPr sz="1324"/>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7288AADE-43EA-0248-84EC-6B19E020E342}" type="datetimeFigureOut">
              <a:rPr lang="fr-FR" smtClean="0"/>
              <a:t>23/02/2018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288AADE-43EA-0248-84EC-6B19E020E342}" type="datetimeFigureOut">
              <a:rPr lang="fr-FR" smtClean="0"/>
              <a:t>23/02/2018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5573" y="569662"/>
            <a:ext cx="1631767" cy="9067544"/>
          </a:xfrm>
        </p:spPr>
        <p:txBody>
          <a:bodyPr vert="eaVert"/>
          <a:lstStyle/>
          <a:p>
            <a:r>
              <a:rPr lang="fr-FR" smtClean="0"/>
              <a:t>Cliquez et modifiez le titre</a:t>
            </a:r>
            <a:endParaRPr lang="en-US" dirty="0"/>
          </a:p>
        </p:txBody>
      </p:sp>
      <p:sp>
        <p:nvSpPr>
          <p:cNvPr id="3" name="Vertical Text Placeholder 2"/>
          <p:cNvSpPr>
            <a:spLocks noGrp="1"/>
          </p:cNvSpPr>
          <p:nvPr>
            <p:ph type="body" orient="vert" idx="1"/>
          </p:nvPr>
        </p:nvSpPr>
        <p:spPr>
          <a:xfrm>
            <a:off x="520274" y="569662"/>
            <a:ext cx="4800704" cy="906754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288AADE-43EA-0248-84EC-6B19E020E342}" type="datetimeFigureOut">
              <a:rPr lang="fr-FR" smtClean="0"/>
              <a:t>23/02/2018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288AADE-43EA-0248-84EC-6B19E020E342}" type="datetimeFigureOut">
              <a:rPr lang="fr-FR" smtClean="0"/>
              <a:t>23/02/2018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6332" y="2667510"/>
            <a:ext cx="6527066" cy="4450798"/>
          </a:xfrm>
        </p:spPr>
        <p:txBody>
          <a:bodyPr anchor="b"/>
          <a:lstStyle>
            <a:lvl1pPr>
              <a:defRPr sz="4966"/>
            </a:lvl1pPr>
          </a:lstStyle>
          <a:p>
            <a:r>
              <a:rPr lang="fr-FR" smtClean="0"/>
              <a:t>Cliquez et modifiez le titre</a:t>
            </a:r>
            <a:endParaRPr lang="en-US" dirty="0"/>
          </a:p>
        </p:txBody>
      </p:sp>
      <p:sp>
        <p:nvSpPr>
          <p:cNvPr id="3" name="Text Placeholder 2"/>
          <p:cNvSpPr>
            <a:spLocks noGrp="1"/>
          </p:cNvSpPr>
          <p:nvPr>
            <p:ph type="body" idx="1"/>
          </p:nvPr>
        </p:nvSpPr>
        <p:spPr>
          <a:xfrm>
            <a:off x="516332" y="7160414"/>
            <a:ext cx="6527066" cy="2340570"/>
          </a:xfrm>
        </p:spPr>
        <p:txBody>
          <a:bodyPr/>
          <a:lstStyle>
            <a:lvl1pPr marL="0" indent="0">
              <a:buNone/>
              <a:defRPr sz="1986">
                <a:solidFill>
                  <a:schemeClr val="tx1"/>
                </a:solidFill>
              </a:defRPr>
            </a:lvl1pPr>
            <a:lvl2pPr marL="378379" indent="0">
              <a:buNone/>
              <a:defRPr sz="1655">
                <a:solidFill>
                  <a:schemeClr val="tx1">
                    <a:tint val="75000"/>
                  </a:schemeClr>
                </a:solidFill>
              </a:defRPr>
            </a:lvl2pPr>
            <a:lvl3pPr marL="756757" indent="0">
              <a:buNone/>
              <a:defRPr sz="1490">
                <a:solidFill>
                  <a:schemeClr val="tx1">
                    <a:tint val="75000"/>
                  </a:schemeClr>
                </a:solidFill>
              </a:defRPr>
            </a:lvl3pPr>
            <a:lvl4pPr marL="1135136" indent="0">
              <a:buNone/>
              <a:defRPr sz="1324">
                <a:solidFill>
                  <a:schemeClr val="tx1">
                    <a:tint val="75000"/>
                  </a:schemeClr>
                </a:solidFill>
              </a:defRPr>
            </a:lvl4pPr>
            <a:lvl5pPr marL="1513515" indent="0">
              <a:buNone/>
              <a:defRPr sz="1324">
                <a:solidFill>
                  <a:schemeClr val="tx1">
                    <a:tint val="75000"/>
                  </a:schemeClr>
                </a:solidFill>
              </a:defRPr>
            </a:lvl5pPr>
            <a:lvl6pPr marL="1891894" indent="0">
              <a:buNone/>
              <a:defRPr sz="1324">
                <a:solidFill>
                  <a:schemeClr val="tx1">
                    <a:tint val="75000"/>
                  </a:schemeClr>
                </a:solidFill>
              </a:defRPr>
            </a:lvl6pPr>
            <a:lvl7pPr marL="2270272" indent="0">
              <a:buNone/>
              <a:defRPr sz="1324">
                <a:solidFill>
                  <a:schemeClr val="tx1">
                    <a:tint val="75000"/>
                  </a:schemeClr>
                </a:solidFill>
              </a:defRPr>
            </a:lvl7pPr>
            <a:lvl8pPr marL="2648651" indent="0">
              <a:buNone/>
              <a:defRPr sz="1324">
                <a:solidFill>
                  <a:schemeClr val="tx1">
                    <a:tint val="75000"/>
                  </a:schemeClr>
                </a:solidFill>
              </a:defRPr>
            </a:lvl8pPr>
            <a:lvl9pPr marL="3027030" indent="0">
              <a:buNone/>
              <a:defRPr sz="1324">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7288AADE-43EA-0248-84EC-6B19E020E342}" type="datetimeFigureOut">
              <a:rPr lang="fr-FR" smtClean="0"/>
              <a:t>23/02/2018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sz="half" idx="1"/>
          </p:nvPr>
        </p:nvSpPr>
        <p:spPr>
          <a:xfrm>
            <a:off x="520273" y="2848313"/>
            <a:ext cx="3216236" cy="678889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31104" y="2848313"/>
            <a:ext cx="3216236" cy="678889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288AADE-43EA-0248-84EC-6B19E020E342}" type="datetimeFigureOut">
              <a:rPr lang="fr-FR" smtClean="0"/>
              <a:t>23/02/2018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1259" y="569665"/>
            <a:ext cx="6527066" cy="2068124"/>
          </a:xfrm>
        </p:spPr>
        <p:txBody>
          <a:bodyPr/>
          <a:lstStyle/>
          <a:p>
            <a:r>
              <a:rPr lang="fr-FR" smtClean="0"/>
              <a:t>Cliquez et modifiez le titre</a:t>
            </a:r>
            <a:endParaRPr lang="en-US" dirty="0"/>
          </a:p>
        </p:txBody>
      </p:sp>
      <p:sp>
        <p:nvSpPr>
          <p:cNvPr id="3" name="Text Placeholder 2"/>
          <p:cNvSpPr>
            <a:spLocks noGrp="1"/>
          </p:cNvSpPr>
          <p:nvPr>
            <p:ph type="body" idx="1"/>
          </p:nvPr>
        </p:nvSpPr>
        <p:spPr>
          <a:xfrm>
            <a:off x="521260" y="2622926"/>
            <a:ext cx="3201455" cy="1285455"/>
          </a:xfrm>
        </p:spPr>
        <p:txBody>
          <a:bodyPr anchor="b"/>
          <a:lstStyle>
            <a:lvl1pPr marL="0" indent="0">
              <a:buNone/>
              <a:defRPr sz="1986" b="1"/>
            </a:lvl1pPr>
            <a:lvl2pPr marL="378379" indent="0">
              <a:buNone/>
              <a:defRPr sz="1655" b="1"/>
            </a:lvl2pPr>
            <a:lvl3pPr marL="756757" indent="0">
              <a:buNone/>
              <a:defRPr sz="1490" b="1"/>
            </a:lvl3pPr>
            <a:lvl4pPr marL="1135136" indent="0">
              <a:buNone/>
              <a:defRPr sz="1324" b="1"/>
            </a:lvl4pPr>
            <a:lvl5pPr marL="1513515" indent="0">
              <a:buNone/>
              <a:defRPr sz="1324" b="1"/>
            </a:lvl5pPr>
            <a:lvl6pPr marL="1891894" indent="0">
              <a:buNone/>
              <a:defRPr sz="1324" b="1"/>
            </a:lvl6pPr>
            <a:lvl7pPr marL="2270272" indent="0">
              <a:buNone/>
              <a:defRPr sz="1324" b="1"/>
            </a:lvl7pPr>
            <a:lvl8pPr marL="2648651" indent="0">
              <a:buNone/>
              <a:defRPr sz="1324" b="1"/>
            </a:lvl8pPr>
            <a:lvl9pPr marL="3027030" indent="0">
              <a:buNone/>
              <a:defRPr sz="1324" b="1"/>
            </a:lvl9pPr>
          </a:lstStyle>
          <a:p>
            <a:pPr lvl="0"/>
            <a:r>
              <a:rPr lang="fr-FR" smtClean="0"/>
              <a:t>Cliquez pour modifier les styles du texte du masque</a:t>
            </a:r>
          </a:p>
        </p:txBody>
      </p:sp>
      <p:sp>
        <p:nvSpPr>
          <p:cNvPr id="4" name="Content Placeholder 3"/>
          <p:cNvSpPr>
            <a:spLocks noGrp="1"/>
          </p:cNvSpPr>
          <p:nvPr>
            <p:ph sz="half" idx="2"/>
          </p:nvPr>
        </p:nvSpPr>
        <p:spPr>
          <a:xfrm>
            <a:off x="521260" y="3908381"/>
            <a:ext cx="3201455" cy="574864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31105" y="2622926"/>
            <a:ext cx="3217221" cy="1285455"/>
          </a:xfrm>
        </p:spPr>
        <p:txBody>
          <a:bodyPr anchor="b"/>
          <a:lstStyle>
            <a:lvl1pPr marL="0" indent="0">
              <a:buNone/>
              <a:defRPr sz="1986" b="1"/>
            </a:lvl1pPr>
            <a:lvl2pPr marL="378379" indent="0">
              <a:buNone/>
              <a:defRPr sz="1655" b="1"/>
            </a:lvl2pPr>
            <a:lvl3pPr marL="756757" indent="0">
              <a:buNone/>
              <a:defRPr sz="1490" b="1"/>
            </a:lvl3pPr>
            <a:lvl4pPr marL="1135136" indent="0">
              <a:buNone/>
              <a:defRPr sz="1324" b="1"/>
            </a:lvl4pPr>
            <a:lvl5pPr marL="1513515" indent="0">
              <a:buNone/>
              <a:defRPr sz="1324" b="1"/>
            </a:lvl5pPr>
            <a:lvl6pPr marL="1891894" indent="0">
              <a:buNone/>
              <a:defRPr sz="1324" b="1"/>
            </a:lvl6pPr>
            <a:lvl7pPr marL="2270272" indent="0">
              <a:buNone/>
              <a:defRPr sz="1324" b="1"/>
            </a:lvl7pPr>
            <a:lvl8pPr marL="2648651" indent="0">
              <a:buNone/>
              <a:defRPr sz="1324" b="1"/>
            </a:lvl8pPr>
            <a:lvl9pPr marL="3027030" indent="0">
              <a:buNone/>
              <a:defRPr sz="1324" b="1"/>
            </a:lvl9pPr>
          </a:lstStyle>
          <a:p>
            <a:pPr lvl="0"/>
            <a:r>
              <a:rPr lang="fr-FR" smtClean="0"/>
              <a:t>Cliquez pour modifier les styles du texte du masque</a:t>
            </a:r>
          </a:p>
        </p:txBody>
      </p:sp>
      <p:sp>
        <p:nvSpPr>
          <p:cNvPr id="6" name="Content Placeholder 5"/>
          <p:cNvSpPr>
            <a:spLocks noGrp="1"/>
          </p:cNvSpPr>
          <p:nvPr>
            <p:ph sz="quarter" idx="4"/>
          </p:nvPr>
        </p:nvSpPr>
        <p:spPr>
          <a:xfrm>
            <a:off x="3831105" y="3908381"/>
            <a:ext cx="3217221" cy="574864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288AADE-43EA-0248-84EC-6B19E020E342}" type="datetimeFigureOut">
              <a:rPr lang="fr-FR" smtClean="0"/>
              <a:t>23/02/2018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Date Placeholder 2"/>
          <p:cNvSpPr>
            <a:spLocks noGrp="1"/>
          </p:cNvSpPr>
          <p:nvPr>
            <p:ph type="dt" sz="half" idx="10"/>
          </p:nvPr>
        </p:nvSpPr>
        <p:spPr/>
        <p:txBody>
          <a:bodyPr/>
          <a:lstStyle/>
          <a:p>
            <a:fld id="{7288AADE-43EA-0248-84EC-6B19E020E342}" type="datetimeFigureOut">
              <a:rPr lang="fr-FR" smtClean="0"/>
              <a:t>23/02/2018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8AADE-43EA-0248-84EC-6B19E020E342}" type="datetimeFigureOut">
              <a:rPr lang="fr-FR" smtClean="0"/>
              <a:t>23/02/2018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1259" y="713317"/>
            <a:ext cx="2440752" cy="2496608"/>
          </a:xfrm>
        </p:spPr>
        <p:txBody>
          <a:bodyPr anchor="b"/>
          <a:lstStyle>
            <a:lvl1pPr>
              <a:defRPr sz="2648"/>
            </a:lvl1pPr>
          </a:lstStyle>
          <a:p>
            <a:r>
              <a:rPr lang="fr-FR" smtClean="0"/>
              <a:t>Cliquez et modifiez le titre</a:t>
            </a:r>
            <a:endParaRPr lang="en-US" dirty="0"/>
          </a:p>
        </p:txBody>
      </p:sp>
      <p:sp>
        <p:nvSpPr>
          <p:cNvPr id="3" name="Content Placeholder 2"/>
          <p:cNvSpPr>
            <a:spLocks noGrp="1"/>
          </p:cNvSpPr>
          <p:nvPr>
            <p:ph idx="1"/>
          </p:nvPr>
        </p:nvSpPr>
        <p:spPr>
          <a:xfrm>
            <a:off x="3217221" y="1540568"/>
            <a:ext cx="3831104" cy="7603758"/>
          </a:xfrm>
        </p:spPr>
        <p:txBody>
          <a:bodyPr/>
          <a:lstStyle>
            <a:lvl1pPr>
              <a:defRPr sz="2648"/>
            </a:lvl1pPr>
            <a:lvl2pPr>
              <a:defRPr sz="2317"/>
            </a:lvl2pPr>
            <a:lvl3pPr>
              <a:defRPr sz="1986"/>
            </a:lvl3pPr>
            <a:lvl4pPr>
              <a:defRPr sz="1655"/>
            </a:lvl4pPr>
            <a:lvl5pPr>
              <a:defRPr sz="1655"/>
            </a:lvl5pPr>
            <a:lvl6pPr>
              <a:defRPr sz="1655"/>
            </a:lvl6pPr>
            <a:lvl7pPr>
              <a:defRPr sz="1655"/>
            </a:lvl7pPr>
            <a:lvl8pPr>
              <a:defRPr sz="1655"/>
            </a:lvl8pPr>
            <a:lvl9pPr>
              <a:defRPr sz="1655"/>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1259" y="3209925"/>
            <a:ext cx="2440752" cy="5946783"/>
          </a:xfrm>
        </p:spPr>
        <p:txBody>
          <a:bodyPr/>
          <a:lstStyle>
            <a:lvl1pPr marL="0" indent="0">
              <a:buNone/>
              <a:defRPr sz="1324"/>
            </a:lvl1pPr>
            <a:lvl2pPr marL="378379" indent="0">
              <a:buNone/>
              <a:defRPr sz="1159"/>
            </a:lvl2pPr>
            <a:lvl3pPr marL="756757" indent="0">
              <a:buNone/>
              <a:defRPr sz="993"/>
            </a:lvl3pPr>
            <a:lvl4pPr marL="1135136" indent="0">
              <a:buNone/>
              <a:defRPr sz="828"/>
            </a:lvl4pPr>
            <a:lvl5pPr marL="1513515" indent="0">
              <a:buNone/>
              <a:defRPr sz="828"/>
            </a:lvl5pPr>
            <a:lvl6pPr marL="1891894" indent="0">
              <a:buNone/>
              <a:defRPr sz="828"/>
            </a:lvl6pPr>
            <a:lvl7pPr marL="2270272" indent="0">
              <a:buNone/>
              <a:defRPr sz="828"/>
            </a:lvl7pPr>
            <a:lvl8pPr marL="2648651" indent="0">
              <a:buNone/>
              <a:defRPr sz="828"/>
            </a:lvl8pPr>
            <a:lvl9pPr marL="3027030" indent="0">
              <a:buNone/>
              <a:defRPr sz="828"/>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7288AADE-43EA-0248-84EC-6B19E020E342}" type="datetimeFigureOut">
              <a:rPr lang="fr-FR" smtClean="0"/>
              <a:t>23/02/2018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1259" y="713317"/>
            <a:ext cx="2440752" cy="2496608"/>
          </a:xfrm>
        </p:spPr>
        <p:txBody>
          <a:bodyPr anchor="b"/>
          <a:lstStyle>
            <a:lvl1pPr>
              <a:defRPr sz="2648"/>
            </a:lvl1pPr>
          </a:lstStyle>
          <a:p>
            <a:r>
              <a:rPr lang="fr-FR" smtClean="0"/>
              <a:t>Cliquez et modifiez le titre</a:t>
            </a:r>
            <a:endParaRPr lang="en-US" dirty="0"/>
          </a:p>
        </p:txBody>
      </p:sp>
      <p:sp>
        <p:nvSpPr>
          <p:cNvPr id="3" name="Picture Placeholder 2"/>
          <p:cNvSpPr>
            <a:spLocks noGrp="1" noChangeAspect="1"/>
          </p:cNvSpPr>
          <p:nvPr>
            <p:ph type="pic" idx="1"/>
          </p:nvPr>
        </p:nvSpPr>
        <p:spPr>
          <a:xfrm>
            <a:off x="3217221" y="1540568"/>
            <a:ext cx="3831104" cy="7603758"/>
          </a:xfrm>
        </p:spPr>
        <p:txBody>
          <a:bodyPr anchor="t"/>
          <a:lstStyle>
            <a:lvl1pPr marL="0" indent="0">
              <a:buNone/>
              <a:defRPr sz="2648"/>
            </a:lvl1pPr>
            <a:lvl2pPr marL="378379" indent="0">
              <a:buNone/>
              <a:defRPr sz="2317"/>
            </a:lvl2pPr>
            <a:lvl3pPr marL="756757" indent="0">
              <a:buNone/>
              <a:defRPr sz="1986"/>
            </a:lvl3pPr>
            <a:lvl4pPr marL="1135136" indent="0">
              <a:buNone/>
              <a:defRPr sz="1655"/>
            </a:lvl4pPr>
            <a:lvl5pPr marL="1513515" indent="0">
              <a:buNone/>
              <a:defRPr sz="1655"/>
            </a:lvl5pPr>
            <a:lvl6pPr marL="1891894" indent="0">
              <a:buNone/>
              <a:defRPr sz="1655"/>
            </a:lvl6pPr>
            <a:lvl7pPr marL="2270272" indent="0">
              <a:buNone/>
              <a:defRPr sz="1655"/>
            </a:lvl7pPr>
            <a:lvl8pPr marL="2648651" indent="0">
              <a:buNone/>
              <a:defRPr sz="1655"/>
            </a:lvl8pPr>
            <a:lvl9pPr marL="3027030" indent="0">
              <a:buNone/>
              <a:defRPr sz="1655"/>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521259" y="3209925"/>
            <a:ext cx="2440752" cy="5946783"/>
          </a:xfrm>
        </p:spPr>
        <p:txBody>
          <a:bodyPr/>
          <a:lstStyle>
            <a:lvl1pPr marL="0" indent="0">
              <a:buNone/>
              <a:defRPr sz="1324"/>
            </a:lvl1pPr>
            <a:lvl2pPr marL="378379" indent="0">
              <a:buNone/>
              <a:defRPr sz="1159"/>
            </a:lvl2pPr>
            <a:lvl3pPr marL="756757" indent="0">
              <a:buNone/>
              <a:defRPr sz="993"/>
            </a:lvl3pPr>
            <a:lvl4pPr marL="1135136" indent="0">
              <a:buNone/>
              <a:defRPr sz="828"/>
            </a:lvl4pPr>
            <a:lvl5pPr marL="1513515" indent="0">
              <a:buNone/>
              <a:defRPr sz="828"/>
            </a:lvl5pPr>
            <a:lvl6pPr marL="1891894" indent="0">
              <a:buNone/>
              <a:defRPr sz="828"/>
            </a:lvl6pPr>
            <a:lvl7pPr marL="2270272" indent="0">
              <a:buNone/>
              <a:defRPr sz="828"/>
            </a:lvl7pPr>
            <a:lvl8pPr marL="2648651" indent="0">
              <a:buNone/>
              <a:defRPr sz="828"/>
            </a:lvl8pPr>
            <a:lvl9pPr marL="3027030" indent="0">
              <a:buNone/>
              <a:defRPr sz="828"/>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7288AADE-43EA-0248-84EC-6B19E020E342}" type="datetimeFigureOut">
              <a:rPr lang="fr-FR" smtClean="0"/>
              <a:t>23/02/2018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67FCCA0-94CF-0145-93AA-B325C3F1CCBC}"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0274" y="569665"/>
            <a:ext cx="6527066" cy="2068124"/>
          </a:xfrm>
          <a:prstGeom prst="rect">
            <a:avLst/>
          </a:prstGeom>
        </p:spPr>
        <p:txBody>
          <a:bodyPr vert="horz" lIns="91440" tIns="45720" rIns="91440" bIns="45720" rtlCol="0" anchor="ctr">
            <a:normAutofit/>
          </a:bodyPr>
          <a:lstStyle/>
          <a:p>
            <a:r>
              <a:rPr lang="fr-FR" smtClean="0"/>
              <a:t>Cliquez et modifiez le titre</a:t>
            </a:r>
            <a:endParaRPr lang="en-US" dirty="0"/>
          </a:p>
        </p:txBody>
      </p:sp>
      <p:sp>
        <p:nvSpPr>
          <p:cNvPr id="3" name="Text Placeholder 2"/>
          <p:cNvSpPr>
            <a:spLocks noGrp="1"/>
          </p:cNvSpPr>
          <p:nvPr>
            <p:ph type="body" idx="1"/>
          </p:nvPr>
        </p:nvSpPr>
        <p:spPr>
          <a:xfrm>
            <a:off x="520274" y="2848313"/>
            <a:ext cx="6527066" cy="678889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20273" y="9917085"/>
            <a:ext cx="1702713" cy="569663"/>
          </a:xfrm>
          <a:prstGeom prst="rect">
            <a:avLst/>
          </a:prstGeom>
        </p:spPr>
        <p:txBody>
          <a:bodyPr vert="horz" lIns="91440" tIns="45720" rIns="91440" bIns="45720" rtlCol="0" anchor="ctr"/>
          <a:lstStyle>
            <a:lvl1pPr algn="l">
              <a:defRPr sz="993">
                <a:solidFill>
                  <a:schemeClr val="tx1">
                    <a:tint val="75000"/>
                  </a:schemeClr>
                </a:solidFill>
              </a:defRPr>
            </a:lvl1pPr>
          </a:lstStyle>
          <a:p>
            <a:fld id="{7288AADE-43EA-0248-84EC-6B19E020E342}" type="datetimeFigureOut">
              <a:rPr lang="fr-FR" smtClean="0"/>
              <a:t>23/02/2018</a:t>
            </a:fld>
            <a:endParaRPr lang="fr-FR"/>
          </a:p>
        </p:txBody>
      </p:sp>
      <p:sp>
        <p:nvSpPr>
          <p:cNvPr id="5" name="Footer Placeholder 4"/>
          <p:cNvSpPr>
            <a:spLocks noGrp="1"/>
          </p:cNvSpPr>
          <p:nvPr>
            <p:ph type="ftr" sz="quarter" idx="3"/>
          </p:nvPr>
        </p:nvSpPr>
        <p:spPr>
          <a:xfrm>
            <a:off x="2506772" y="9917085"/>
            <a:ext cx="2554069" cy="569663"/>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44627" y="9917085"/>
            <a:ext cx="1702713" cy="569663"/>
          </a:xfrm>
          <a:prstGeom prst="rect">
            <a:avLst/>
          </a:prstGeom>
        </p:spPr>
        <p:txBody>
          <a:bodyPr vert="horz" lIns="91440" tIns="45720" rIns="91440" bIns="45720" rtlCol="0" anchor="ctr"/>
          <a:lstStyle>
            <a:lvl1pPr algn="r">
              <a:defRPr sz="993">
                <a:solidFill>
                  <a:schemeClr val="tx1">
                    <a:tint val="75000"/>
                  </a:schemeClr>
                </a:solidFill>
              </a:defRPr>
            </a:lvl1pPr>
          </a:lstStyle>
          <a:p>
            <a:fld id="{467FCCA0-94CF-0145-93AA-B325C3F1CCBC}" type="slidenum">
              <a:rPr lang="fr-FR" smtClean="0"/>
              <a:t>‹#›</a:t>
            </a:fld>
            <a:endParaRPr lang="fr-FR"/>
          </a:p>
        </p:txBody>
      </p:sp>
    </p:spTree>
    <p:extLst>
      <p:ext uri="{BB962C8B-B14F-4D97-AF65-F5344CB8AC3E}">
        <p14:creationId xmlns:p14="http://schemas.microsoft.com/office/powerpoint/2010/main" val="426335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757" rtl="0" eaLnBrk="1" latinLnBrk="0" hangingPunct="1">
        <a:lnSpc>
          <a:spcPct val="90000"/>
        </a:lnSpc>
        <a:spcBef>
          <a:spcPct val="0"/>
        </a:spcBef>
        <a:buNone/>
        <a:defRPr sz="3641" kern="1200">
          <a:solidFill>
            <a:schemeClr val="tx1"/>
          </a:solidFill>
          <a:latin typeface="+mj-lt"/>
          <a:ea typeface="+mj-ea"/>
          <a:cs typeface="+mj-cs"/>
        </a:defRPr>
      </a:lvl1pPr>
    </p:titleStyle>
    <p:bodyStyle>
      <a:lvl1pPr marL="189189" indent="-189189" algn="l" defTabSz="756757" rtl="0" eaLnBrk="1" latinLnBrk="0" hangingPunct="1">
        <a:lnSpc>
          <a:spcPct val="90000"/>
        </a:lnSpc>
        <a:spcBef>
          <a:spcPts val="828"/>
        </a:spcBef>
        <a:buFont typeface="Arial" panose="020B0604020202020204" pitchFamily="34" charset="0"/>
        <a:buChar char="•"/>
        <a:defRPr sz="2317" kern="1200">
          <a:solidFill>
            <a:schemeClr val="tx1"/>
          </a:solidFill>
          <a:latin typeface="+mn-lt"/>
          <a:ea typeface="+mn-ea"/>
          <a:cs typeface="+mn-cs"/>
        </a:defRPr>
      </a:lvl1pPr>
      <a:lvl2pPr marL="567568" indent="-189189" algn="l" defTabSz="756757" rtl="0" eaLnBrk="1" latinLnBrk="0" hangingPunct="1">
        <a:lnSpc>
          <a:spcPct val="90000"/>
        </a:lnSpc>
        <a:spcBef>
          <a:spcPts val="414"/>
        </a:spcBef>
        <a:buFont typeface="Arial" panose="020B0604020202020204" pitchFamily="34" charset="0"/>
        <a:buChar char="•"/>
        <a:defRPr sz="1986" kern="1200">
          <a:solidFill>
            <a:schemeClr val="tx1"/>
          </a:solidFill>
          <a:latin typeface="+mn-lt"/>
          <a:ea typeface="+mn-ea"/>
          <a:cs typeface="+mn-cs"/>
        </a:defRPr>
      </a:lvl2pPr>
      <a:lvl3pPr marL="945947" indent="-189189" algn="l" defTabSz="756757" rtl="0" eaLnBrk="1" latinLnBrk="0" hangingPunct="1">
        <a:lnSpc>
          <a:spcPct val="90000"/>
        </a:lnSpc>
        <a:spcBef>
          <a:spcPts val="414"/>
        </a:spcBef>
        <a:buFont typeface="Arial" panose="020B0604020202020204" pitchFamily="34" charset="0"/>
        <a:buChar char="•"/>
        <a:defRPr sz="1655" kern="1200">
          <a:solidFill>
            <a:schemeClr val="tx1"/>
          </a:solidFill>
          <a:latin typeface="+mn-lt"/>
          <a:ea typeface="+mn-ea"/>
          <a:cs typeface="+mn-cs"/>
        </a:defRPr>
      </a:lvl3pPr>
      <a:lvl4pPr marL="1324326" indent="-189189" algn="l" defTabSz="756757" rtl="0" eaLnBrk="1" latinLnBrk="0" hangingPunct="1">
        <a:lnSpc>
          <a:spcPct val="90000"/>
        </a:lnSpc>
        <a:spcBef>
          <a:spcPts val="414"/>
        </a:spcBef>
        <a:buFont typeface="Arial" panose="020B0604020202020204" pitchFamily="34" charset="0"/>
        <a:buChar char="•"/>
        <a:defRPr sz="1490" kern="1200">
          <a:solidFill>
            <a:schemeClr val="tx1"/>
          </a:solidFill>
          <a:latin typeface="+mn-lt"/>
          <a:ea typeface="+mn-ea"/>
          <a:cs typeface="+mn-cs"/>
        </a:defRPr>
      </a:lvl4pPr>
      <a:lvl5pPr marL="1702704" indent="-189189" algn="l" defTabSz="756757" rtl="0" eaLnBrk="1" latinLnBrk="0" hangingPunct="1">
        <a:lnSpc>
          <a:spcPct val="90000"/>
        </a:lnSpc>
        <a:spcBef>
          <a:spcPts val="414"/>
        </a:spcBef>
        <a:buFont typeface="Arial" panose="020B0604020202020204" pitchFamily="34" charset="0"/>
        <a:buChar char="•"/>
        <a:defRPr sz="1490" kern="1200">
          <a:solidFill>
            <a:schemeClr val="tx1"/>
          </a:solidFill>
          <a:latin typeface="+mn-lt"/>
          <a:ea typeface="+mn-ea"/>
          <a:cs typeface="+mn-cs"/>
        </a:defRPr>
      </a:lvl5pPr>
      <a:lvl6pPr marL="2081083" indent="-189189" algn="l" defTabSz="756757" rtl="0" eaLnBrk="1" latinLnBrk="0" hangingPunct="1">
        <a:lnSpc>
          <a:spcPct val="90000"/>
        </a:lnSpc>
        <a:spcBef>
          <a:spcPts val="414"/>
        </a:spcBef>
        <a:buFont typeface="Arial" panose="020B0604020202020204" pitchFamily="34" charset="0"/>
        <a:buChar char="•"/>
        <a:defRPr sz="1490" kern="1200">
          <a:solidFill>
            <a:schemeClr val="tx1"/>
          </a:solidFill>
          <a:latin typeface="+mn-lt"/>
          <a:ea typeface="+mn-ea"/>
          <a:cs typeface="+mn-cs"/>
        </a:defRPr>
      </a:lvl6pPr>
      <a:lvl7pPr marL="2459462" indent="-189189" algn="l" defTabSz="756757" rtl="0" eaLnBrk="1" latinLnBrk="0" hangingPunct="1">
        <a:lnSpc>
          <a:spcPct val="90000"/>
        </a:lnSpc>
        <a:spcBef>
          <a:spcPts val="414"/>
        </a:spcBef>
        <a:buFont typeface="Arial" panose="020B0604020202020204" pitchFamily="34" charset="0"/>
        <a:buChar char="•"/>
        <a:defRPr sz="1490" kern="1200">
          <a:solidFill>
            <a:schemeClr val="tx1"/>
          </a:solidFill>
          <a:latin typeface="+mn-lt"/>
          <a:ea typeface="+mn-ea"/>
          <a:cs typeface="+mn-cs"/>
        </a:defRPr>
      </a:lvl7pPr>
      <a:lvl8pPr marL="2837840" indent="-189189" algn="l" defTabSz="756757" rtl="0" eaLnBrk="1" latinLnBrk="0" hangingPunct="1">
        <a:lnSpc>
          <a:spcPct val="90000"/>
        </a:lnSpc>
        <a:spcBef>
          <a:spcPts val="414"/>
        </a:spcBef>
        <a:buFont typeface="Arial" panose="020B0604020202020204" pitchFamily="34" charset="0"/>
        <a:buChar char="•"/>
        <a:defRPr sz="1490" kern="1200">
          <a:solidFill>
            <a:schemeClr val="tx1"/>
          </a:solidFill>
          <a:latin typeface="+mn-lt"/>
          <a:ea typeface="+mn-ea"/>
          <a:cs typeface="+mn-cs"/>
        </a:defRPr>
      </a:lvl8pPr>
      <a:lvl9pPr marL="3216219" indent="-189189" algn="l" defTabSz="756757" rtl="0" eaLnBrk="1" latinLnBrk="0" hangingPunct="1">
        <a:lnSpc>
          <a:spcPct val="90000"/>
        </a:lnSpc>
        <a:spcBef>
          <a:spcPts val="414"/>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757" rtl="0" eaLnBrk="1" latinLnBrk="0" hangingPunct="1">
        <a:defRPr sz="1490" kern="1200">
          <a:solidFill>
            <a:schemeClr val="tx1"/>
          </a:solidFill>
          <a:latin typeface="+mn-lt"/>
          <a:ea typeface="+mn-ea"/>
          <a:cs typeface="+mn-cs"/>
        </a:defRPr>
      </a:lvl1pPr>
      <a:lvl2pPr marL="378379" algn="l" defTabSz="756757" rtl="0" eaLnBrk="1" latinLnBrk="0" hangingPunct="1">
        <a:defRPr sz="1490" kern="1200">
          <a:solidFill>
            <a:schemeClr val="tx1"/>
          </a:solidFill>
          <a:latin typeface="+mn-lt"/>
          <a:ea typeface="+mn-ea"/>
          <a:cs typeface="+mn-cs"/>
        </a:defRPr>
      </a:lvl2pPr>
      <a:lvl3pPr marL="756757" algn="l" defTabSz="756757" rtl="0" eaLnBrk="1" latinLnBrk="0" hangingPunct="1">
        <a:defRPr sz="1490" kern="1200">
          <a:solidFill>
            <a:schemeClr val="tx1"/>
          </a:solidFill>
          <a:latin typeface="+mn-lt"/>
          <a:ea typeface="+mn-ea"/>
          <a:cs typeface="+mn-cs"/>
        </a:defRPr>
      </a:lvl3pPr>
      <a:lvl4pPr marL="1135136" algn="l" defTabSz="756757" rtl="0" eaLnBrk="1" latinLnBrk="0" hangingPunct="1">
        <a:defRPr sz="1490" kern="1200">
          <a:solidFill>
            <a:schemeClr val="tx1"/>
          </a:solidFill>
          <a:latin typeface="+mn-lt"/>
          <a:ea typeface="+mn-ea"/>
          <a:cs typeface="+mn-cs"/>
        </a:defRPr>
      </a:lvl4pPr>
      <a:lvl5pPr marL="1513515" algn="l" defTabSz="756757" rtl="0" eaLnBrk="1" latinLnBrk="0" hangingPunct="1">
        <a:defRPr sz="1490" kern="1200">
          <a:solidFill>
            <a:schemeClr val="tx1"/>
          </a:solidFill>
          <a:latin typeface="+mn-lt"/>
          <a:ea typeface="+mn-ea"/>
          <a:cs typeface="+mn-cs"/>
        </a:defRPr>
      </a:lvl5pPr>
      <a:lvl6pPr marL="1891894" algn="l" defTabSz="756757" rtl="0" eaLnBrk="1" latinLnBrk="0" hangingPunct="1">
        <a:defRPr sz="1490" kern="1200">
          <a:solidFill>
            <a:schemeClr val="tx1"/>
          </a:solidFill>
          <a:latin typeface="+mn-lt"/>
          <a:ea typeface="+mn-ea"/>
          <a:cs typeface="+mn-cs"/>
        </a:defRPr>
      </a:lvl6pPr>
      <a:lvl7pPr marL="2270272" algn="l" defTabSz="756757" rtl="0" eaLnBrk="1" latinLnBrk="0" hangingPunct="1">
        <a:defRPr sz="1490" kern="1200">
          <a:solidFill>
            <a:schemeClr val="tx1"/>
          </a:solidFill>
          <a:latin typeface="+mn-lt"/>
          <a:ea typeface="+mn-ea"/>
          <a:cs typeface="+mn-cs"/>
        </a:defRPr>
      </a:lvl7pPr>
      <a:lvl8pPr marL="2648651" algn="l" defTabSz="756757" rtl="0" eaLnBrk="1" latinLnBrk="0" hangingPunct="1">
        <a:defRPr sz="1490" kern="1200">
          <a:solidFill>
            <a:schemeClr val="tx1"/>
          </a:solidFill>
          <a:latin typeface="+mn-lt"/>
          <a:ea typeface="+mn-ea"/>
          <a:cs typeface="+mn-cs"/>
        </a:defRPr>
      </a:lvl8pPr>
      <a:lvl9pPr marL="3027030" algn="l" defTabSz="756757"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1.png"/><Relationship Id="rId8" Type="http://schemas.openxmlformats.org/officeDocument/2006/relationships/image" Target="../media/image2.png"/><Relationship Id="rId9" Type="http://schemas.openxmlformats.org/officeDocument/2006/relationships/image" Target="../media/image3.png"/><Relationship Id="rId10" Type="http://schemas.openxmlformats.org/officeDocument/2006/relationships/image" Target="../media/image4.jpeg"/><Relationship Id="rId11"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image" Target="../media/image7.png"/><Relationship Id="rId10" Type="http://schemas.openxmlformats.org/officeDocument/2006/relationships/image" Target="../media/image8.png"/><Relationship Id="rId11"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0" name="Titre 19"/>
          <p:cNvSpPr>
            <a:spLocks noGrp="1"/>
          </p:cNvSpPr>
          <p:nvPr>
            <p:ph type="title"/>
          </p:nvPr>
        </p:nvSpPr>
        <p:spPr>
          <a:xfrm>
            <a:off x="520274" y="569665"/>
            <a:ext cx="6527066" cy="1001960"/>
          </a:xfrm>
        </p:spPr>
        <p:txBody>
          <a:bodyPr/>
          <a:lstStyle/>
          <a:p>
            <a:r>
              <a:rPr lang="fr-FR" dirty="0" smtClean="0"/>
              <a:t>    </a:t>
            </a:r>
            <a:r>
              <a:rPr lang="fr-FR" smtClean="0"/>
              <a:t>l           </a:t>
            </a:r>
            <a:r>
              <a:rPr lang="fr-FR" smtClean="0"/>
              <a:t>FA  Les </a:t>
            </a:r>
            <a:r>
              <a:rPr lang="fr-FR" dirty="0" smtClean="0"/>
              <a:t>parcours </a:t>
            </a:r>
            <a:endParaRPr lang="fr-FR" dirty="0"/>
          </a:p>
        </p:txBody>
      </p:sp>
      <p:sp>
        <p:nvSpPr>
          <p:cNvPr id="21" name="Espace réservé du contenu 20"/>
          <p:cNvSpPr>
            <a:spLocks noGrp="1"/>
          </p:cNvSpPr>
          <p:nvPr>
            <p:ph idx="1"/>
          </p:nvPr>
        </p:nvSpPr>
        <p:spPr>
          <a:xfrm>
            <a:off x="520274" y="1728789"/>
            <a:ext cx="6527066" cy="7908418"/>
          </a:xfrm>
        </p:spPr>
        <p:txBody>
          <a:bodyPr>
            <a:normAutofit/>
          </a:bodyPr>
          <a:lstStyle/>
          <a:p>
            <a:r>
              <a:rPr lang="fr-FR" sz="1600" dirty="0">
                <a:solidFill>
                  <a:srgbClr val="FF0000"/>
                </a:solidFill>
              </a:rPr>
              <a:t>Qu'est-ce qu'un parcours ?</a:t>
            </a:r>
          </a:p>
          <a:p>
            <a:r>
              <a:rPr lang="fr-FR" sz="1000" dirty="0"/>
              <a:t>Les parcours éducatifs sont inscrits dans la loi d’orientation et de programmation pour la refondation de l’école de la République du 8 juillet 2013. Un parcours est un processus guidé et progressif qui offre à chacun la possibilité, par la découverte et l'expérimentation, de mobiliser, développer et renforcer ses compétences. Les parcours éducatifs permettent l’articulation et la mise en cohérence entre les enseignements réalisés dans la classe et les actions menées dans les temps périscolaire et extrascolaire. Leur mise en œuvre implique de développer des projets partagés et territoriaux avec des partenaires extérieurs</a:t>
            </a:r>
          </a:p>
          <a:p>
            <a:r>
              <a:rPr lang="fr-FR" sz="1000" dirty="0"/>
              <a:t>Grâce à des approches complémentaires et à la diversité des modes d’apprentissages, les élèves construisent des compétences et acquièrent des connaissances en fonction des expériences, des rencontres et des projets auxquels ils participent. </a:t>
            </a:r>
          </a:p>
          <a:p>
            <a:r>
              <a:rPr lang="fr-FR" sz="1000" b="1" dirty="0">
                <a:ln w="0"/>
                <a:effectLst>
                  <a:outerShdw blurRad="38100" dist="25400" dir="5400000" algn="ctr" rotWithShape="0">
                    <a:srgbClr val="6E747A">
                      <a:alpha val="43000"/>
                    </a:srgbClr>
                  </a:outerShdw>
                </a:effectLst>
              </a:rPr>
              <a:t>Quatre parcours sont réalisés au cours de la scolarité </a:t>
            </a:r>
            <a:endParaRPr lang="fr-FR" sz="1000" b="1" dirty="0" smtClean="0">
              <a:ln w="0"/>
              <a:effectLst>
                <a:outerShdw blurRad="38100" dist="25400" dir="5400000" algn="ctr" rotWithShape="0">
                  <a:srgbClr val="6E747A">
                    <a:alpha val="43000"/>
                  </a:srgbClr>
                </a:outerShdw>
              </a:effectLst>
            </a:endParaRPr>
          </a:p>
          <a:p>
            <a:r>
              <a:rPr lang="fr-FR" sz="1000" dirty="0" smtClean="0">
                <a:ln w="0"/>
                <a:solidFill>
                  <a:schemeClr val="accent1"/>
                </a:solidFill>
                <a:effectLst>
                  <a:outerShdw blurRad="38100" dist="25400" dir="5400000" algn="ctr" rotWithShape="0">
                    <a:srgbClr val="6E747A">
                      <a:alpha val="43000"/>
                    </a:srgbClr>
                  </a:outerShdw>
                </a:effectLst>
              </a:rPr>
              <a:t>parcours </a:t>
            </a:r>
            <a:r>
              <a:rPr lang="fr-FR" sz="1000" dirty="0">
                <a:ln w="0"/>
                <a:solidFill>
                  <a:schemeClr val="accent1"/>
                </a:solidFill>
                <a:effectLst>
                  <a:outerShdw blurRad="38100" dist="25400" dir="5400000" algn="ctr" rotWithShape="0">
                    <a:srgbClr val="6E747A">
                      <a:alpha val="43000"/>
                    </a:srgbClr>
                  </a:outerShdw>
                </a:effectLst>
              </a:rPr>
              <a:t>avenir </a:t>
            </a:r>
            <a:r>
              <a:rPr lang="fr-FR" sz="1000" dirty="0" smtClean="0">
                <a:ln w="0"/>
                <a:solidFill>
                  <a:schemeClr val="accent1"/>
                </a:solidFill>
                <a:effectLst>
                  <a:outerShdw blurRad="38100" dist="25400" dir="5400000" algn="ctr" rotWithShape="0">
                    <a:srgbClr val="6E747A">
                      <a:alpha val="43000"/>
                    </a:srgbClr>
                  </a:outerShdw>
                </a:effectLst>
              </a:rPr>
              <a:t>( au collège mais peut débuter sous une forme simplifiée avant).</a:t>
            </a:r>
            <a:endParaRPr lang="fr-FR" sz="1000" dirty="0">
              <a:ln w="0"/>
              <a:solidFill>
                <a:schemeClr val="accent1"/>
              </a:solidFill>
              <a:effectLst>
                <a:outerShdw blurRad="38100" dist="25400" dir="5400000" algn="ctr" rotWithShape="0">
                  <a:srgbClr val="6E747A">
                    <a:alpha val="43000"/>
                  </a:srgbClr>
                </a:outerShdw>
              </a:effectLst>
            </a:endParaRPr>
          </a:p>
          <a:p>
            <a:r>
              <a:rPr lang="fr-FR" sz="1000" dirty="0">
                <a:ln w="0"/>
                <a:solidFill>
                  <a:schemeClr val="accent1"/>
                </a:solidFill>
                <a:effectLst>
                  <a:outerShdw blurRad="38100" dist="25400" dir="5400000" algn="ctr" rotWithShape="0">
                    <a:srgbClr val="6E747A">
                      <a:alpha val="43000"/>
                    </a:srgbClr>
                  </a:outerShdw>
                </a:effectLst>
              </a:rPr>
              <a:t>parcours d’éducation artistique et culturelle ;</a:t>
            </a:r>
          </a:p>
          <a:p>
            <a:r>
              <a:rPr lang="fr-FR" sz="1000" dirty="0">
                <a:ln w="0"/>
                <a:solidFill>
                  <a:schemeClr val="accent1"/>
                </a:solidFill>
                <a:effectLst>
                  <a:outerShdw blurRad="38100" dist="25400" dir="5400000" algn="ctr" rotWithShape="0">
                    <a:srgbClr val="6E747A">
                      <a:alpha val="43000"/>
                    </a:srgbClr>
                  </a:outerShdw>
                </a:effectLst>
              </a:rPr>
              <a:t>parcours citoyen ;</a:t>
            </a:r>
          </a:p>
          <a:p>
            <a:r>
              <a:rPr lang="fr-FR" sz="1000" dirty="0">
                <a:ln w="0"/>
                <a:solidFill>
                  <a:schemeClr val="accent1"/>
                </a:solidFill>
                <a:effectLst>
                  <a:outerShdw blurRad="38100" dist="25400" dir="5400000" algn="ctr" rotWithShape="0">
                    <a:srgbClr val="6E747A">
                      <a:alpha val="43000"/>
                    </a:srgbClr>
                  </a:outerShdw>
                </a:effectLst>
              </a:rPr>
              <a:t>parcours </a:t>
            </a:r>
            <a:r>
              <a:rPr lang="fr-FR" sz="1000" dirty="0" smtClean="0">
                <a:ln w="0"/>
                <a:solidFill>
                  <a:schemeClr val="accent1"/>
                </a:solidFill>
                <a:effectLst>
                  <a:outerShdw blurRad="38100" dist="25400" dir="5400000" algn="ctr" rotWithShape="0">
                    <a:srgbClr val="6E747A">
                      <a:alpha val="43000"/>
                    </a:srgbClr>
                  </a:outerShdw>
                </a:effectLst>
              </a:rPr>
              <a:t>santé</a:t>
            </a:r>
          </a:p>
          <a:p>
            <a:r>
              <a:rPr lang="fr-FR" sz="1000" dirty="0" smtClean="0"/>
              <a:t>Fondés </a:t>
            </a:r>
            <a:r>
              <a:rPr lang="fr-FR" sz="1000" dirty="0"/>
              <a:t>sur une démarche de projet, ces parcours doivent s’installer sur la durée, non pas seulement annuelle, mais bien au-delà, à minima sur l’ensemble de la scolarité obligatoire et plus généralement jusqu’à la fin du lycée</a:t>
            </a:r>
            <a:r>
              <a:rPr lang="fr-FR" sz="1000" dirty="0" smtClean="0"/>
              <a:t>.</a:t>
            </a:r>
          </a:p>
          <a:p>
            <a:r>
              <a:rPr lang="fr-FR" sz="1000" dirty="0" smtClean="0"/>
              <a:t>lui </a:t>
            </a:r>
            <a:r>
              <a:rPr lang="fr-FR" sz="1000" dirty="0"/>
              <a:t>permettre de développer son sens de l'engagement et de l'initiative ;</a:t>
            </a:r>
          </a:p>
          <a:p>
            <a:r>
              <a:rPr lang="fr-FR" sz="1000" dirty="0"/>
              <a:t>lui permettre d'élaborer son projet d'orientation, scolaire et professionnelle.</a:t>
            </a:r>
          </a:p>
          <a:p>
            <a:endParaRPr lang="fr-FR" sz="1000" dirty="0" smtClean="0"/>
          </a:p>
        </p:txBody>
      </p:sp>
      <p:sp>
        <p:nvSpPr>
          <p:cNvPr id="32" name="Ellipse 31"/>
          <p:cNvSpPr/>
          <p:nvPr/>
        </p:nvSpPr>
        <p:spPr>
          <a:xfrm>
            <a:off x="520274" y="298174"/>
            <a:ext cx="1522839" cy="14306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r-FR" dirty="0" smtClean="0"/>
              <a:t>AXE 3 ECOLE MOBILE </a:t>
            </a:r>
            <a:endParaRPr lang="fr-FR" dirty="0"/>
          </a:p>
        </p:txBody>
      </p:sp>
      <p:graphicFrame>
        <p:nvGraphicFramePr>
          <p:cNvPr id="33" name="Diagramme 32"/>
          <p:cNvGraphicFramePr/>
          <p:nvPr>
            <p:extLst>
              <p:ext uri="{D42A27DB-BD31-4B8C-83A1-F6EECF244321}">
                <p14:modId xmlns:p14="http://schemas.microsoft.com/office/powerpoint/2010/main" val="1624379149"/>
              </p:ext>
            </p:extLst>
          </p:nvPr>
        </p:nvGraphicFramePr>
        <p:xfrm>
          <a:off x="332582" y="5639858"/>
          <a:ext cx="7039768" cy="50043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5" name="Image 3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1513" y="5641915"/>
            <a:ext cx="1253698" cy="1205619"/>
          </a:xfrm>
          <a:prstGeom prst="ellipse">
            <a:avLst/>
          </a:prstGeom>
          <a:ln>
            <a:noFill/>
          </a:ln>
          <a:effectLst>
            <a:softEdge rad="112500"/>
          </a:effectLst>
        </p:spPr>
      </p:pic>
      <p:pic>
        <p:nvPicPr>
          <p:cNvPr id="36" name="Image 3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470048" y="5537006"/>
            <a:ext cx="1282700" cy="1270000"/>
          </a:xfrm>
          <a:prstGeom prst="ellipse">
            <a:avLst/>
          </a:prstGeom>
          <a:ln>
            <a:noFill/>
          </a:ln>
          <a:effectLst>
            <a:softEdge rad="112500"/>
          </a:effectLst>
        </p:spPr>
      </p:pic>
      <p:pic>
        <p:nvPicPr>
          <p:cNvPr id="37" name="Image 3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989801" y="5639858"/>
            <a:ext cx="1103312" cy="940952"/>
          </a:xfrm>
          <a:prstGeom prst="ellipse">
            <a:avLst/>
          </a:prstGeom>
          <a:ln>
            <a:noFill/>
          </a:ln>
          <a:effectLst>
            <a:softEdge rad="112500"/>
          </a:effectLst>
        </p:spPr>
      </p:pic>
      <p:pic>
        <p:nvPicPr>
          <p:cNvPr id="38" name="Image 37"/>
          <p:cNvPicPr>
            <a:picLocks noChangeAspect="1"/>
          </p:cNvPicPr>
          <p:nvPr/>
        </p:nvPicPr>
        <p:blipFill>
          <a:blip r:embed="rId10">
            <a:extLst>
              <a:ext uri="{BEBA8EAE-BF5A-486C-A8C5-ECC9F3942E4B}">
                <a14:imgProps xmlns:a14="http://schemas.microsoft.com/office/drawing/2010/main">
                  <a14:imgLayer r:embed="rId11">
                    <a14:imgEffect>
                      <a14:artisticMarker/>
                    </a14:imgEffect>
                  </a14:imgLayer>
                </a14:imgProps>
              </a:ext>
              <a:ext uri="{28A0092B-C50C-407E-A947-70E740481C1C}">
                <a14:useLocalDpi xmlns:a14="http://schemas.microsoft.com/office/drawing/2010/main" val="0"/>
              </a:ext>
            </a:extLst>
          </a:blip>
          <a:stretch>
            <a:fillRect/>
          </a:stretch>
        </p:blipFill>
        <p:spPr>
          <a:xfrm>
            <a:off x="4071528" y="5507748"/>
            <a:ext cx="1328515" cy="1328515"/>
          </a:xfrm>
          <a:prstGeom prst="ellipse">
            <a:avLst/>
          </a:prstGeom>
          <a:ln>
            <a:noFill/>
          </a:ln>
          <a:effectLst>
            <a:softEdge rad="112500"/>
          </a:effectLst>
        </p:spPr>
      </p:pic>
    </p:spTree>
    <p:extLst>
      <p:ext uri="{BB962C8B-B14F-4D97-AF65-F5344CB8AC3E}">
        <p14:creationId xmlns:p14="http://schemas.microsoft.com/office/powerpoint/2010/main" val="1730054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520274" y="569665"/>
            <a:ext cx="6527066" cy="787648"/>
          </a:xfrm>
        </p:spPr>
        <p:txBody>
          <a:bodyPr/>
          <a:lstStyle/>
          <a:p>
            <a:r>
              <a:rPr lang="fr-FR" dirty="0" smtClean="0"/>
              <a:t>Mise </a:t>
            </a:r>
            <a:r>
              <a:rPr lang="fr-FR" dirty="0" smtClean="0"/>
              <a:t>en œuvre </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50034663"/>
              </p:ext>
            </p:extLst>
          </p:nvPr>
        </p:nvGraphicFramePr>
        <p:xfrm>
          <a:off x="520700" y="1214438"/>
          <a:ext cx="6526213" cy="8423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943350" y="3464342"/>
            <a:ext cx="2330182" cy="1157513"/>
          </a:xfrm>
          <a:prstGeom prst="rect">
            <a:avLst/>
          </a:prstGeom>
        </p:spPr>
      </p:pic>
      <p:pic>
        <p:nvPicPr>
          <p:cNvPr id="6" name="Imag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72137" y="1729441"/>
            <a:ext cx="1895475" cy="1379185"/>
          </a:xfrm>
          <a:prstGeom prst="rect">
            <a:avLst/>
          </a:prstGeom>
        </p:spPr>
      </p:pic>
      <p:pic>
        <p:nvPicPr>
          <p:cNvPr id="7" name="Image 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086100" y="9030752"/>
            <a:ext cx="1077912" cy="777340"/>
          </a:xfrm>
          <a:prstGeom prst="rect">
            <a:avLst/>
          </a:prstGeom>
        </p:spPr>
      </p:pic>
      <p:pic>
        <p:nvPicPr>
          <p:cNvPr id="8" name="Image 7"/>
          <p:cNvPicPr>
            <a:picLocks noChangeAspect="1"/>
          </p:cNvPicPr>
          <p:nvPr/>
        </p:nvPicPr>
        <p:blipFill>
          <a:blip r:embed="rId10" cstate="email">
            <a:duotone>
              <a:prstClr val="black"/>
              <a:schemeClr val="accent6">
                <a:tint val="45000"/>
                <a:satMod val="400000"/>
              </a:schemeClr>
            </a:duotone>
            <a:extLst>
              <a:ext uri="{28A0092B-C50C-407E-A947-70E740481C1C}">
                <a14:useLocalDpi xmlns:a14="http://schemas.microsoft.com/office/drawing/2010/main"/>
              </a:ext>
            </a:extLst>
          </a:blip>
          <a:stretch>
            <a:fillRect/>
          </a:stretch>
        </p:blipFill>
        <p:spPr>
          <a:xfrm>
            <a:off x="7046913" y="2638374"/>
            <a:ext cx="515730" cy="444205"/>
          </a:xfrm>
          <a:prstGeom prst="rect">
            <a:avLst/>
          </a:prstGeom>
        </p:spPr>
      </p:pic>
      <p:pic>
        <p:nvPicPr>
          <p:cNvPr id="9" name="Image 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1856969" y="5725824"/>
            <a:ext cx="436216" cy="433032"/>
          </a:xfrm>
          <a:prstGeom prst="rect">
            <a:avLst/>
          </a:prstGeom>
        </p:spPr>
      </p:pic>
      <p:pic>
        <p:nvPicPr>
          <p:cNvPr id="10" name="Image 9"/>
          <p:cNvPicPr>
            <a:picLocks noChangeAspect="1"/>
          </p:cNvPicPr>
          <p:nvPr/>
        </p:nvPicPr>
        <p:blipFill>
          <a:blip r:embed="rId10" cstate="email">
            <a:duotone>
              <a:prstClr val="black"/>
              <a:schemeClr val="accent6">
                <a:tint val="45000"/>
                <a:satMod val="400000"/>
              </a:schemeClr>
            </a:duotone>
            <a:extLst>
              <a:ext uri="{28A0092B-C50C-407E-A947-70E740481C1C}">
                <a14:useLocalDpi xmlns:a14="http://schemas.microsoft.com/office/drawing/2010/main"/>
              </a:ext>
            </a:extLst>
          </a:blip>
          <a:stretch>
            <a:fillRect/>
          </a:stretch>
        </p:blipFill>
        <p:spPr>
          <a:xfrm>
            <a:off x="6273532" y="4177650"/>
            <a:ext cx="515730" cy="444205"/>
          </a:xfrm>
          <a:prstGeom prst="rect">
            <a:avLst/>
          </a:prstGeom>
        </p:spPr>
      </p:pic>
      <p:sp>
        <p:nvSpPr>
          <p:cNvPr id="11" name="ZoneTexte 10"/>
          <p:cNvSpPr txBox="1"/>
          <p:nvPr/>
        </p:nvSpPr>
        <p:spPr>
          <a:xfrm>
            <a:off x="1957388" y="10315575"/>
            <a:ext cx="3929062" cy="369332"/>
          </a:xfrm>
          <a:prstGeom prst="rect">
            <a:avLst/>
          </a:prstGeom>
          <a:noFill/>
        </p:spPr>
        <p:txBody>
          <a:bodyPr wrap="square" rtlCol="0">
            <a:spAutoFit/>
          </a:bodyPr>
          <a:lstStyle/>
          <a:p>
            <a:r>
              <a:rPr lang="fr-FR" dirty="0" smtClean="0"/>
              <a:t>Les MUREAUX  2017-2018</a:t>
            </a:r>
            <a:endParaRPr lang="fr-FR" dirty="0"/>
          </a:p>
        </p:txBody>
      </p:sp>
      <p:pic>
        <p:nvPicPr>
          <p:cNvPr id="12" name="Image 1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434992" y="1864796"/>
            <a:ext cx="436216" cy="433032"/>
          </a:xfrm>
          <a:prstGeom prst="rect">
            <a:avLst/>
          </a:prstGeom>
        </p:spPr>
      </p:pic>
    </p:spTree>
    <p:extLst>
      <p:ext uri="{BB962C8B-B14F-4D97-AF65-F5344CB8AC3E}">
        <p14:creationId xmlns:p14="http://schemas.microsoft.com/office/powerpoint/2010/main" val="1680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1822</TotalTime>
  <Words>1138</Words>
  <Application>Microsoft Macintosh PowerPoint</Application>
  <PresentationFormat>Personnalisé</PresentationFormat>
  <Paragraphs>53</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Calibri</vt:lpstr>
      <vt:lpstr>Calibri Light</vt:lpstr>
      <vt:lpstr>Arial</vt:lpstr>
      <vt:lpstr>Arial</vt:lpstr>
      <vt:lpstr>Thème Office</vt:lpstr>
      <vt:lpstr>    l           FA  Les parcours </vt:lpstr>
      <vt:lpstr>Mise en œuvre </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 parcours </dc:title>
  <dc:creator>marie goetz</dc:creator>
  <cp:lastModifiedBy>marie goetz</cp:lastModifiedBy>
  <cp:revision>15</cp:revision>
  <dcterms:created xsi:type="dcterms:W3CDTF">2018-02-02T17:39:17Z</dcterms:created>
  <dcterms:modified xsi:type="dcterms:W3CDTF">2018-02-22T23:48:26Z</dcterms:modified>
</cp:coreProperties>
</file>