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7.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8.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5.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0" r:id="rId1"/>
  </p:sldMasterIdLst>
  <p:notesMasterIdLst>
    <p:notesMasterId r:id="rId18"/>
  </p:notesMasterIdLst>
  <p:handoutMasterIdLst>
    <p:handoutMasterId r:id="rId19"/>
  </p:handoutMasterIdLst>
  <p:sldIdLst>
    <p:sldId id="256" r:id="rId2"/>
    <p:sldId id="257" r:id="rId3"/>
    <p:sldId id="262" r:id="rId4"/>
    <p:sldId id="265" r:id="rId5"/>
    <p:sldId id="266" r:id="rId6"/>
    <p:sldId id="267" r:id="rId7"/>
    <p:sldId id="264" r:id="rId8"/>
    <p:sldId id="269" r:id="rId9"/>
    <p:sldId id="259" r:id="rId10"/>
    <p:sldId id="261" r:id="rId11"/>
    <p:sldId id="271" r:id="rId12"/>
    <p:sldId id="272" r:id="rId13"/>
    <p:sldId id="276" r:id="rId14"/>
    <p:sldId id="273" r:id="rId15"/>
    <p:sldId id="279" r:id="rId16"/>
    <p:sldId id="281" r:id="rId17"/>
  </p:sldIdLst>
  <p:sldSz cx="9144000" cy="6858000" type="screen4x3"/>
  <p:notesSz cx="6797675"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3" d="100"/>
          <a:sy n="103" d="100"/>
        </p:scale>
        <p:origin x="-204"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_rels/data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png"/></Relationships>
</file>

<file path=ppt/diagrams/_rels/drawing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5ACBA71-3A8F-4131-B499-68D8794C029E}"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fr-FR"/>
        </a:p>
      </dgm:t>
    </dgm:pt>
    <dgm:pt modelId="{567558FD-AAFF-4932-97AB-5D9DDEDA079C}">
      <dgm:prSet phldrT="[Texte]" custT="1"/>
      <dgm:spPr/>
      <dgm:t>
        <a:bodyPr/>
        <a:lstStyle/>
        <a:p>
          <a:r>
            <a:rPr lang="fr-FR" sz="3200" dirty="0" smtClean="0"/>
            <a:t>Primaire</a:t>
          </a:r>
          <a:endParaRPr lang="fr-FR" sz="3200" dirty="0"/>
        </a:p>
      </dgm:t>
    </dgm:pt>
    <dgm:pt modelId="{05ED29AA-801C-4473-AC54-F0CEC88AD484}" type="parTrans" cxnId="{BCE0407A-EF19-44DA-BE5F-95C2A21ED9E8}">
      <dgm:prSet/>
      <dgm:spPr/>
      <dgm:t>
        <a:bodyPr/>
        <a:lstStyle/>
        <a:p>
          <a:endParaRPr lang="fr-FR"/>
        </a:p>
      </dgm:t>
    </dgm:pt>
    <dgm:pt modelId="{ACC3408A-ABEB-420C-9C2B-4ED6E709A25A}" type="sibTrans" cxnId="{BCE0407A-EF19-44DA-BE5F-95C2A21ED9E8}">
      <dgm:prSet/>
      <dgm:spPr/>
      <dgm:t>
        <a:bodyPr/>
        <a:lstStyle/>
        <a:p>
          <a:endParaRPr lang="fr-FR"/>
        </a:p>
      </dgm:t>
    </dgm:pt>
    <dgm:pt modelId="{F715298F-525C-4C63-8571-31A6DD406229}">
      <dgm:prSet phldrT="[Texte]"/>
      <dgm:spPr/>
      <dgm:t>
        <a:bodyPr/>
        <a:lstStyle/>
        <a:p>
          <a:r>
            <a:rPr lang="fr-FR" altLang="fr-FR" b="0" dirty="0" smtClean="0">
              <a:solidFill>
                <a:schemeClr val="tx1"/>
              </a:solidFill>
              <a:latin typeface="Arial" charset="0"/>
            </a:rPr>
            <a:t>11,7% des enfants sont victimes de harcèlement.</a:t>
          </a:r>
          <a:endParaRPr lang="fr-FR" dirty="0"/>
        </a:p>
      </dgm:t>
    </dgm:pt>
    <dgm:pt modelId="{D3F4022A-472E-4A0C-AF36-F1FA3139C767}" type="parTrans" cxnId="{7969161F-A8B1-4691-8AC0-A3B9406E8072}">
      <dgm:prSet/>
      <dgm:spPr/>
      <dgm:t>
        <a:bodyPr/>
        <a:lstStyle/>
        <a:p>
          <a:endParaRPr lang="fr-FR"/>
        </a:p>
      </dgm:t>
    </dgm:pt>
    <dgm:pt modelId="{04E277BA-7009-4986-A411-06CB55B9C9D3}" type="sibTrans" cxnId="{7969161F-A8B1-4691-8AC0-A3B9406E8072}">
      <dgm:prSet/>
      <dgm:spPr/>
      <dgm:t>
        <a:bodyPr/>
        <a:lstStyle/>
        <a:p>
          <a:endParaRPr lang="fr-FR"/>
        </a:p>
      </dgm:t>
    </dgm:pt>
    <dgm:pt modelId="{657EB4DF-9B6C-424E-9D26-872082061C0B}">
      <dgm:prSet phldrT="[Texte]" custT="1"/>
      <dgm:spPr/>
      <dgm:t>
        <a:bodyPr/>
        <a:lstStyle/>
        <a:p>
          <a:r>
            <a:rPr lang="fr-FR" sz="3200" dirty="0" smtClean="0"/>
            <a:t>Collège</a:t>
          </a:r>
          <a:endParaRPr lang="fr-FR" sz="3200" dirty="0"/>
        </a:p>
      </dgm:t>
    </dgm:pt>
    <dgm:pt modelId="{8178BC6E-D8F6-49A6-A7D8-BA3A09B95CC3}" type="parTrans" cxnId="{8457DCE8-2512-4D2A-A12A-AAC7200F266C}">
      <dgm:prSet/>
      <dgm:spPr/>
      <dgm:t>
        <a:bodyPr/>
        <a:lstStyle/>
        <a:p>
          <a:endParaRPr lang="fr-FR"/>
        </a:p>
      </dgm:t>
    </dgm:pt>
    <dgm:pt modelId="{7B08A435-734E-4CF1-8317-ED11E89B2F79}" type="sibTrans" cxnId="{8457DCE8-2512-4D2A-A12A-AAC7200F266C}">
      <dgm:prSet/>
      <dgm:spPr/>
      <dgm:t>
        <a:bodyPr/>
        <a:lstStyle/>
        <a:p>
          <a:endParaRPr lang="fr-FR"/>
        </a:p>
      </dgm:t>
    </dgm:pt>
    <dgm:pt modelId="{D12B5ED0-CCD0-4834-ACAE-4F4AAE093EFE}">
      <dgm:prSet phldrT="[Texte]"/>
      <dgm:spPr/>
      <dgm:t>
        <a:bodyPr/>
        <a:lstStyle/>
        <a:p>
          <a:r>
            <a:rPr lang="fr-FR" altLang="fr-FR" b="0" dirty="0" smtClean="0">
              <a:solidFill>
                <a:schemeClr val="tx1"/>
              </a:solidFill>
              <a:latin typeface="Arial" charset="0"/>
            </a:rPr>
            <a:t>10% des collégiens sont victimes de harcèlement.</a:t>
          </a:r>
          <a:endParaRPr lang="fr-FR" dirty="0"/>
        </a:p>
      </dgm:t>
    </dgm:pt>
    <dgm:pt modelId="{2A37FB9A-66EB-4FAE-BBDE-E8E09D826C1C}" type="parTrans" cxnId="{3765F80D-48E0-404B-8F23-E5A5638B5112}">
      <dgm:prSet/>
      <dgm:spPr/>
      <dgm:t>
        <a:bodyPr/>
        <a:lstStyle/>
        <a:p>
          <a:endParaRPr lang="fr-FR"/>
        </a:p>
      </dgm:t>
    </dgm:pt>
    <dgm:pt modelId="{323C3838-715A-48C0-ACE4-59711CD5E042}" type="sibTrans" cxnId="{3765F80D-48E0-404B-8F23-E5A5638B5112}">
      <dgm:prSet/>
      <dgm:spPr/>
      <dgm:t>
        <a:bodyPr/>
        <a:lstStyle/>
        <a:p>
          <a:endParaRPr lang="fr-FR"/>
        </a:p>
      </dgm:t>
    </dgm:pt>
    <dgm:pt modelId="{357EE19C-11ED-447B-AA89-1C2F11EC95D7}">
      <dgm:prSet phldrT="[Texte]" custT="1"/>
      <dgm:spPr/>
      <dgm:t>
        <a:bodyPr/>
        <a:lstStyle/>
        <a:p>
          <a:r>
            <a:rPr lang="fr-FR" sz="3200" dirty="0" smtClean="0"/>
            <a:t>Lycée</a:t>
          </a:r>
          <a:endParaRPr lang="fr-FR" sz="3200" dirty="0"/>
        </a:p>
      </dgm:t>
    </dgm:pt>
    <dgm:pt modelId="{63627714-DE2B-44B3-B69D-173E233FF6E2}" type="parTrans" cxnId="{F0058C76-C1D9-4C6E-9ED7-CB584E546D38}">
      <dgm:prSet/>
      <dgm:spPr/>
      <dgm:t>
        <a:bodyPr/>
        <a:lstStyle/>
        <a:p>
          <a:endParaRPr lang="fr-FR"/>
        </a:p>
      </dgm:t>
    </dgm:pt>
    <dgm:pt modelId="{5396E744-4B33-4FBD-9F1E-BF58C6F567CA}" type="sibTrans" cxnId="{F0058C76-C1D9-4C6E-9ED7-CB584E546D38}">
      <dgm:prSet/>
      <dgm:spPr/>
      <dgm:t>
        <a:bodyPr/>
        <a:lstStyle/>
        <a:p>
          <a:endParaRPr lang="fr-FR"/>
        </a:p>
      </dgm:t>
    </dgm:pt>
    <dgm:pt modelId="{6684209D-2CB8-4BA5-B893-89AA67F6E2BC}">
      <dgm:prSet phldrT="[Texte]"/>
      <dgm:spPr/>
      <dgm:t>
        <a:bodyPr/>
        <a:lstStyle/>
        <a:p>
          <a:r>
            <a:rPr lang="fr-FR" altLang="fr-FR" b="0" dirty="0" smtClean="0">
              <a:solidFill>
                <a:schemeClr val="tx1"/>
              </a:solidFill>
              <a:latin typeface="Arial" charset="0"/>
            </a:rPr>
            <a:t>Pas d’enquête de victimation et de climat scolaire</a:t>
          </a:r>
          <a:endParaRPr lang="fr-FR" dirty="0"/>
        </a:p>
      </dgm:t>
    </dgm:pt>
    <dgm:pt modelId="{89B32C6A-3C64-4637-8F2B-4AB72EA688FF}" type="parTrans" cxnId="{AA4C94D9-9C68-49B8-89A7-082AF9B24E1F}">
      <dgm:prSet/>
      <dgm:spPr/>
      <dgm:t>
        <a:bodyPr/>
        <a:lstStyle/>
        <a:p>
          <a:endParaRPr lang="fr-FR"/>
        </a:p>
      </dgm:t>
    </dgm:pt>
    <dgm:pt modelId="{46EA79EB-37B5-4DA3-9A04-22EFCED5D809}" type="sibTrans" cxnId="{AA4C94D9-9C68-49B8-89A7-082AF9B24E1F}">
      <dgm:prSet/>
      <dgm:spPr/>
      <dgm:t>
        <a:bodyPr/>
        <a:lstStyle/>
        <a:p>
          <a:endParaRPr lang="fr-FR"/>
        </a:p>
      </dgm:t>
    </dgm:pt>
    <dgm:pt modelId="{50BE73CD-401D-4FA4-98D1-C1FAC16E0834}">
      <dgm:prSet/>
      <dgm:spPr/>
      <dgm:t>
        <a:bodyPr/>
        <a:lstStyle/>
        <a:p>
          <a:r>
            <a:rPr lang="fr-FR" altLang="fr-FR" b="0" dirty="0" smtClean="0">
              <a:solidFill>
                <a:schemeClr val="tx1"/>
              </a:solidFill>
              <a:latin typeface="Arial" charset="0"/>
            </a:rPr>
            <a:t>5% de harcèlement sévère à très sévère</a:t>
          </a:r>
          <a:endParaRPr lang="fr-FR" altLang="fr-FR" b="0" dirty="0">
            <a:solidFill>
              <a:schemeClr val="tx1"/>
            </a:solidFill>
            <a:latin typeface="Arial" charset="0"/>
          </a:endParaRPr>
        </a:p>
      </dgm:t>
    </dgm:pt>
    <dgm:pt modelId="{E0C43C5D-57C0-4867-BCC2-DA1AEFB1D63D}" type="parTrans" cxnId="{214018CC-FE57-4D08-B02A-DB539254E757}">
      <dgm:prSet/>
      <dgm:spPr/>
      <dgm:t>
        <a:bodyPr/>
        <a:lstStyle/>
        <a:p>
          <a:endParaRPr lang="fr-FR"/>
        </a:p>
      </dgm:t>
    </dgm:pt>
    <dgm:pt modelId="{AD80FE00-0D65-4306-B8DB-153565982961}" type="sibTrans" cxnId="{214018CC-FE57-4D08-B02A-DB539254E757}">
      <dgm:prSet/>
      <dgm:spPr/>
      <dgm:t>
        <a:bodyPr/>
        <a:lstStyle/>
        <a:p>
          <a:endParaRPr lang="fr-FR"/>
        </a:p>
      </dgm:t>
    </dgm:pt>
    <dgm:pt modelId="{F8C08F2C-FB82-4EFE-9AFE-A7D2CAF9E4A6}">
      <dgm:prSet/>
      <dgm:spPr/>
      <dgm:t>
        <a:bodyPr/>
        <a:lstStyle/>
        <a:p>
          <a:r>
            <a:rPr lang="fr-FR" altLang="fr-FR" b="0" dirty="0" smtClean="0">
              <a:solidFill>
                <a:schemeClr val="tx1"/>
              </a:solidFill>
              <a:latin typeface="Arial" charset="0"/>
            </a:rPr>
            <a:t>7% de façon sévère à très sévère</a:t>
          </a:r>
          <a:endParaRPr lang="fr-FR" altLang="fr-FR" b="0" dirty="0">
            <a:solidFill>
              <a:schemeClr val="tx1"/>
            </a:solidFill>
            <a:latin typeface="Arial" charset="0"/>
          </a:endParaRPr>
        </a:p>
      </dgm:t>
    </dgm:pt>
    <dgm:pt modelId="{D56726A7-FF90-42EB-89F6-AC415B41F768}" type="parTrans" cxnId="{707964BA-CB16-486B-8A5D-D4AD817AD901}">
      <dgm:prSet/>
      <dgm:spPr/>
      <dgm:t>
        <a:bodyPr/>
        <a:lstStyle/>
        <a:p>
          <a:endParaRPr lang="fr-FR"/>
        </a:p>
      </dgm:t>
    </dgm:pt>
    <dgm:pt modelId="{36C86414-D36F-4716-BFC1-A880C963778E}" type="sibTrans" cxnId="{707964BA-CB16-486B-8A5D-D4AD817AD901}">
      <dgm:prSet/>
      <dgm:spPr/>
      <dgm:t>
        <a:bodyPr/>
        <a:lstStyle/>
        <a:p>
          <a:endParaRPr lang="fr-FR"/>
        </a:p>
      </dgm:t>
    </dgm:pt>
    <dgm:pt modelId="{3C356D8E-3600-4DAF-AB7A-7A7F2010263C}">
      <dgm:prSet/>
      <dgm:spPr/>
      <dgm:t>
        <a:bodyPr/>
        <a:lstStyle/>
        <a:p>
          <a:r>
            <a:rPr lang="fr-FR" altLang="fr-FR" b="0" dirty="0" smtClean="0">
              <a:solidFill>
                <a:schemeClr val="tx1"/>
              </a:solidFill>
              <a:latin typeface="Arial" charset="0"/>
            </a:rPr>
            <a:t>Première enquête en novembre 2014</a:t>
          </a:r>
          <a:endParaRPr lang="fr-FR" altLang="fr-FR" b="0" dirty="0">
            <a:solidFill>
              <a:schemeClr val="tx1"/>
            </a:solidFill>
            <a:latin typeface="Arial" charset="0"/>
          </a:endParaRPr>
        </a:p>
      </dgm:t>
    </dgm:pt>
    <dgm:pt modelId="{BCC7029D-4D79-4812-8543-AD98E324014D}" type="parTrans" cxnId="{005D22A9-8B94-4857-A1A4-01C2452188E5}">
      <dgm:prSet/>
      <dgm:spPr/>
      <dgm:t>
        <a:bodyPr/>
        <a:lstStyle/>
        <a:p>
          <a:endParaRPr lang="fr-FR"/>
        </a:p>
      </dgm:t>
    </dgm:pt>
    <dgm:pt modelId="{3A5CEEEC-5370-4BE1-B4AB-9A84B8552971}" type="sibTrans" cxnId="{005D22A9-8B94-4857-A1A4-01C2452188E5}">
      <dgm:prSet/>
      <dgm:spPr/>
      <dgm:t>
        <a:bodyPr/>
        <a:lstStyle/>
        <a:p>
          <a:endParaRPr lang="fr-FR"/>
        </a:p>
      </dgm:t>
    </dgm:pt>
    <dgm:pt modelId="{7D95B8FD-D7F5-4086-AF95-8D0C07BE7F55}" type="pres">
      <dgm:prSet presAssocID="{25ACBA71-3A8F-4131-B499-68D8794C029E}" presName="Name0" presStyleCnt="0">
        <dgm:presLayoutVars>
          <dgm:dir/>
          <dgm:animLvl val="lvl"/>
          <dgm:resizeHandles val="exact"/>
        </dgm:presLayoutVars>
      </dgm:prSet>
      <dgm:spPr/>
      <dgm:t>
        <a:bodyPr/>
        <a:lstStyle/>
        <a:p>
          <a:endParaRPr lang="fr-FR"/>
        </a:p>
      </dgm:t>
    </dgm:pt>
    <dgm:pt modelId="{C6DD8711-D343-4A84-A607-02C847D259E6}" type="pres">
      <dgm:prSet presAssocID="{567558FD-AAFF-4932-97AB-5D9DDEDA079C}" presName="linNode" presStyleCnt="0"/>
      <dgm:spPr/>
    </dgm:pt>
    <dgm:pt modelId="{4D3D5F26-E74B-4984-9EBD-CA581CEC0A9F}" type="pres">
      <dgm:prSet presAssocID="{567558FD-AAFF-4932-97AB-5D9DDEDA079C}" presName="parentText" presStyleLbl="node1" presStyleIdx="0" presStyleCnt="3" custLinFactNeighborY="-151">
        <dgm:presLayoutVars>
          <dgm:chMax val="1"/>
          <dgm:bulletEnabled val="1"/>
        </dgm:presLayoutVars>
      </dgm:prSet>
      <dgm:spPr/>
      <dgm:t>
        <a:bodyPr/>
        <a:lstStyle/>
        <a:p>
          <a:endParaRPr lang="fr-FR"/>
        </a:p>
      </dgm:t>
    </dgm:pt>
    <dgm:pt modelId="{06BD5934-C0DD-4F63-8601-DC80E8D86782}" type="pres">
      <dgm:prSet presAssocID="{567558FD-AAFF-4932-97AB-5D9DDEDA079C}" presName="descendantText" presStyleLbl="alignAccFollowNode1" presStyleIdx="0" presStyleCnt="3">
        <dgm:presLayoutVars>
          <dgm:bulletEnabled val="1"/>
        </dgm:presLayoutVars>
      </dgm:prSet>
      <dgm:spPr/>
      <dgm:t>
        <a:bodyPr/>
        <a:lstStyle/>
        <a:p>
          <a:endParaRPr lang="fr-FR"/>
        </a:p>
      </dgm:t>
    </dgm:pt>
    <dgm:pt modelId="{F21D38A5-FE51-447E-AA2C-1F7B4B6EB880}" type="pres">
      <dgm:prSet presAssocID="{ACC3408A-ABEB-420C-9C2B-4ED6E709A25A}" presName="sp" presStyleCnt="0"/>
      <dgm:spPr/>
    </dgm:pt>
    <dgm:pt modelId="{B49A43C6-47F3-459B-B332-FCFAE88F2F22}" type="pres">
      <dgm:prSet presAssocID="{657EB4DF-9B6C-424E-9D26-872082061C0B}" presName="linNode" presStyleCnt="0"/>
      <dgm:spPr/>
    </dgm:pt>
    <dgm:pt modelId="{1DDF9B77-F993-4411-BE4B-1974BA8BA654}" type="pres">
      <dgm:prSet presAssocID="{657EB4DF-9B6C-424E-9D26-872082061C0B}" presName="parentText" presStyleLbl="node1" presStyleIdx="1" presStyleCnt="3">
        <dgm:presLayoutVars>
          <dgm:chMax val="1"/>
          <dgm:bulletEnabled val="1"/>
        </dgm:presLayoutVars>
      </dgm:prSet>
      <dgm:spPr/>
      <dgm:t>
        <a:bodyPr/>
        <a:lstStyle/>
        <a:p>
          <a:endParaRPr lang="fr-FR"/>
        </a:p>
      </dgm:t>
    </dgm:pt>
    <dgm:pt modelId="{47FC39A4-94F3-4AA9-92BC-447B2D831E45}" type="pres">
      <dgm:prSet presAssocID="{657EB4DF-9B6C-424E-9D26-872082061C0B}" presName="descendantText" presStyleLbl="alignAccFollowNode1" presStyleIdx="1" presStyleCnt="3">
        <dgm:presLayoutVars>
          <dgm:bulletEnabled val="1"/>
        </dgm:presLayoutVars>
      </dgm:prSet>
      <dgm:spPr/>
      <dgm:t>
        <a:bodyPr/>
        <a:lstStyle/>
        <a:p>
          <a:endParaRPr lang="fr-FR"/>
        </a:p>
      </dgm:t>
    </dgm:pt>
    <dgm:pt modelId="{CC16D748-7906-497A-B129-6B807D2DC35A}" type="pres">
      <dgm:prSet presAssocID="{7B08A435-734E-4CF1-8317-ED11E89B2F79}" presName="sp" presStyleCnt="0"/>
      <dgm:spPr/>
    </dgm:pt>
    <dgm:pt modelId="{8FBA7250-B729-4F05-8045-62D3E58E0A98}" type="pres">
      <dgm:prSet presAssocID="{357EE19C-11ED-447B-AA89-1C2F11EC95D7}" presName="linNode" presStyleCnt="0"/>
      <dgm:spPr/>
    </dgm:pt>
    <dgm:pt modelId="{3414EA9D-79F3-4F38-A260-7EC4ECFE02C6}" type="pres">
      <dgm:prSet presAssocID="{357EE19C-11ED-447B-AA89-1C2F11EC95D7}" presName="parentText" presStyleLbl="node1" presStyleIdx="2" presStyleCnt="3">
        <dgm:presLayoutVars>
          <dgm:chMax val="1"/>
          <dgm:bulletEnabled val="1"/>
        </dgm:presLayoutVars>
      </dgm:prSet>
      <dgm:spPr/>
      <dgm:t>
        <a:bodyPr/>
        <a:lstStyle/>
        <a:p>
          <a:endParaRPr lang="fr-FR"/>
        </a:p>
      </dgm:t>
    </dgm:pt>
    <dgm:pt modelId="{7A7181F2-07D6-4D2A-AC16-17885D114D82}" type="pres">
      <dgm:prSet presAssocID="{357EE19C-11ED-447B-AA89-1C2F11EC95D7}" presName="descendantText" presStyleLbl="alignAccFollowNode1" presStyleIdx="2" presStyleCnt="3">
        <dgm:presLayoutVars>
          <dgm:bulletEnabled val="1"/>
        </dgm:presLayoutVars>
      </dgm:prSet>
      <dgm:spPr/>
      <dgm:t>
        <a:bodyPr/>
        <a:lstStyle/>
        <a:p>
          <a:endParaRPr lang="fr-FR"/>
        </a:p>
      </dgm:t>
    </dgm:pt>
  </dgm:ptLst>
  <dgm:cxnLst>
    <dgm:cxn modelId="{7969161F-A8B1-4691-8AC0-A3B9406E8072}" srcId="{567558FD-AAFF-4932-97AB-5D9DDEDA079C}" destId="{F715298F-525C-4C63-8571-31A6DD406229}" srcOrd="0" destOrd="0" parTransId="{D3F4022A-472E-4A0C-AF36-F1FA3139C767}" sibTransId="{04E277BA-7009-4986-A411-06CB55B9C9D3}"/>
    <dgm:cxn modelId="{92AD3DE3-E214-4362-B278-54E4B4710981}" type="presOf" srcId="{6684209D-2CB8-4BA5-B893-89AA67F6E2BC}" destId="{7A7181F2-07D6-4D2A-AC16-17885D114D82}" srcOrd="0" destOrd="0" presId="urn:microsoft.com/office/officeart/2005/8/layout/vList5"/>
    <dgm:cxn modelId="{B3158455-EAA5-41B5-BDA3-6BA2A584C025}" type="presOf" srcId="{F715298F-525C-4C63-8571-31A6DD406229}" destId="{06BD5934-C0DD-4F63-8601-DC80E8D86782}" srcOrd="0" destOrd="0" presId="urn:microsoft.com/office/officeart/2005/8/layout/vList5"/>
    <dgm:cxn modelId="{12649F67-CC4B-4914-A317-D02C3DF16A02}" type="presOf" srcId="{F8C08F2C-FB82-4EFE-9AFE-A7D2CAF9E4A6}" destId="{47FC39A4-94F3-4AA9-92BC-447B2D831E45}" srcOrd="0" destOrd="1" presId="urn:microsoft.com/office/officeart/2005/8/layout/vList5"/>
    <dgm:cxn modelId="{7983382C-596B-4FC4-94F2-FA8C5816512B}" type="presOf" srcId="{25ACBA71-3A8F-4131-B499-68D8794C029E}" destId="{7D95B8FD-D7F5-4086-AF95-8D0C07BE7F55}" srcOrd="0" destOrd="0" presId="urn:microsoft.com/office/officeart/2005/8/layout/vList5"/>
    <dgm:cxn modelId="{FD4B8EC4-263B-467B-8DD8-D8D3FCD23BAF}" type="presOf" srcId="{50BE73CD-401D-4FA4-98D1-C1FAC16E0834}" destId="{06BD5934-C0DD-4F63-8601-DC80E8D86782}" srcOrd="0" destOrd="1" presId="urn:microsoft.com/office/officeart/2005/8/layout/vList5"/>
    <dgm:cxn modelId="{8457DCE8-2512-4D2A-A12A-AAC7200F266C}" srcId="{25ACBA71-3A8F-4131-B499-68D8794C029E}" destId="{657EB4DF-9B6C-424E-9D26-872082061C0B}" srcOrd="1" destOrd="0" parTransId="{8178BC6E-D8F6-49A6-A7D8-BA3A09B95CC3}" sibTransId="{7B08A435-734E-4CF1-8317-ED11E89B2F79}"/>
    <dgm:cxn modelId="{4EB873F1-FAC0-43AD-A9D6-FD7E0FB4B4E1}" type="presOf" srcId="{D12B5ED0-CCD0-4834-ACAE-4F4AAE093EFE}" destId="{47FC39A4-94F3-4AA9-92BC-447B2D831E45}" srcOrd="0" destOrd="0" presId="urn:microsoft.com/office/officeart/2005/8/layout/vList5"/>
    <dgm:cxn modelId="{718877A5-24AE-4163-9B33-042E4CB1E7C5}" type="presOf" srcId="{657EB4DF-9B6C-424E-9D26-872082061C0B}" destId="{1DDF9B77-F993-4411-BE4B-1974BA8BA654}" srcOrd="0" destOrd="0" presId="urn:microsoft.com/office/officeart/2005/8/layout/vList5"/>
    <dgm:cxn modelId="{005D22A9-8B94-4857-A1A4-01C2452188E5}" srcId="{357EE19C-11ED-447B-AA89-1C2F11EC95D7}" destId="{3C356D8E-3600-4DAF-AB7A-7A7F2010263C}" srcOrd="1" destOrd="0" parTransId="{BCC7029D-4D79-4812-8543-AD98E324014D}" sibTransId="{3A5CEEEC-5370-4BE1-B4AB-9A84B8552971}"/>
    <dgm:cxn modelId="{DB582EE1-4481-4864-8066-130BF3A28017}" type="presOf" srcId="{357EE19C-11ED-447B-AA89-1C2F11EC95D7}" destId="{3414EA9D-79F3-4F38-A260-7EC4ECFE02C6}" srcOrd="0" destOrd="0" presId="urn:microsoft.com/office/officeart/2005/8/layout/vList5"/>
    <dgm:cxn modelId="{ACC73759-EE81-4A06-82A9-C6E5B8A3D55E}" type="presOf" srcId="{567558FD-AAFF-4932-97AB-5D9DDEDA079C}" destId="{4D3D5F26-E74B-4984-9EBD-CA581CEC0A9F}" srcOrd="0" destOrd="0" presId="urn:microsoft.com/office/officeart/2005/8/layout/vList5"/>
    <dgm:cxn modelId="{214018CC-FE57-4D08-B02A-DB539254E757}" srcId="{567558FD-AAFF-4932-97AB-5D9DDEDA079C}" destId="{50BE73CD-401D-4FA4-98D1-C1FAC16E0834}" srcOrd="1" destOrd="0" parTransId="{E0C43C5D-57C0-4867-BCC2-DA1AEFB1D63D}" sibTransId="{AD80FE00-0D65-4306-B8DB-153565982961}"/>
    <dgm:cxn modelId="{AA4C94D9-9C68-49B8-89A7-082AF9B24E1F}" srcId="{357EE19C-11ED-447B-AA89-1C2F11EC95D7}" destId="{6684209D-2CB8-4BA5-B893-89AA67F6E2BC}" srcOrd="0" destOrd="0" parTransId="{89B32C6A-3C64-4637-8F2B-4AB72EA688FF}" sibTransId="{46EA79EB-37B5-4DA3-9A04-22EFCED5D809}"/>
    <dgm:cxn modelId="{6374E079-F822-4C28-84DD-8FCFE8B3121A}" type="presOf" srcId="{3C356D8E-3600-4DAF-AB7A-7A7F2010263C}" destId="{7A7181F2-07D6-4D2A-AC16-17885D114D82}" srcOrd="0" destOrd="1" presId="urn:microsoft.com/office/officeart/2005/8/layout/vList5"/>
    <dgm:cxn modelId="{BCE0407A-EF19-44DA-BE5F-95C2A21ED9E8}" srcId="{25ACBA71-3A8F-4131-B499-68D8794C029E}" destId="{567558FD-AAFF-4932-97AB-5D9DDEDA079C}" srcOrd="0" destOrd="0" parTransId="{05ED29AA-801C-4473-AC54-F0CEC88AD484}" sibTransId="{ACC3408A-ABEB-420C-9C2B-4ED6E709A25A}"/>
    <dgm:cxn modelId="{707964BA-CB16-486B-8A5D-D4AD817AD901}" srcId="{657EB4DF-9B6C-424E-9D26-872082061C0B}" destId="{F8C08F2C-FB82-4EFE-9AFE-A7D2CAF9E4A6}" srcOrd="1" destOrd="0" parTransId="{D56726A7-FF90-42EB-89F6-AC415B41F768}" sibTransId="{36C86414-D36F-4716-BFC1-A880C963778E}"/>
    <dgm:cxn modelId="{F0058C76-C1D9-4C6E-9ED7-CB584E546D38}" srcId="{25ACBA71-3A8F-4131-B499-68D8794C029E}" destId="{357EE19C-11ED-447B-AA89-1C2F11EC95D7}" srcOrd="2" destOrd="0" parTransId="{63627714-DE2B-44B3-B69D-173E233FF6E2}" sibTransId="{5396E744-4B33-4FBD-9F1E-BF58C6F567CA}"/>
    <dgm:cxn modelId="{3765F80D-48E0-404B-8F23-E5A5638B5112}" srcId="{657EB4DF-9B6C-424E-9D26-872082061C0B}" destId="{D12B5ED0-CCD0-4834-ACAE-4F4AAE093EFE}" srcOrd="0" destOrd="0" parTransId="{2A37FB9A-66EB-4FAE-BBDE-E8E09D826C1C}" sibTransId="{323C3838-715A-48C0-ACE4-59711CD5E042}"/>
    <dgm:cxn modelId="{9F2D889C-A4DD-4F44-B6F9-483E90582712}" type="presParOf" srcId="{7D95B8FD-D7F5-4086-AF95-8D0C07BE7F55}" destId="{C6DD8711-D343-4A84-A607-02C847D259E6}" srcOrd="0" destOrd="0" presId="urn:microsoft.com/office/officeart/2005/8/layout/vList5"/>
    <dgm:cxn modelId="{B8C971BB-4C83-497F-BF1F-501416975F5B}" type="presParOf" srcId="{C6DD8711-D343-4A84-A607-02C847D259E6}" destId="{4D3D5F26-E74B-4984-9EBD-CA581CEC0A9F}" srcOrd="0" destOrd="0" presId="urn:microsoft.com/office/officeart/2005/8/layout/vList5"/>
    <dgm:cxn modelId="{6B91E545-9210-4EE4-890E-7DBD5BDA03A8}" type="presParOf" srcId="{C6DD8711-D343-4A84-A607-02C847D259E6}" destId="{06BD5934-C0DD-4F63-8601-DC80E8D86782}" srcOrd="1" destOrd="0" presId="urn:microsoft.com/office/officeart/2005/8/layout/vList5"/>
    <dgm:cxn modelId="{68478CE9-997B-4B3E-80F0-50DE2A337EC8}" type="presParOf" srcId="{7D95B8FD-D7F5-4086-AF95-8D0C07BE7F55}" destId="{F21D38A5-FE51-447E-AA2C-1F7B4B6EB880}" srcOrd="1" destOrd="0" presId="urn:microsoft.com/office/officeart/2005/8/layout/vList5"/>
    <dgm:cxn modelId="{AFB33B4D-353D-4D3F-87EA-7793B5ADEABE}" type="presParOf" srcId="{7D95B8FD-D7F5-4086-AF95-8D0C07BE7F55}" destId="{B49A43C6-47F3-459B-B332-FCFAE88F2F22}" srcOrd="2" destOrd="0" presId="urn:microsoft.com/office/officeart/2005/8/layout/vList5"/>
    <dgm:cxn modelId="{D9B4A326-F919-41AC-858B-C2A208039357}" type="presParOf" srcId="{B49A43C6-47F3-459B-B332-FCFAE88F2F22}" destId="{1DDF9B77-F993-4411-BE4B-1974BA8BA654}" srcOrd="0" destOrd="0" presId="urn:microsoft.com/office/officeart/2005/8/layout/vList5"/>
    <dgm:cxn modelId="{51BF4A8C-0D1C-41A2-861F-E59FBEBBCB3F}" type="presParOf" srcId="{B49A43C6-47F3-459B-B332-FCFAE88F2F22}" destId="{47FC39A4-94F3-4AA9-92BC-447B2D831E45}" srcOrd="1" destOrd="0" presId="urn:microsoft.com/office/officeart/2005/8/layout/vList5"/>
    <dgm:cxn modelId="{AC9045B0-BD59-4FB9-885D-31275322302E}" type="presParOf" srcId="{7D95B8FD-D7F5-4086-AF95-8D0C07BE7F55}" destId="{CC16D748-7906-497A-B129-6B807D2DC35A}" srcOrd="3" destOrd="0" presId="urn:microsoft.com/office/officeart/2005/8/layout/vList5"/>
    <dgm:cxn modelId="{46145707-E4B3-4738-8B9E-0B857A49B9BE}" type="presParOf" srcId="{7D95B8FD-D7F5-4086-AF95-8D0C07BE7F55}" destId="{8FBA7250-B729-4F05-8045-62D3E58E0A98}" srcOrd="4" destOrd="0" presId="urn:microsoft.com/office/officeart/2005/8/layout/vList5"/>
    <dgm:cxn modelId="{74BE90F3-27E2-41BD-9F68-65EC18336731}" type="presParOf" srcId="{8FBA7250-B729-4F05-8045-62D3E58E0A98}" destId="{3414EA9D-79F3-4F38-A260-7EC4ECFE02C6}" srcOrd="0" destOrd="0" presId="urn:microsoft.com/office/officeart/2005/8/layout/vList5"/>
    <dgm:cxn modelId="{32B4F1AF-CFB9-4138-A272-2759F666DAED}" type="presParOf" srcId="{8FBA7250-B729-4F05-8045-62D3E58E0A98}" destId="{7A7181F2-07D6-4D2A-AC16-17885D114D82}"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423D5346-1469-43D6-AA70-AABC3F5DC13C}" type="doc">
      <dgm:prSet loTypeId="urn:microsoft.com/office/officeart/2005/8/layout/radial6" loCatId="cycle" qsTypeId="urn:microsoft.com/office/officeart/2005/8/quickstyle/simple1" qsCatId="simple" csTypeId="urn:microsoft.com/office/officeart/2005/8/colors/accent1_4" csCatId="accent1" phldr="1"/>
      <dgm:spPr/>
      <dgm:t>
        <a:bodyPr/>
        <a:lstStyle/>
        <a:p>
          <a:endParaRPr lang="fr-FR"/>
        </a:p>
      </dgm:t>
    </dgm:pt>
    <dgm:pt modelId="{7A73DD28-A179-4F66-9195-58F1ED203FA6}">
      <dgm:prSet phldrT="[Texte]"/>
      <dgm:spPr/>
      <dgm:t>
        <a:bodyPr/>
        <a:lstStyle/>
        <a:p>
          <a:r>
            <a:rPr lang="fr-FR" dirty="0" smtClean="0"/>
            <a:t>Katia</a:t>
          </a:r>
          <a:endParaRPr lang="fr-FR" dirty="0"/>
        </a:p>
      </dgm:t>
    </dgm:pt>
    <dgm:pt modelId="{BC5F10D1-E824-4BE4-840A-277D038C556E}" type="parTrans" cxnId="{C45ADF67-166B-4711-BC34-AE4DF2E09D6A}">
      <dgm:prSet/>
      <dgm:spPr/>
      <dgm:t>
        <a:bodyPr/>
        <a:lstStyle/>
        <a:p>
          <a:endParaRPr lang="fr-FR"/>
        </a:p>
      </dgm:t>
    </dgm:pt>
    <dgm:pt modelId="{3458F837-B422-4E98-BB9A-9F1626E47080}" type="sibTrans" cxnId="{C45ADF67-166B-4711-BC34-AE4DF2E09D6A}">
      <dgm:prSet/>
      <dgm:spPr/>
      <dgm:t>
        <a:bodyPr/>
        <a:lstStyle/>
        <a:p>
          <a:endParaRPr lang="fr-FR"/>
        </a:p>
      </dgm:t>
    </dgm:pt>
    <dgm:pt modelId="{96B45125-B90D-4B1D-8154-8DEE6C2CBBEF}">
      <dgm:prSet phldrT="[Texte]" custT="1"/>
      <dgm:spPr/>
      <dgm:t>
        <a:bodyPr/>
        <a:lstStyle/>
        <a:p>
          <a:r>
            <a:rPr lang="fr-FR" sz="1400" dirty="0" smtClean="0"/>
            <a:t>Son prof : ‘je ne comprends pas, elle est très entourée à la récré, mais en classe personne ne veut travailler avec elle »</a:t>
          </a:r>
          <a:endParaRPr lang="fr-FR" sz="1400" dirty="0"/>
        </a:p>
      </dgm:t>
    </dgm:pt>
    <dgm:pt modelId="{78B16675-CC0C-4067-ADB4-CB6099457BAB}" type="parTrans" cxnId="{A067C895-BA1C-4A88-AB7E-CF1A01D6BA38}">
      <dgm:prSet/>
      <dgm:spPr/>
      <dgm:t>
        <a:bodyPr/>
        <a:lstStyle/>
        <a:p>
          <a:endParaRPr lang="fr-FR"/>
        </a:p>
      </dgm:t>
    </dgm:pt>
    <dgm:pt modelId="{7BC61B4C-22E8-4C76-B056-F4DF30EC9E92}" type="sibTrans" cxnId="{A067C895-BA1C-4A88-AB7E-CF1A01D6BA38}">
      <dgm:prSet/>
      <dgm:spPr/>
      <dgm:t>
        <a:bodyPr/>
        <a:lstStyle/>
        <a:p>
          <a:endParaRPr lang="fr-FR"/>
        </a:p>
      </dgm:t>
    </dgm:pt>
    <dgm:pt modelId="{B63BCB9B-2FAF-4528-9F61-5EAB7E4E53FD}">
      <dgm:prSet phldrT="[Texte]" custT="1"/>
      <dgm:spPr/>
      <dgm:t>
        <a:bodyPr/>
        <a:lstStyle/>
        <a:p>
          <a:r>
            <a:rPr lang="fr-FR" sz="1400" dirty="0" smtClean="0"/>
            <a:t>La boulangère : « quelle bonne cliente ! »</a:t>
          </a:r>
          <a:endParaRPr lang="fr-FR" sz="1400" dirty="0"/>
        </a:p>
      </dgm:t>
    </dgm:pt>
    <dgm:pt modelId="{DCE1C079-0AD0-4E42-AB3E-A82F1AB1E7FD}" type="parTrans" cxnId="{50839174-A90D-4D66-9A68-E4F06D3DC2E4}">
      <dgm:prSet/>
      <dgm:spPr/>
      <dgm:t>
        <a:bodyPr/>
        <a:lstStyle/>
        <a:p>
          <a:endParaRPr lang="fr-FR"/>
        </a:p>
      </dgm:t>
    </dgm:pt>
    <dgm:pt modelId="{A6CFCFBA-CF72-468A-A9DA-8F1B182C6886}" type="sibTrans" cxnId="{50839174-A90D-4D66-9A68-E4F06D3DC2E4}">
      <dgm:prSet/>
      <dgm:spPr/>
      <dgm:t>
        <a:bodyPr/>
        <a:lstStyle/>
        <a:p>
          <a:endParaRPr lang="fr-FR"/>
        </a:p>
      </dgm:t>
    </dgm:pt>
    <dgm:pt modelId="{3F190AF4-2715-406F-AF5C-FE539D791346}">
      <dgm:prSet phldrT="[Texte]" custT="1"/>
      <dgm:spPr/>
      <dgm:t>
        <a:bodyPr/>
        <a:lstStyle/>
        <a:p>
          <a:r>
            <a:rPr lang="fr-FR" sz="1400" dirty="0" smtClean="0"/>
            <a:t>Son père : « c’est une peste avec son petit frère ! »</a:t>
          </a:r>
          <a:endParaRPr lang="fr-FR" sz="1400" dirty="0"/>
        </a:p>
      </dgm:t>
    </dgm:pt>
    <dgm:pt modelId="{60636BBC-5EE9-4BBC-A2FB-F739FC5F0CA1}" type="parTrans" cxnId="{59F4E248-3A06-4D72-9B68-EBFD03416D7B}">
      <dgm:prSet/>
      <dgm:spPr/>
      <dgm:t>
        <a:bodyPr/>
        <a:lstStyle/>
        <a:p>
          <a:endParaRPr lang="fr-FR"/>
        </a:p>
      </dgm:t>
    </dgm:pt>
    <dgm:pt modelId="{4E5B55E5-0212-4362-AB8B-21402B5D6434}" type="sibTrans" cxnId="{59F4E248-3A06-4D72-9B68-EBFD03416D7B}">
      <dgm:prSet/>
      <dgm:spPr/>
      <dgm:t>
        <a:bodyPr/>
        <a:lstStyle/>
        <a:p>
          <a:endParaRPr lang="fr-FR"/>
        </a:p>
      </dgm:t>
    </dgm:pt>
    <dgm:pt modelId="{28F63414-D28C-41FE-9FC5-99E87B44ECA7}">
      <dgm:prSet phldrT="[Texte]" custT="1"/>
      <dgm:spPr/>
      <dgm:t>
        <a:bodyPr/>
        <a:lstStyle/>
        <a:p>
          <a:r>
            <a:rPr lang="fr-FR" sz="1400" dirty="0" smtClean="0"/>
            <a:t>Sa mère : « j’en suis à 5 stylos plume cette année ! Elle perd tout ! »</a:t>
          </a:r>
          <a:endParaRPr lang="fr-FR" sz="1400" dirty="0"/>
        </a:p>
      </dgm:t>
    </dgm:pt>
    <dgm:pt modelId="{0F9DC503-58B2-4770-9D4E-3795675ACC52}" type="parTrans" cxnId="{3CF46778-5ADE-4CFE-B788-6C6C9B1F2C91}">
      <dgm:prSet/>
      <dgm:spPr/>
      <dgm:t>
        <a:bodyPr/>
        <a:lstStyle/>
        <a:p>
          <a:endParaRPr lang="fr-FR"/>
        </a:p>
      </dgm:t>
    </dgm:pt>
    <dgm:pt modelId="{DA4D157F-1FCA-45CD-955A-B4A85CECC61A}" type="sibTrans" cxnId="{3CF46778-5ADE-4CFE-B788-6C6C9B1F2C91}">
      <dgm:prSet/>
      <dgm:spPr/>
      <dgm:t>
        <a:bodyPr/>
        <a:lstStyle/>
        <a:p>
          <a:endParaRPr lang="fr-FR"/>
        </a:p>
      </dgm:t>
    </dgm:pt>
    <dgm:pt modelId="{D82C1850-0A0F-4968-A881-AF118087FB2C}">
      <dgm:prSet phldrT="[Texte]" custT="1"/>
      <dgm:spPr/>
      <dgm:t>
        <a:bodyPr/>
        <a:lstStyle/>
        <a:p>
          <a:r>
            <a:rPr lang="fr-FR" sz="1400" dirty="0" smtClean="0"/>
            <a:t>La dame de cantine : « c’est une petite généreuse, elle donne toujours son dessert »</a:t>
          </a:r>
          <a:endParaRPr lang="fr-FR" sz="1400" dirty="0"/>
        </a:p>
      </dgm:t>
    </dgm:pt>
    <dgm:pt modelId="{53DE22FF-5383-4658-88D3-5F76959850D3}" type="parTrans" cxnId="{19D7701B-DEDB-4ECA-A311-576357D101E3}">
      <dgm:prSet/>
      <dgm:spPr/>
      <dgm:t>
        <a:bodyPr/>
        <a:lstStyle/>
        <a:p>
          <a:endParaRPr lang="fr-FR"/>
        </a:p>
      </dgm:t>
    </dgm:pt>
    <dgm:pt modelId="{D944B72D-18A5-4631-B6C4-E27556A1EDC5}" type="sibTrans" cxnId="{19D7701B-DEDB-4ECA-A311-576357D101E3}">
      <dgm:prSet/>
      <dgm:spPr/>
      <dgm:t>
        <a:bodyPr/>
        <a:lstStyle/>
        <a:p>
          <a:endParaRPr lang="fr-FR"/>
        </a:p>
      </dgm:t>
    </dgm:pt>
    <dgm:pt modelId="{CC738BC4-7666-40F8-B9C9-E3D40DE4A1CF}">
      <dgm:prSet phldrT="[Texte]" custT="1"/>
      <dgm:spPr/>
      <dgm:t>
        <a:bodyPr/>
        <a:lstStyle/>
        <a:p>
          <a:r>
            <a:rPr lang="fr-FR" sz="1400" dirty="0" smtClean="0"/>
            <a:t>Un copain « Katia tête de rat »</a:t>
          </a:r>
          <a:endParaRPr lang="fr-FR" sz="1400" dirty="0"/>
        </a:p>
      </dgm:t>
    </dgm:pt>
    <dgm:pt modelId="{7A79780B-CCC5-4243-9C00-909CAD8D8B1E}" type="parTrans" cxnId="{91E4952D-A845-48F0-80A7-8729FFEB0EDF}">
      <dgm:prSet/>
      <dgm:spPr/>
      <dgm:t>
        <a:bodyPr/>
        <a:lstStyle/>
        <a:p>
          <a:endParaRPr lang="fr-FR"/>
        </a:p>
      </dgm:t>
    </dgm:pt>
    <dgm:pt modelId="{FB391C5B-2DE0-48DE-9DCC-98E9B1754CCF}" type="sibTrans" cxnId="{91E4952D-A845-48F0-80A7-8729FFEB0EDF}">
      <dgm:prSet/>
      <dgm:spPr/>
      <dgm:t>
        <a:bodyPr/>
        <a:lstStyle/>
        <a:p>
          <a:endParaRPr lang="fr-FR"/>
        </a:p>
      </dgm:t>
    </dgm:pt>
    <dgm:pt modelId="{9E82D224-126F-4CCE-9E64-B7473F0CC8B6}">
      <dgm:prSet phldrT="[Texte]" custT="1"/>
      <dgm:spPr/>
      <dgm:t>
        <a:bodyPr/>
        <a:lstStyle/>
        <a:p>
          <a:r>
            <a:rPr lang="fr-FR" sz="1400" dirty="0" smtClean="0"/>
            <a:t>Son prof de l’an dernier « elle a l’air bien triste cette année »</a:t>
          </a:r>
          <a:endParaRPr lang="fr-FR" sz="1400" dirty="0"/>
        </a:p>
      </dgm:t>
    </dgm:pt>
    <dgm:pt modelId="{592BE891-CB0C-4192-90D3-98FC08E5DBA0}" type="parTrans" cxnId="{EBAD0E8A-CBEF-4B18-8958-9565F62B3FCC}">
      <dgm:prSet/>
      <dgm:spPr/>
      <dgm:t>
        <a:bodyPr/>
        <a:lstStyle/>
        <a:p>
          <a:endParaRPr lang="fr-FR"/>
        </a:p>
      </dgm:t>
    </dgm:pt>
    <dgm:pt modelId="{33A34C97-1E75-4409-BA3B-246D8503D8B6}" type="sibTrans" cxnId="{EBAD0E8A-CBEF-4B18-8958-9565F62B3FCC}">
      <dgm:prSet/>
      <dgm:spPr/>
      <dgm:t>
        <a:bodyPr/>
        <a:lstStyle/>
        <a:p>
          <a:endParaRPr lang="fr-FR"/>
        </a:p>
      </dgm:t>
    </dgm:pt>
    <dgm:pt modelId="{698ED8D2-3AB4-42BB-9448-CBDF42578CC2}">
      <dgm:prSet phldrT="[Texte]" custT="1"/>
      <dgm:spPr/>
      <dgm:t>
        <a:bodyPr/>
        <a:lstStyle/>
        <a:p>
          <a:r>
            <a:rPr lang="fr-FR" sz="1400" dirty="0" smtClean="0"/>
            <a:t>La directrice : « elle est souvent en retard … »</a:t>
          </a:r>
          <a:endParaRPr lang="fr-FR" sz="1400" dirty="0"/>
        </a:p>
      </dgm:t>
    </dgm:pt>
    <dgm:pt modelId="{1CA8A916-3977-4C2D-9610-D008C69741FD}" type="parTrans" cxnId="{DFB0D1D4-1DAA-4181-8C37-0CB540136009}">
      <dgm:prSet/>
      <dgm:spPr/>
      <dgm:t>
        <a:bodyPr/>
        <a:lstStyle/>
        <a:p>
          <a:endParaRPr lang="fr-FR"/>
        </a:p>
      </dgm:t>
    </dgm:pt>
    <dgm:pt modelId="{346445C1-AD44-4C77-AB59-9867F010CCF4}" type="sibTrans" cxnId="{DFB0D1D4-1DAA-4181-8C37-0CB540136009}">
      <dgm:prSet/>
      <dgm:spPr/>
      <dgm:t>
        <a:bodyPr/>
        <a:lstStyle/>
        <a:p>
          <a:endParaRPr lang="fr-FR"/>
        </a:p>
      </dgm:t>
    </dgm:pt>
    <dgm:pt modelId="{C76D4971-3DBD-4DBB-8A7E-9EB2096E138B}" type="pres">
      <dgm:prSet presAssocID="{423D5346-1469-43D6-AA70-AABC3F5DC13C}" presName="Name0" presStyleCnt="0">
        <dgm:presLayoutVars>
          <dgm:chMax val="1"/>
          <dgm:dir/>
          <dgm:animLvl val="ctr"/>
          <dgm:resizeHandles val="exact"/>
        </dgm:presLayoutVars>
      </dgm:prSet>
      <dgm:spPr/>
      <dgm:t>
        <a:bodyPr/>
        <a:lstStyle/>
        <a:p>
          <a:endParaRPr lang="fr-FR"/>
        </a:p>
      </dgm:t>
    </dgm:pt>
    <dgm:pt modelId="{0DACE6B9-3E65-48DC-A165-74F928795B5F}" type="pres">
      <dgm:prSet presAssocID="{7A73DD28-A179-4F66-9195-58F1ED203FA6}" presName="centerShape" presStyleLbl="node0" presStyleIdx="0" presStyleCnt="1"/>
      <dgm:spPr/>
      <dgm:t>
        <a:bodyPr/>
        <a:lstStyle/>
        <a:p>
          <a:endParaRPr lang="fr-FR"/>
        </a:p>
      </dgm:t>
    </dgm:pt>
    <dgm:pt modelId="{3E52AB4B-B7E5-49A7-AC22-9AF0FF087BCF}" type="pres">
      <dgm:prSet presAssocID="{96B45125-B90D-4B1D-8154-8DEE6C2CBBEF}" presName="node" presStyleLbl="node1" presStyleIdx="0" presStyleCnt="8" custScaleX="170269" custScaleY="175758" custRadScaleRad="89633" custRadScaleInc="1">
        <dgm:presLayoutVars>
          <dgm:bulletEnabled val="1"/>
        </dgm:presLayoutVars>
      </dgm:prSet>
      <dgm:spPr/>
      <dgm:t>
        <a:bodyPr/>
        <a:lstStyle/>
        <a:p>
          <a:endParaRPr lang="fr-FR"/>
        </a:p>
      </dgm:t>
    </dgm:pt>
    <dgm:pt modelId="{0546F2B6-5AFF-459F-8D2F-296E746B6A63}" type="pres">
      <dgm:prSet presAssocID="{96B45125-B90D-4B1D-8154-8DEE6C2CBBEF}" presName="dummy" presStyleCnt="0"/>
      <dgm:spPr/>
    </dgm:pt>
    <dgm:pt modelId="{96D81714-4803-4F3F-8E0B-58B96CBB332A}" type="pres">
      <dgm:prSet presAssocID="{7BC61B4C-22E8-4C76-B056-F4DF30EC9E92}" presName="sibTrans" presStyleLbl="sibTrans2D1" presStyleIdx="0" presStyleCnt="8"/>
      <dgm:spPr/>
      <dgm:t>
        <a:bodyPr/>
        <a:lstStyle/>
        <a:p>
          <a:endParaRPr lang="fr-FR"/>
        </a:p>
      </dgm:t>
    </dgm:pt>
    <dgm:pt modelId="{520889E3-8D17-41FB-B9AB-481F2F45B240}" type="pres">
      <dgm:prSet presAssocID="{D82C1850-0A0F-4968-A881-AF118087FB2C}" presName="node" presStyleLbl="node1" presStyleIdx="1" presStyleCnt="8" custScaleX="129682" custScaleY="197238" custRadScaleRad="88422" custRadScaleInc="19235">
        <dgm:presLayoutVars>
          <dgm:bulletEnabled val="1"/>
        </dgm:presLayoutVars>
      </dgm:prSet>
      <dgm:spPr/>
      <dgm:t>
        <a:bodyPr/>
        <a:lstStyle/>
        <a:p>
          <a:endParaRPr lang="fr-FR"/>
        </a:p>
      </dgm:t>
    </dgm:pt>
    <dgm:pt modelId="{5F7F87B5-5111-4598-B0CC-E40EFC65B612}" type="pres">
      <dgm:prSet presAssocID="{D82C1850-0A0F-4968-A881-AF118087FB2C}" presName="dummy" presStyleCnt="0"/>
      <dgm:spPr/>
    </dgm:pt>
    <dgm:pt modelId="{1D163ACD-662F-4689-91A8-51E1A3280E17}" type="pres">
      <dgm:prSet presAssocID="{D944B72D-18A5-4631-B6C4-E27556A1EDC5}" presName="sibTrans" presStyleLbl="sibTrans2D1" presStyleIdx="1" presStyleCnt="8"/>
      <dgm:spPr/>
      <dgm:t>
        <a:bodyPr/>
        <a:lstStyle/>
        <a:p>
          <a:endParaRPr lang="fr-FR"/>
        </a:p>
      </dgm:t>
    </dgm:pt>
    <dgm:pt modelId="{93114C21-3326-45DD-960F-AD5CBCE9F71F}" type="pres">
      <dgm:prSet presAssocID="{B63BCB9B-2FAF-4528-9F61-5EAB7E4E53FD}" presName="node" presStyleLbl="node1" presStyleIdx="2" presStyleCnt="8" custScaleX="158783" custScaleY="144684" custRadScaleRad="119318" custRadScaleInc="-617">
        <dgm:presLayoutVars>
          <dgm:bulletEnabled val="1"/>
        </dgm:presLayoutVars>
      </dgm:prSet>
      <dgm:spPr/>
      <dgm:t>
        <a:bodyPr/>
        <a:lstStyle/>
        <a:p>
          <a:endParaRPr lang="fr-FR"/>
        </a:p>
      </dgm:t>
    </dgm:pt>
    <dgm:pt modelId="{A7BD8C7B-D01A-4850-8DF0-F469585653F4}" type="pres">
      <dgm:prSet presAssocID="{B63BCB9B-2FAF-4528-9F61-5EAB7E4E53FD}" presName="dummy" presStyleCnt="0"/>
      <dgm:spPr/>
    </dgm:pt>
    <dgm:pt modelId="{7A1EB359-3FD7-4C65-9183-152531EEB1C9}" type="pres">
      <dgm:prSet presAssocID="{A6CFCFBA-CF72-468A-A9DA-8F1B182C6886}" presName="sibTrans" presStyleLbl="sibTrans2D1" presStyleIdx="2" presStyleCnt="8"/>
      <dgm:spPr/>
      <dgm:t>
        <a:bodyPr/>
        <a:lstStyle/>
        <a:p>
          <a:endParaRPr lang="fr-FR"/>
        </a:p>
      </dgm:t>
    </dgm:pt>
    <dgm:pt modelId="{88E540A7-25CC-46E1-88A2-43F65A29253B}" type="pres">
      <dgm:prSet presAssocID="{3F190AF4-2715-406F-AF5C-FE539D791346}" presName="node" presStyleLbl="node1" presStyleIdx="3" presStyleCnt="8" custScaleX="161099" custScaleY="149276">
        <dgm:presLayoutVars>
          <dgm:bulletEnabled val="1"/>
        </dgm:presLayoutVars>
      </dgm:prSet>
      <dgm:spPr/>
      <dgm:t>
        <a:bodyPr/>
        <a:lstStyle/>
        <a:p>
          <a:endParaRPr lang="fr-FR"/>
        </a:p>
      </dgm:t>
    </dgm:pt>
    <dgm:pt modelId="{8612F718-331F-47C1-9D6B-135380793770}" type="pres">
      <dgm:prSet presAssocID="{3F190AF4-2715-406F-AF5C-FE539D791346}" presName="dummy" presStyleCnt="0"/>
      <dgm:spPr/>
    </dgm:pt>
    <dgm:pt modelId="{550DDDB7-C869-4607-B501-BCC598B2AC32}" type="pres">
      <dgm:prSet presAssocID="{4E5B55E5-0212-4362-AB8B-21402B5D6434}" presName="sibTrans" presStyleLbl="sibTrans2D1" presStyleIdx="3" presStyleCnt="8"/>
      <dgm:spPr/>
      <dgm:t>
        <a:bodyPr/>
        <a:lstStyle/>
        <a:p>
          <a:endParaRPr lang="fr-FR"/>
        </a:p>
      </dgm:t>
    </dgm:pt>
    <dgm:pt modelId="{813BD39D-DB0C-4A68-ADF4-9F32C729CB75}" type="pres">
      <dgm:prSet presAssocID="{28F63414-D28C-41FE-9FC5-99E87B44ECA7}" presName="node" presStyleLbl="node1" presStyleIdx="4" presStyleCnt="8" custScaleX="140299" custScaleY="140333">
        <dgm:presLayoutVars>
          <dgm:bulletEnabled val="1"/>
        </dgm:presLayoutVars>
      </dgm:prSet>
      <dgm:spPr/>
      <dgm:t>
        <a:bodyPr/>
        <a:lstStyle/>
        <a:p>
          <a:endParaRPr lang="fr-FR"/>
        </a:p>
      </dgm:t>
    </dgm:pt>
    <dgm:pt modelId="{CA4AE721-5B6F-45E2-B52E-34B3DC1A4C99}" type="pres">
      <dgm:prSet presAssocID="{28F63414-D28C-41FE-9FC5-99E87B44ECA7}" presName="dummy" presStyleCnt="0"/>
      <dgm:spPr/>
    </dgm:pt>
    <dgm:pt modelId="{81AB3868-7AB6-45B5-8724-012DF23D748E}" type="pres">
      <dgm:prSet presAssocID="{DA4D157F-1FCA-45CD-955A-B4A85CECC61A}" presName="sibTrans" presStyleLbl="sibTrans2D1" presStyleIdx="4" presStyleCnt="8"/>
      <dgm:spPr/>
      <dgm:t>
        <a:bodyPr/>
        <a:lstStyle/>
        <a:p>
          <a:endParaRPr lang="fr-FR"/>
        </a:p>
      </dgm:t>
    </dgm:pt>
    <dgm:pt modelId="{070883DD-5E2A-4A5B-92F2-5216990FE1C1}" type="pres">
      <dgm:prSet presAssocID="{CC738BC4-7666-40F8-B9C9-E3D40DE4A1CF}" presName="node" presStyleLbl="node1" presStyleIdx="5" presStyleCnt="8" custScaleX="174571" custScaleY="167696">
        <dgm:presLayoutVars>
          <dgm:bulletEnabled val="1"/>
        </dgm:presLayoutVars>
      </dgm:prSet>
      <dgm:spPr/>
      <dgm:t>
        <a:bodyPr/>
        <a:lstStyle/>
        <a:p>
          <a:endParaRPr lang="fr-FR"/>
        </a:p>
      </dgm:t>
    </dgm:pt>
    <dgm:pt modelId="{9FB2B862-8BCB-46E5-A9A0-4F2BE3B4AA4D}" type="pres">
      <dgm:prSet presAssocID="{CC738BC4-7666-40F8-B9C9-E3D40DE4A1CF}" presName="dummy" presStyleCnt="0"/>
      <dgm:spPr/>
    </dgm:pt>
    <dgm:pt modelId="{2F726DBC-BEB7-4991-88B1-C1DFCC6BEF6C}" type="pres">
      <dgm:prSet presAssocID="{FB391C5B-2DE0-48DE-9DCC-98E9B1754CCF}" presName="sibTrans" presStyleLbl="sibTrans2D1" presStyleIdx="5" presStyleCnt="8"/>
      <dgm:spPr/>
      <dgm:t>
        <a:bodyPr/>
        <a:lstStyle/>
        <a:p>
          <a:endParaRPr lang="fr-FR"/>
        </a:p>
      </dgm:t>
    </dgm:pt>
    <dgm:pt modelId="{19F0E98E-46E6-416D-B931-DF5CDFBAC696}" type="pres">
      <dgm:prSet presAssocID="{9E82D224-126F-4CCE-9E64-B7473F0CC8B6}" presName="node" presStyleLbl="node1" presStyleIdx="6" presStyleCnt="8" custScaleX="167957" custScaleY="157448">
        <dgm:presLayoutVars>
          <dgm:bulletEnabled val="1"/>
        </dgm:presLayoutVars>
      </dgm:prSet>
      <dgm:spPr/>
      <dgm:t>
        <a:bodyPr/>
        <a:lstStyle/>
        <a:p>
          <a:endParaRPr lang="fr-FR"/>
        </a:p>
      </dgm:t>
    </dgm:pt>
    <dgm:pt modelId="{81780F4C-B513-4A60-B25F-2A71AD847E92}" type="pres">
      <dgm:prSet presAssocID="{9E82D224-126F-4CCE-9E64-B7473F0CC8B6}" presName="dummy" presStyleCnt="0"/>
      <dgm:spPr/>
    </dgm:pt>
    <dgm:pt modelId="{4EDCF0DC-FF69-4F12-A0D8-6CDD2F05E7B1}" type="pres">
      <dgm:prSet presAssocID="{33A34C97-1E75-4409-BA3B-246D8503D8B6}" presName="sibTrans" presStyleLbl="sibTrans2D1" presStyleIdx="6" presStyleCnt="8"/>
      <dgm:spPr/>
      <dgm:t>
        <a:bodyPr/>
        <a:lstStyle/>
        <a:p>
          <a:endParaRPr lang="fr-FR"/>
        </a:p>
      </dgm:t>
    </dgm:pt>
    <dgm:pt modelId="{320C7A69-EEFF-4ABD-8C91-725877C78939}" type="pres">
      <dgm:prSet presAssocID="{698ED8D2-3AB4-42BB-9448-CBDF42578CC2}" presName="node" presStyleLbl="node1" presStyleIdx="7" presStyleCnt="8" custScaleX="136785" custScaleY="148238">
        <dgm:presLayoutVars>
          <dgm:bulletEnabled val="1"/>
        </dgm:presLayoutVars>
      </dgm:prSet>
      <dgm:spPr/>
      <dgm:t>
        <a:bodyPr/>
        <a:lstStyle/>
        <a:p>
          <a:endParaRPr lang="fr-FR"/>
        </a:p>
      </dgm:t>
    </dgm:pt>
    <dgm:pt modelId="{9559A45A-6235-44B5-A582-0632D14E2837}" type="pres">
      <dgm:prSet presAssocID="{698ED8D2-3AB4-42BB-9448-CBDF42578CC2}" presName="dummy" presStyleCnt="0"/>
      <dgm:spPr/>
    </dgm:pt>
    <dgm:pt modelId="{FCCE7BCE-017A-4D14-A116-4EB5A9E8136B}" type="pres">
      <dgm:prSet presAssocID="{346445C1-AD44-4C77-AB59-9867F010CCF4}" presName="sibTrans" presStyleLbl="sibTrans2D1" presStyleIdx="7" presStyleCnt="8"/>
      <dgm:spPr/>
      <dgm:t>
        <a:bodyPr/>
        <a:lstStyle/>
        <a:p>
          <a:endParaRPr lang="fr-FR"/>
        </a:p>
      </dgm:t>
    </dgm:pt>
  </dgm:ptLst>
  <dgm:cxnLst>
    <dgm:cxn modelId="{CE50827E-CFD3-44D1-B8D6-83AF367ED6D1}" type="presOf" srcId="{D82C1850-0A0F-4968-A881-AF118087FB2C}" destId="{520889E3-8D17-41FB-B9AB-481F2F45B240}" srcOrd="0" destOrd="0" presId="urn:microsoft.com/office/officeart/2005/8/layout/radial6"/>
    <dgm:cxn modelId="{DFB0D1D4-1DAA-4181-8C37-0CB540136009}" srcId="{7A73DD28-A179-4F66-9195-58F1ED203FA6}" destId="{698ED8D2-3AB4-42BB-9448-CBDF42578CC2}" srcOrd="7" destOrd="0" parTransId="{1CA8A916-3977-4C2D-9610-D008C69741FD}" sibTransId="{346445C1-AD44-4C77-AB59-9867F010CCF4}"/>
    <dgm:cxn modelId="{A61E95D9-E254-4C9F-85E0-2E71CA0E084F}" type="presOf" srcId="{3F190AF4-2715-406F-AF5C-FE539D791346}" destId="{88E540A7-25CC-46E1-88A2-43F65A29253B}" srcOrd="0" destOrd="0" presId="urn:microsoft.com/office/officeart/2005/8/layout/radial6"/>
    <dgm:cxn modelId="{C195522D-1675-455C-8509-66466690A21D}" type="presOf" srcId="{7BC61B4C-22E8-4C76-B056-F4DF30EC9E92}" destId="{96D81714-4803-4F3F-8E0B-58B96CBB332A}" srcOrd="0" destOrd="0" presId="urn:microsoft.com/office/officeart/2005/8/layout/radial6"/>
    <dgm:cxn modelId="{A067C895-BA1C-4A88-AB7E-CF1A01D6BA38}" srcId="{7A73DD28-A179-4F66-9195-58F1ED203FA6}" destId="{96B45125-B90D-4B1D-8154-8DEE6C2CBBEF}" srcOrd="0" destOrd="0" parTransId="{78B16675-CC0C-4067-ADB4-CB6099457BAB}" sibTransId="{7BC61B4C-22E8-4C76-B056-F4DF30EC9E92}"/>
    <dgm:cxn modelId="{C450EE75-4CDF-4697-AC11-5EA32543BF53}" type="presOf" srcId="{96B45125-B90D-4B1D-8154-8DEE6C2CBBEF}" destId="{3E52AB4B-B7E5-49A7-AC22-9AF0FF087BCF}" srcOrd="0" destOrd="0" presId="urn:microsoft.com/office/officeart/2005/8/layout/radial6"/>
    <dgm:cxn modelId="{50839174-A90D-4D66-9A68-E4F06D3DC2E4}" srcId="{7A73DD28-A179-4F66-9195-58F1ED203FA6}" destId="{B63BCB9B-2FAF-4528-9F61-5EAB7E4E53FD}" srcOrd="2" destOrd="0" parTransId="{DCE1C079-0AD0-4E42-AB3E-A82F1AB1E7FD}" sibTransId="{A6CFCFBA-CF72-468A-A9DA-8F1B182C6886}"/>
    <dgm:cxn modelId="{63DFBBC7-8189-4557-8468-A21AEFAC9EC2}" type="presOf" srcId="{A6CFCFBA-CF72-468A-A9DA-8F1B182C6886}" destId="{7A1EB359-3FD7-4C65-9183-152531EEB1C9}" srcOrd="0" destOrd="0" presId="urn:microsoft.com/office/officeart/2005/8/layout/radial6"/>
    <dgm:cxn modelId="{3CF46778-5ADE-4CFE-B788-6C6C9B1F2C91}" srcId="{7A73DD28-A179-4F66-9195-58F1ED203FA6}" destId="{28F63414-D28C-41FE-9FC5-99E87B44ECA7}" srcOrd="4" destOrd="0" parTransId="{0F9DC503-58B2-4770-9D4E-3795675ACC52}" sibTransId="{DA4D157F-1FCA-45CD-955A-B4A85CECC61A}"/>
    <dgm:cxn modelId="{C45ADF67-166B-4711-BC34-AE4DF2E09D6A}" srcId="{423D5346-1469-43D6-AA70-AABC3F5DC13C}" destId="{7A73DD28-A179-4F66-9195-58F1ED203FA6}" srcOrd="0" destOrd="0" parTransId="{BC5F10D1-E824-4BE4-840A-277D038C556E}" sibTransId="{3458F837-B422-4E98-BB9A-9F1626E47080}"/>
    <dgm:cxn modelId="{8FEFF09E-A3C3-4753-A999-95D080C44F6D}" type="presOf" srcId="{28F63414-D28C-41FE-9FC5-99E87B44ECA7}" destId="{813BD39D-DB0C-4A68-ADF4-9F32C729CB75}" srcOrd="0" destOrd="0" presId="urn:microsoft.com/office/officeart/2005/8/layout/radial6"/>
    <dgm:cxn modelId="{B059D1F0-C03D-451C-9DCA-E3635208FC79}" type="presOf" srcId="{346445C1-AD44-4C77-AB59-9867F010CCF4}" destId="{FCCE7BCE-017A-4D14-A116-4EB5A9E8136B}" srcOrd="0" destOrd="0" presId="urn:microsoft.com/office/officeart/2005/8/layout/radial6"/>
    <dgm:cxn modelId="{645AD284-5F5E-413A-83C6-966D66F98394}" type="presOf" srcId="{B63BCB9B-2FAF-4528-9F61-5EAB7E4E53FD}" destId="{93114C21-3326-45DD-960F-AD5CBCE9F71F}" srcOrd="0" destOrd="0" presId="urn:microsoft.com/office/officeart/2005/8/layout/radial6"/>
    <dgm:cxn modelId="{2F8E55BD-6704-4CAC-9C06-0D984941D546}" type="presOf" srcId="{698ED8D2-3AB4-42BB-9448-CBDF42578CC2}" destId="{320C7A69-EEFF-4ABD-8C91-725877C78939}" srcOrd="0" destOrd="0" presId="urn:microsoft.com/office/officeart/2005/8/layout/radial6"/>
    <dgm:cxn modelId="{4FFC5540-71CF-464D-876A-8F92FDFEF9A2}" type="presOf" srcId="{423D5346-1469-43D6-AA70-AABC3F5DC13C}" destId="{C76D4971-3DBD-4DBB-8A7E-9EB2096E138B}" srcOrd="0" destOrd="0" presId="urn:microsoft.com/office/officeart/2005/8/layout/radial6"/>
    <dgm:cxn modelId="{0978BCEF-6AA3-44EA-AAF8-D4FDDD2D5B21}" type="presOf" srcId="{33A34C97-1E75-4409-BA3B-246D8503D8B6}" destId="{4EDCF0DC-FF69-4F12-A0D8-6CDD2F05E7B1}" srcOrd="0" destOrd="0" presId="urn:microsoft.com/office/officeart/2005/8/layout/radial6"/>
    <dgm:cxn modelId="{03186122-9CDE-4D62-BE4D-AC82BA7F4474}" type="presOf" srcId="{9E82D224-126F-4CCE-9E64-B7473F0CC8B6}" destId="{19F0E98E-46E6-416D-B931-DF5CDFBAC696}" srcOrd="0" destOrd="0" presId="urn:microsoft.com/office/officeart/2005/8/layout/radial6"/>
    <dgm:cxn modelId="{EBAD0E8A-CBEF-4B18-8958-9565F62B3FCC}" srcId="{7A73DD28-A179-4F66-9195-58F1ED203FA6}" destId="{9E82D224-126F-4CCE-9E64-B7473F0CC8B6}" srcOrd="6" destOrd="0" parTransId="{592BE891-CB0C-4192-90D3-98FC08E5DBA0}" sibTransId="{33A34C97-1E75-4409-BA3B-246D8503D8B6}"/>
    <dgm:cxn modelId="{19D7701B-DEDB-4ECA-A311-576357D101E3}" srcId="{7A73DD28-A179-4F66-9195-58F1ED203FA6}" destId="{D82C1850-0A0F-4968-A881-AF118087FB2C}" srcOrd="1" destOrd="0" parTransId="{53DE22FF-5383-4658-88D3-5F76959850D3}" sibTransId="{D944B72D-18A5-4631-B6C4-E27556A1EDC5}"/>
    <dgm:cxn modelId="{C06B1105-95FA-42A5-974F-E251CC64E0A1}" type="presOf" srcId="{DA4D157F-1FCA-45CD-955A-B4A85CECC61A}" destId="{81AB3868-7AB6-45B5-8724-012DF23D748E}" srcOrd="0" destOrd="0" presId="urn:microsoft.com/office/officeart/2005/8/layout/radial6"/>
    <dgm:cxn modelId="{7A6B6BC5-7A46-45CA-8C98-61A18EE772A1}" type="presOf" srcId="{7A73DD28-A179-4F66-9195-58F1ED203FA6}" destId="{0DACE6B9-3E65-48DC-A165-74F928795B5F}" srcOrd="0" destOrd="0" presId="urn:microsoft.com/office/officeart/2005/8/layout/radial6"/>
    <dgm:cxn modelId="{25B1C273-988D-4933-B21F-CA4177EEDC8B}" type="presOf" srcId="{FB391C5B-2DE0-48DE-9DCC-98E9B1754CCF}" destId="{2F726DBC-BEB7-4991-88B1-C1DFCC6BEF6C}" srcOrd="0" destOrd="0" presId="urn:microsoft.com/office/officeart/2005/8/layout/radial6"/>
    <dgm:cxn modelId="{B8A4C0A3-8822-438C-B7D1-18B5AF96CB96}" type="presOf" srcId="{4E5B55E5-0212-4362-AB8B-21402B5D6434}" destId="{550DDDB7-C869-4607-B501-BCC598B2AC32}" srcOrd="0" destOrd="0" presId="urn:microsoft.com/office/officeart/2005/8/layout/radial6"/>
    <dgm:cxn modelId="{EAFB68DC-E283-4010-9133-C25E3A6AA7D7}" type="presOf" srcId="{CC738BC4-7666-40F8-B9C9-E3D40DE4A1CF}" destId="{070883DD-5E2A-4A5B-92F2-5216990FE1C1}" srcOrd="0" destOrd="0" presId="urn:microsoft.com/office/officeart/2005/8/layout/radial6"/>
    <dgm:cxn modelId="{8D4FD0A8-916D-489A-A6D5-AEB33200D633}" type="presOf" srcId="{D944B72D-18A5-4631-B6C4-E27556A1EDC5}" destId="{1D163ACD-662F-4689-91A8-51E1A3280E17}" srcOrd="0" destOrd="0" presId="urn:microsoft.com/office/officeart/2005/8/layout/radial6"/>
    <dgm:cxn modelId="{59F4E248-3A06-4D72-9B68-EBFD03416D7B}" srcId="{7A73DD28-A179-4F66-9195-58F1ED203FA6}" destId="{3F190AF4-2715-406F-AF5C-FE539D791346}" srcOrd="3" destOrd="0" parTransId="{60636BBC-5EE9-4BBC-A2FB-F739FC5F0CA1}" sibTransId="{4E5B55E5-0212-4362-AB8B-21402B5D6434}"/>
    <dgm:cxn modelId="{91E4952D-A845-48F0-80A7-8729FFEB0EDF}" srcId="{7A73DD28-A179-4F66-9195-58F1ED203FA6}" destId="{CC738BC4-7666-40F8-B9C9-E3D40DE4A1CF}" srcOrd="5" destOrd="0" parTransId="{7A79780B-CCC5-4243-9C00-909CAD8D8B1E}" sibTransId="{FB391C5B-2DE0-48DE-9DCC-98E9B1754CCF}"/>
    <dgm:cxn modelId="{5A584B04-40CA-460D-89E3-C9E3BA618A39}" type="presParOf" srcId="{C76D4971-3DBD-4DBB-8A7E-9EB2096E138B}" destId="{0DACE6B9-3E65-48DC-A165-74F928795B5F}" srcOrd="0" destOrd="0" presId="urn:microsoft.com/office/officeart/2005/8/layout/radial6"/>
    <dgm:cxn modelId="{B2E0D2AE-47BC-458B-8AD0-3F65DAE1EFD0}" type="presParOf" srcId="{C76D4971-3DBD-4DBB-8A7E-9EB2096E138B}" destId="{3E52AB4B-B7E5-49A7-AC22-9AF0FF087BCF}" srcOrd="1" destOrd="0" presId="urn:microsoft.com/office/officeart/2005/8/layout/radial6"/>
    <dgm:cxn modelId="{1E1E96FE-85F4-4EEC-B9C0-56515A8A0A43}" type="presParOf" srcId="{C76D4971-3DBD-4DBB-8A7E-9EB2096E138B}" destId="{0546F2B6-5AFF-459F-8D2F-296E746B6A63}" srcOrd="2" destOrd="0" presId="urn:microsoft.com/office/officeart/2005/8/layout/radial6"/>
    <dgm:cxn modelId="{BEE6383C-24F6-4D77-A416-0620759DDD98}" type="presParOf" srcId="{C76D4971-3DBD-4DBB-8A7E-9EB2096E138B}" destId="{96D81714-4803-4F3F-8E0B-58B96CBB332A}" srcOrd="3" destOrd="0" presId="urn:microsoft.com/office/officeart/2005/8/layout/radial6"/>
    <dgm:cxn modelId="{AC1776C6-5830-4388-9DD7-831692A3CE4E}" type="presParOf" srcId="{C76D4971-3DBD-4DBB-8A7E-9EB2096E138B}" destId="{520889E3-8D17-41FB-B9AB-481F2F45B240}" srcOrd="4" destOrd="0" presId="urn:microsoft.com/office/officeart/2005/8/layout/radial6"/>
    <dgm:cxn modelId="{321F9202-85A2-4908-9A7B-8ED5CC628286}" type="presParOf" srcId="{C76D4971-3DBD-4DBB-8A7E-9EB2096E138B}" destId="{5F7F87B5-5111-4598-B0CC-E40EFC65B612}" srcOrd="5" destOrd="0" presId="urn:microsoft.com/office/officeart/2005/8/layout/radial6"/>
    <dgm:cxn modelId="{9F8B61FB-AEB1-4368-827F-9E60D33B34A7}" type="presParOf" srcId="{C76D4971-3DBD-4DBB-8A7E-9EB2096E138B}" destId="{1D163ACD-662F-4689-91A8-51E1A3280E17}" srcOrd="6" destOrd="0" presId="urn:microsoft.com/office/officeart/2005/8/layout/radial6"/>
    <dgm:cxn modelId="{FA8DD32D-6460-4E99-AF92-124B7F57341C}" type="presParOf" srcId="{C76D4971-3DBD-4DBB-8A7E-9EB2096E138B}" destId="{93114C21-3326-45DD-960F-AD5CBCE9F71F}" srcOrd="7" destOrd="0" presId="urn:microsoft.com/office/officeart/2005/8/layout/radial6"/>
    <dgm:cxn modelId="{6D4138DF-C271-4483-84AC-A9D893EBB97D}" type="presParOf" srcId="{C76D4971-3DBD-4DBB-8A7E-9EB2096E138B}" destId="{A7BD8C7B-D01A-4850-8DF0-F469585653F4}" srcOrd="8" destOrd="0" presId="urn:microsoft.com/office/officeart/2005/8/layout/radial6"/>
    <dgm:cxn modelId="{888FB9B9-226B-47C4-8287-2F509FB0F140}" type="presParOf" srcId="{C76D4971-3DBD-4DBB-8A7E-9EB2096E138B}" destId="{7A1EB359-3FD7-4C65-9183-152531EEB1C9}" srcOrd="9" destOrd="0" presId="urn:microsoft.com/office/officeart/2005/8/layout/radial6"/>
    <dgm:cxn modelId="{5462A7AB-1B18-4592-A8DB-264141C4C533}" type="presParOf" srcId="{C76D4971-3DBD-4DBB-8A7E-9EB2096E138B}" destId="{88E540A7-25CC-46E1-88A2-43F65A29253B}" srcOrd="10" destOrd="0" presId="urn:microsoft.com/office/officeart/2005/8/layout/radial6"/>
    <dgm:cxn modelId="{DF0BBB28-B280-4C35-BAC7-C576729C94BE}" type="presParOf" srcId="{C76D4971-3DBD-4DBB-8A7E-9EB2096E138B}" destId="{8612F718-331F-47C1-9D6B-135380793770}" srcOrd="11" destOrd="0" presId="urn:microsoft.com/office/officeart/2005/8/layout/radial6"/>
    <dgm:cxn modelId="{18849B1A-87EA-4B0E-99D6-7DBDCCAEAE7C}" type="presParOf" srcId="{C76D4971-3DBD-4DBB-8A7E-9EB2096E138B}" destId="{550DDDB7-C869-4607-B501-BCC598B2AC32}" srcOrd="12" destOrd="0" presId="urn:microsoft.com/office/officeart/2005/8/layout/radial6"/>
    <dgm:cxn modelId="{E11F0B4E-5B3D-420A-BCCB-D787FB3379A5}" type="presParOf" srcId="{C76D4971-3DBD-4DBB-8A7E-9EB2096E138B}" destId="{813BD39D-DB0C-4A68-ADF4-9F32C729CB75}" srcOrd="13" destOrd="0" presId="urn:microsoft.com/office/officeart/2005/8/layout/radial6"/>
    <dgm:cxn modelId="{C3940F75-FFA1-4483-AD0B-FBDA0C31D3A8}" type="presParOf" srcId="{C76D4971-3DBD-4DBB-8A7E-9EB2096E138B}" destId="{CA4AE721-5B6F-45E2-B52E-34B3DC1A4C99}" srcOrd="14" destOrd="0" presId="urn:microsoft.com/office/officeart/2005/8/layout/radial6"/>
    <dgm:cxn modelId="{530E1AD5-41E9-4745-A761-69C38A40FD12}" type="presParOf" srcId="{C76D4971-3DBD-4DBB-8A7E-9EB2096E138B}" destId="{81AB3868-7AB6-45B5-8724-012DF23D748E}" srcOrd="15" destOrd="0" presId="urn:microsoft.com/office/officeart/2005/8/layout/radial6"/>
    <dgm:cxn modelId="{C2B6E3CA-8BB6-406D-A306-1DA0AEDCEFFF}" type="presParOf" srcId="{C76D4971-3DBD-4DBB-8A7E-9EB2096E138B}" destId="{070883DD-5E2A-4A5B-92F2-5216990FE1C1}" srcOrd="16" destOrd="0" presId="urn:microsoft.com/office/officeart/2005/8/layout/radial6"/>
    <dgm:cxn modelId="{C4F914F1-32FB-4A5B-A8A8-701F9A2F643A}" type="presParOf" srcId="{C76D4971-3DBD-4DBB-8A7E-9EB2096E138B}" destId="{9FB2B862-8BCB-46E5-A9A0-4F2BE3B4AA4D}" srcOrd="17" destOrd="0" presId="urn:microsoft.com/office/officeart/2005/8/layout/radial6"/>
    <dgm:cxn modelId="{95F7BF19-82CB-4571-B4CC-E02273A03837}" type="presParOf" srcId="{C76D4971-3DBD-4DBB-8A7E-9EB2096E138B}" destId="{2F726DBC-BEB7-4991-88B1-C1DFCC6BEF6C}" srcOrd="18" destOrd="0" presId="urn:microsoft.com/office/officeart/2005/8/layout/radial6"/>
    <dgm:cxn modelId="{87ABFB73-5552-4B5B-A904-63AC4C52D2B1}" type="presParOf" srcId="{C76D4971-3DBD-4DBB-8A7E-9EB2096E138B}" destId="{19F0E98E-46E6-416D-B931-DF5CDFBAC696}" srcOrd="19" destOrd="0" presId="urn:microsoft.com/office/officeart/2005/8/layout/radial6"/>
    <dgm:cxn modelId="{F3E12D38-695E-42D0-81A7-8ABFC8DE6CBA}" type="presParOf" srcId="{C76D4971-3DBD-4DBB-8A7E-9EB2096E138B}" destId="{81780F4C-B513-4A60-B25F-2A71AD847E92}" srcOrd="20" destOrd="0" presId="urn:microsoft.com/office/officeart/2005/8/layout/radial6"/>
    <dgm:cxn modelId="{3F405889-F21A-4E5F-B8DC-6222CD6C86D1}" type="presParOf" srcId="{C76D4971-3DBD-4DBB-8A7E-9EB2096E138B}" destId="{4EDCF0DC-FF69-4F12-A0D8-6CDD2F05E7B1}" srcOrd="21" destOrd="0" presId="urn:microsoft.com/office/officeart/2005/8/layout/radial6"/>
    <dgm:cxn modelId="{877564C9-126A-46CD-BD54-E55A340EDC04}" type="presParOf" srcId="{C76D4971-3DBD-4DBB-8A7E-9EB2096E138B}" destId="{320C7A69-EEFF-4ABD-8C91-725877C78939}" srcOrd="22" destOrd="0" presId="urn:microsoft.com/office/officeart/2005/8/layout/radial6"/>
    <dgm:cxn modelId="{D5489107-B7A0-49A7-B153-B72A29F23F81}" type="presParOf" srcId="{C76D4971-3DBD-4DBB-8A7E-9EB2096E138B}" destId="{9559A45A-6235-44B5-A582-0632D14E2837}" srcOrd="23" destOrd="0" presId="urn:microsoft.com/office/officeart/2005/8/layout/radial6"/>
    <dgm:cxn modelId="{F3D108EA-B15E-4220-97BF-8017DBE44956}" type="presParOf" srcId="{C76D4971-3DBD-4DBB-8A7E-9EB2096E138B}" destId="{FCCE7BCE-017A-4D14-A116-4EB5A9E8136B}" srcOrd="24"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833D01E-56E6-464D-87F8-ACD39893E33A}" type="doc">
      <dgm:prSet loTypeId="urn:microsoft.com/office/officeart/2005/8/layout/equation1" loCatId="process" qsTypeId="urn:microsoft.com/office/officeart/2005/8/quickstyle/simple1" qsCatId="simple" csTypeId="urn:microsoft.com/office/officeart/2005/8/colors/accent1_2" csCatId="accent1" phldr="1"/>
      <dgm:spPr/>
      <dgm:t>
        <a:bodyPr/>
        <a:lstStyle/>
        <a:p>
          <a:endParaRPr lang="fr-FR"/>
        </a:p>
      </dgm:t>
    </dgm:pt>
    <dgm:pt modelId="{70803D6D-1C81-4241-AC7E-5CD10F550EDE}">
      <dgm:prSet phldrT="[Texte]"/>
      <dgm:spPr/>
      <dgm:t>
        <a:bodyPr/>
        <a:lstStyle/>
        <a:p>
          <a:r>
            <a:rPr lang="fr-FR" dirty="0" smtClean="0"/>
            <a:t>Répétition dans le temps</a:t>
          </a:r>
          <a:endParaRPr lang="fr-FR" dirty="0"/>
        </a:p>
      </dgm:t>
    </dgm:pt>
    <dgm:pt modelId="{CAB22C53-420C-4BF4-8BCB-A5C05FDC00E0}" type="parTrans" cxnId="{0EFA566E-ABFA-49BA-A279-B87A831511BE}">
      <dgm:prSet/>
      <dgm:spPr/>
      <dgm:t>
        <a:bodyPr/>
        <a:lstStyle/>
        <a:p>
          <a:endParaRPr lang="fr-FR"/>
        </a:p>
      </dgm:t>
    </dgm:pt>
    <dgm:pt modelId="{F3D29CEC-771F-4B7D-87EF-FDB04F13DD12}" type="sibTrans" cxnId="{0EFA566E-ABFA-49BA-A279-B87A831511BE}">
      <dgm:prSet/>
      <dgm:spPr/>
      <dgm:t>
        <a:bodyPr/>
        <a:lstStyle/>
        <a:p>
          <a:endParaRPr lang="fr-FR"/>
        </a:p>
      </dgm:t>
    </dgm:pt>
    <dgm:pt modelId="{05E2C3B8-B711-46BB-8B62-58B1D50D97B9}">
      <dgm:prSet phldrT="[Texte]"/>
      <dgm:spPr/>
      <dgm:t>
        <a:bodyPr/>
        <a:lstStyle/>
        <a:p>
          <a:r>
            <a:rPr lang="fr-FR" dirty="0" smtClean="0"/>
            <a:t>Volonté de nuire</a:t>
          </a:r>
          <a:endParaRPr lang="fr-FR" dirty="0"/>
        </a:p>
      </dgm:t>
    </dgm:pt>
    <dgm:pt modelId="{29C2F4D0-2056-4755-BA44-7CF7FE9F62C3}" type="parTrans" cxnId="{1441D50B-D04E-4724-8D85-F064BE99A173}">
      <dgm:prSet/>
      <dgm:spPr/>
      <dgm:t>
        <a:bodyPr/>
        <a:lstStyle/>
        <a:p>
          <a:endParaRPr lang="fr-FR"/>
        </a:p>
      </dgm:t>
    </dgm:pt>
    <dgm:pt modelId="{A9621171-444D-44E9-AAA6-2FE47FEB0E4B}" type="sibTrans" cxnId="{1441D50B-D04E-4724-8D85-F064BE99A173}">
      <dgm:prSet/>
      <dgm:spPr/>
      <dgm:t>
        <a:bodyPr/>
        <a:lstStyle/>
        <a:p>
          <a:endParaRPr lang="fr-FR"/>
        </a:p>
      </dgm:t>
    </dgm:pt>
    <dgm:pt modelId="{1AC210FA-13B2-4B44-B6A4-0571AAE26989}">
      <dgm:prSet phldrT="[Texte]"/>
      <dgm:spPr/>
      <dgm:t>
        <a:bodyPr/>
        <a:lstStyle/>
        <a:p>
          <a:r>
            <a:rPr lang="fr-FR" dirty="0" smtClean="0"/>
            <a:t>Relation asymétrique</a:t>
          </a:r>
          <a:endParaRPr lang="fr-FR" dirty="0"/>
        </a:p>
      </dgm:t>
    </dgm:pt>
    <dgm:pt modelId="{723DECA4-D081-4E2E-9DB0-91EB6166FD1E}" type="parTrans" cxnId="{F6C5E6F5-23C2-4D9E-B3A7-03D1C546561F}">
      <dgm:prSet/>
      <dgm:spPr/>
      <dgm:t>
        <a:bodyPr/>
        <a:lstStyle/>
        <a:p>
          <a:endParaRPr lang="fr-FR"/>
        </a:p>
      </dgm:t>
    </dgm:pt>
    <dgm:pt modelId="{B58639C8-0205-4D39-8792-FAB0E08FECF4}" type="sibTrans" cxnId="{F6C5E6F5-23C2-4D9E-B3A7-03D1C546561F}">
      <dgm:prSet/>
      <dgm:spPr/>
      <dgm:t>
        <a:bodyPr/>
        <a:lstStyle/>
        <a:p>
          <a:endParaRPr lang="fr-FR"/>
        </a:p>
      </dgm:t>
    </dgm:pt>
    <dgm:pt modelId="{005329FD-AC25-4E83-A3A9-E3C57CD41CC5}">
      <dgm:prSet phldrT="[Texte]"/>
      <dgm:spPr/>
      <dgm:t>
        <a:bodyPr/>
        <a:lstStyle/>
        <a:p>
          <a:r>
            <a:rPr lang="fr-FR" dirty="0" smtClean="0"/>
            <a:t>Harcèlement</a:t>
          </a:r>
          <a:endParaRPr lang="fr-FR" dirty="0"/>
        </a:p>
      </dgm:t>
    </dgm:pt>
    <dgm:pt modelId="{0CF39E82-C147-43A3-B590-AF44281D19E9}" type="parTrans" cxnId="{0CBDEA0C-3ED5-483C-9D3F-BAABDE88B379}">
      <dgm:prSet/>
      <dgm:spPr/>
      <dgm:t>
        <a:bodyPr/>
        <a:lstStyle/>
        <a:p>
          <a:endParaRPr lang="fr-FR"/>
        </a:p>
      </dgm:t>
    </dgm:pt>
    <dgm:pt modelId="{26AA3FA3-1D2B-41BD-B93E-4FC89988507D}" type="sibTrans" cxnId="{0CBDEA0C-3ED5-483C-9D3F-BAABDE88B379}">
      <dgm:prSet/>
      <dgm:spPr/>
      <dgm:t>
        <a:bodyPr/>
        <a:lstStyle/>
        <a:p>
          <a:endParaRPr lang="fr-FR"/>
        </a:p>
      </dgm:t>
    </dgm:pt>
    <dgm:pt modelId="{14B3F185-796D-45DE-9B7D-FF6F13CE9F58}" type="pres">
      <dgm:prSet presAssocID="{A833D01E-56E6-464D-87F8-ACD39893E33A}" presName="linearFlow" presStyleCnt="0">
        <dgm:presLayoutVars>
          <dgm:dir/>
          <dgm:resizeHandles val="exact"/>
        </dgm:presLayoutVars>
      </dgm:prSet>
      <dgm:spPr/>
      <dgm:t>
        <a:bodyPr/>
        <a:lstStyle/>
        <a:p>
          <a:endParaRPr lang="fr-FR"/>
        </a:p>
      </dgm:t>
    </dgm:pt>
    <dgm:pt modelId="{2563F30A-FF15-4168-B55D-1BF22305C3A7}" type="pres">
      <dgm:prSet presAssocID="{70803D6D-1C81-4241-AC7E-5CD10F550EDE}" presName="node" presStyleLbl="node1" presStyleIdx="0" presStyleCnt="4">
        <dgm:presLayoutVars>
          <dgm:bulletEnabled val="1"/>
        </dgm:presLayoutVars>
      </dgm:prSet>
      <dgm:spPr/>
      <dgm:t>
        <a:bodyPr/>
        <a:lstStyle/>
        <a:p>
          <a:endParaRPr lang="fr-FR"/>
        </a:p>
      </dgm:t>
    </dgm:pt>
    <dgm:pt modelId="{F1BDA26E-B3D9-4418-81AD-A95B62AD8EEC}" type="pres">
      <dgm:prSet presAssocID="{F3D29CEC-771F-4B7D-87EF-FDB04F13DD12}" presName="spacerL" presStyleCnt="0"/>
      <dgm:spPr/>
    </dgm:pt>
    <dgm:pt modelId="{982826DE-2C51-448D-84CA-1525795EB477}" type="pres">
      <dgm:prSet presAssocID="{F3D29CEC-771F-4B7D-87EF-FDB04F13DD12}" presName="sibTrans" presStyleLbl="sibTrans2D1" presStyleIdx="0" presStyleCnt="3"/>
      <dgm:spPr/>
      <dgm:t>
        <a:bodyPr/>
        <a:lstStyle/>
        <a:p>
          <a:endParaRPr lang="fr-FR"/>
        </a:p>
      </dgm:t>
    </dgm:pt>
    <dgm:pt modelId="{EC659FE9-7F60-4AA0-8F70-8D92734B7894}" type="pres">
      <dgm:prSet presAssocID="{F3D29CEC-771F-4B7D-87EF-FDB04F13DD12}" presName="spacerR" presStyleCnt="0"/>
      <dgm:spPr/>
    </dgm:pt>
    <dgm:pt modelId="{65670B39-787D-4C9A-A121-586E395E95C5}" type="pres">
      <dgm:prSet presAssocID="{05E2C3B8-B711-46BB-8B62-58B1D50D97B9}" presName="node" presStyleLbl="node1" presStyleIdx="1" presStyleCnt="4">
        <dgm:presLayoutVars>
          <dgm:bulletEnabled val="1"/>
        </dgm:presLayoutVars>
      </dgm:prSet>
      <dgm:spPr/>
      <dgm:t>
        <a:bodyPr/>
        <a:lstStyle/>
        <a:p>
          <a:endParaRPr lang="fr-FR"/>
        </a:p>
      </dgm:t>
    </dgm:pt>
    <dgm:pt modelId="{AA7082CB-D6E9-4A88-B9B3-8B396C704404}" type="pres">
      <dgm:prSet presAssocID="{A9621171-444D-44E9-AAA6-2FE47FEB0E4B}" presName="spacerL" presStyleCnt="0"/>
      <dgm:spPr/>
    </dgm:pt>
    <dgm:pt modelId="{80498F48-0BFF-49DB-825F-EFE435CD4CB4}" type="pres">
      <dgm:prSet presAssocID="{A9621171-444D-44E9-AAA6-2FE47FEB0E4B}" presName="sibTrans" presStyleLbl="sibTrans2D1" presStyleIdx="1" presStyleCnt="3" custLinFactNeighborX="-63037" custLinFactNeighborY="-2179"/>
      <dgm:spPr/>
      <dgm:t>
        <a:bodyPr/>
        <a:lstStyle/>
        <a:p>
          <a:endParaRPr lang="fr-FR"/>
        </a:p>
      </dgm:t>
    </dgm:pt>
    <dgm:pt modelId="{D83FCC4F-6914-49BA-AB89-AFA64D6889DA}" type="pres">
      <dgm:prSet presAssocID="{A9621171-444D-44E9-AAA6-2FE47FEB0E4B}" presName="spacerR" presStyleCnt="0"/>
      <dgm:spPr/>
    </dgm:pt>
    <dgm:pt modelId="{C38EB9B0-DD65-4E5B-8487-513BA9D5D65A}" type="pres">
      <dgm:prSet presAssocID="{1AC210FA-13B2-4B44-B6A4-0571AAE26989}" presName="node" presStyleLbl="node1" presStyleIdx="2" presStyleCnt="4">
        <dgm:presLayoutVars>
          <dgm:bulletEnabled val="1"/>
        </dgm:presLayoutVars>
      </dgm:prSet>
      <dgm:spPr/>
      <dgm:t>
        <a:bodyPr/>
        <a:lstStyle/>
        <a:p>
          <a:endParaRPr lang="fr-FR"/>
        </a:p>
      </dgm:t>
    </dgm:pt>
    <dgm:pt modelId="{9BFF810A-4AEB-4174-ACC6-D35197464E15}" type="pres">
      <dgm:prSet presAssocID="{B58639C8-0205-4D39-8792-FAB0E08FECF4}" presName="spacerL" presStyleCnt="0"/>
      <dgm:spPr/>
    </dgm:pt>
    <dgm:pt modelId="{4980EC04-27B2-48FC-A1E8-10DBE8201D97}" type="pres">
      <dgm:prSet presAssocID="{B58639C8-0205-4D39-8792-FAB0E08FECF4}" presName="sibTrans" presStyleLbl="sibTrans2D1" presStyleIdx="2" presStyleCnt="3"/>
      <dgm:spPr/>
      <dgm:t>
        <a:bodyPr/>
        <a:lstStyle/>
        <a:p>
          <a:endParaRPr lang="fr-FR"/>
        </a:p>
      </dgm:t>
    </dgm:pt>
    <dgm:pt modelId="{A0ED3CB1-13D6-4A34-94A5-E48E05679037}" type="pres">
      <dgm:prSet presAssocID="{B58639C8-0205-4D39-8792-FAB0E08FECF4}" presName="spacerR" presStyleCnt="0"/>
      <dgm:spPr/>
    </dgm:pt>
    <dgm:pt modelId="{51C64198-EDD7-4697-818F-70E4D5E4A101}" type="pres">
      <dgm:prSet presAssocID="{005329FD-AC25-4E83-A3A9-E3C57CD41CC5}" presName="node" presStyleLbl="node1" presStyleIdx="3" presStyleCnt="4">
        <dgm:presLayoutVars>
          <dgm:bulletEnabled val="1"/>
        </dgm:presLayoutVars>
      </dgm:prSet>
      <dgm:spPr/>
      <dgm:t>
        <a:bodyPr/>
        <a:lstStyle/>
        <a:p>
          <a:endParaRPr lang="fr-FR"/>
        </a:p>
      </dgm:t>
    </dgm:pt>
  </dgm:ptLst>
  <dgm:cxnLst>
    <dgm:cxn modelId="{06287721-9EE7-47A6-8408-A20599997741}" type="presOf" srcId="{B58639C8-0205-4D39-8792-FAB0E08FECF4}" destId="{4980EC04-27B2-48FC-A1E8-10DBE8201D97}" srcOrd="0" destOrd="0" presId="urn:microsoft.com/office/officeart/2005/8/layout/equation1"/>
    <dgm:cxn modelId="{AA5E9EF9-7D84-41F0-AE97-65138D481177}" type="presOf" srcId="{A833D01E-56E6-464D-87F8-ACD39893E33A}" destId="{14B3F185-796D-45DE-9B7D-FF6F13CE9F58}" srcOrd="0" destOrd="0" presId="urn:microsoft.com/office/officeart/2005/8/layout/equation1"/>
    <dgm:cxn modelId="{0CBDEA0C-3ED5-483C-9D3F-BAABDE88B379}" srcId="{A833D01E-56E6-464D-87F8-ACD39893E33A}" destId="{005329FD-AC25-4E83-A3A9-E3C57CD41CC5}" srcOrd="3" destOrd="0" parTransId="{0CF39E82-C147-43A3-B590-AF44281D19E9}" sibTransId="{26AA3FA3-1D2B-41BD-B93E-4FC89988507D}"/>
    <dgm:cxn modelId="{1441D50B-D04E-4724-8D85-F064BE99A173}" srcId="{A833D01E-56E6-464D-87F8-ACD39893E33A}" destId="{05E2C3B8-B711-46BB-8B62-58B1D50D97B9}" srcOrd="1" destOrd="0" parTransId="{29C2F4D0-2056-4755-BA44-7CF7FE9F62C3}" sibTransId="{A9621171-444D-44E9-AAA6-2FE47FEB0E4B}"/>
    <dgm:cxn modelId="{C05ABA10-C1D4-4A05-A76B-384BAE3A38C8}" type="presOf" srcId="{A9621171-444D-44E9-AAA6-2FE47FEB0E4B}" destId="{80498F48-0BFF-49DB-825F-EFE435CD4CB4}" srcOrd="0" destOrd="0" presId="urn:microsoft.com/office/officeart/2005/8/layout/equation1"/>
    <dgm:cxn modelId="{20122E2D-DA32-4EE8-8C8F-C5B350FC08A6}" type="presOf" srcId="{1AC210FA-13B2-4B44-B6A4-0571AAE26989}" destId="{C38EB9B0-DD65-4E5B-8487-513BA9D5D65A}" srcOrd="0" destOrd="0" presId="urn:microsoft.com/office/officeart/2005/8/layout/equation1"/>
    <dgm:cxn modelId="{9F80AB60-FE60-4F20-AE97-CE09D8CCE602}" type="presOf" srcId="{70803D6D-1C81-4241-AC7E-5CD10F550EDE}" destId="{2563F30A-FF15-4168-B55D-1BF22305C3A7}" srcOrd="0" destOrd="0" presId="urn:microsoft.com/office/officeart/2005/8/layout/equation1"/>
    <dgm:cxn modelId="{90CB8BB6-DDE1-4BED-973B-EFE451B5E005}" type="presOf" srcId="{F3D29CEC-771F-4B7D-87EF-FDB04F13DD12}" destId="{982826DE-2C51-448D-84CA-1525795EB477}" srcOrd="0" destOrd="0" presId="urn:microsoft.com/office/officeart/2005/8/layout/equation1"/>
    <dgm:cxn modelId="{E9F245E3-3E1B-42FE-A10C-97F8D5DA13EE}" type="presOf" srcId="{05E2C3B8-B711-46BB-8B62-58B1D50D97B9}" destId="{65670B39-787D-4C9A-A121-586E395E95C5}" srcOrd="0" destOrd="0" presId="urn:microsoft.com/office/officeart/2005/8/layout/equation1"/>
    <dgm:cxn modelId="{C5D204AA-088B-4D84-96DA-ABBBA2C8C7E3}" type="presOf" srcId="{005329FD-AC25-4E83-A3A9-E3C57CD41CC5}" destId="{51C64198-EDD7-4697-818F-70E4D5E4A101}" srcOrd="0" destOrd="0" presId="urn:microsoft.com/office/officeart/2005/8/layout/equation1"/>
    <dgm:cxn modelId="{0EFA566E-ABFA-49BA-A279-B87A831511BE}" srcId="{A833D01E-56E6-464D-87F8-ACD39893E33A}" destId="{70803D6D-1C81-4241-AC7E-5CD10F550EDE}" srcOrd="0" destOrd="0" parTransId="{CAB22C53-420C-4BF4-8BCB-A5C05FDC00E0}" sibTransId="{F3D29CEC-771F-4B7D-87EF-FDB04F13DD12}"/>
    <dgm:cxn modelId="{F6C5E6F5-23C2-4D9E-B3A7-03D1C546561F}" srcId="{A833D01E-56E6-464D-87F8-ACD39893E33A}" destId="{1AC210FA-13B2-4B44-B6A4-0571AAE26989}" srcOrd="2" destOrd="0" parTransId="{723DECA4-D081-4E2E-9DB0-91EB6166FD1E}" sibTransId="{B58639C8-0205-4D39-8792-FAB0E08FECF4}"/>
    <dgm:cxn modelId="{9B07F482-F9A9-4283-9841-139EA1B9801F}" type="presParOf" srcId="{14B3F185-796D-45DE-9B7D-FF6F13CE9F58}" destId="{2563F30A-FF15-4168-B55D-1BF22305C3A7}" srcOrd="0" destOrd="0" presId="urn:microsoft.com/office/officeart/2005/8/layout/equation1"/>
    <dgm:cxn modelId="{EC82C80D-EEA0-4D20-B26C-1611AAB6588E}" type="presParOf" srcId="{14B3F185-796D-45DE-9B7D-FF6F13CE9F58}" destId="{F1BDA26E-B3D9-4418-81AD-A95B62AD8EEC}" srcOrd="1" destOrd="0" presId="urn:microsoft.com/office/officeart/2005/8/layout/equation1"/>
    <dgm:cxn modelId="{F190F5DE-25E4-47A5-BA7D-37AAB12B8B23}" type="presParOf" srcId="{14B3F185-796D-45DE-9B7D-FF6F13CE9F58}" destId="{982826DE-2C51-448D-84CA-1525795EB477}" srcOrd="2" destOrd="0" presId="urn:microsoft.com/office/officeart/2005/8/layout/equation1"/>
    <dgm:cxn modelId="{52C0121C-3AA1-40CF-AF79-6D9B8ABBAE8B}" type="presParOf" srcId="{14B3F185-796D-45DE-9B7D-FF6F13CE9F58}" destId="{EC659FE9-7F60-4AA0-8F70-8D92734B7894}" srcOrd="3" destOrd="0" presId="urn:microsoft.com/office/officeart/2005/8/layout/equation1"/>
    <dgm:cxn modelId="{14A1D84C-E4B9-4E27-9C84-7EF26B1923E6}" type="presParOf" srcId="{14B3F185-796D-45DE-9B7D-FF6F13CE9F58}" destId="{65670B39-787D-4C9A-A121-586E395E95C5}" srcOrd="4" destOrd="0" presId="urn:microsoft.com/office/officeart/2005/8/layout/equation1"/>
    <dgm:cxn modelId="{4D7DE5EB-5F52-45DF-A2DB-83BFF88DF05D}" type="presParOf" srcId="{14B3F185-796D-45DE-9B7D-FF6F13CE9F58}" destId="{AA7082CB-D6E9-4A88-B9B3-8B396C704404}" srcOrd="5" destOrd="0" presId="urn:microsoft.com/office/officeart/2005/8/layout/equation1"/>
    <dgm:cxn modelId="{CAC0CAE6-0052-4BF5-B750-9B73E27D220A}" type="presParOf" srcId="{14B3F185-796D-45DE-9B7D-FF6F13CE9F58}" destId="{80498F48-0BFF-49DB-825F-EFE435CD4CB4}" srcOrd="6" destOrd="0" presId="urn:microsoft.com/office/officeart/2005/8/layout/equation1"/>
    <dgm:cxn modelId="{21B352AD-7358-41F5-96D7-B2ADCD010063}" type="presParOf" srcId="{14B3F185-796D-45DE-9B7D-FF6F13CE9F58}" destId="{D83FCC4F-6914-49BA-AB89-AFA64D6889DA}" srcOrd="7" destOrd="0" presId="urn:microsoft.com/office/officeart/2005/8/layout/equation1"/>
    <dgm:cxn modelId="{46E85521-12E4-426D-8C48-036DE89CB3EB}" type="presParOf" srcId="{14B3F185-796D-45DE-9B7D-FF6F13CE9F58}" destId="{C38EB9B0-DD65-4E5B-8487-513BA9D5D65A}" srcOrd="8" destOrd="0" presId="urn:microsoft.com/office/officeart/2005/8/layout/equation1"/>
    <dgm:cxn modelId="{D9AA981B-094B-4ED4-8B75-65E4E0D94BED}" type="presParOf" srcId="{14B3F185-796D-45DE-9B7D-FF6F13CE9F58}" destId="{9BFF810A-4AEB-4174-ACC6-D35197464E15}" srcOrd="9" destOrd="0" presId="urn:microsoft.com/office/officeart/2005/8/layout/equation1"/>
    <dgm:cxn modelId="{99EDB636-913E-43C4-AE78-D9A00878AB21}" type="presParOf" srcId="{14B3F185-796D-45DE-9B7D-FF6F13CE9F58}" destId="{4980EC04-27B2-48FC-A1E8-10DBE8201D97}" srcOrd="10" destOrd="0" presId="urn:microsoft.com/office/officeart/2005/8/layout/equation1"/>
    <dgm:cxn modelId="{426F6403-C3DF-4820-8E8D-01D972CD6ABB}" type="presParOf" srcId="{14B3F185-796D-45DE-9B7D-FF6F13CE9F58}" destId="{A0ED3CB1-13D6-4A34-94A5-E48E05679037}" srcOrd="11" destOrd="0" presId="urn:microsoft.com/office/officeart/2005/8/layout/equation1"/>
    <dgm:cxn modelId="{AA0DD15E-DD7A-43F9-B366-6E21CEF0421B}" type="presParOf" srcId="{14B3F185-796D-45DE-9B7D-FF6F13CE9F58}" destId="{51C64198-EDD7-4697-818F-70E4D5E4A101}" srcOrd="12" destOrd="0" presId="urn:microsoft.com/office/officeart/2005/8/layout/equati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DF41C6F-8339-4404-8707-97C453805879}" type="doc">
      <dgm:prSet loTypeId="urn:microsoft.com/office/officeart/2005/8/layout/cycle6" loCatId="relationship" qsTypeId="urn:microsoft.com/office/officeart/2005/8/quickstyle/simple1" qsCatId="simple" csTypeId="urn:microsoft.com/office/officeart/2005/8/colors/accent1_2" csCatId="accent1" phldr="1"/>
      <dgm:spPr/>
      <dgm:t>
        <a:bodyPr/>
        <a:lstStyle/>
        <a:p>
          <a:endParaRPr lang="fr-FR"/>
        </a:p>
      </dgm:t>
    </dgm:pt>
    <dgm:pt modelId="{0745F1AC-9250-46F9-8773-8E4269AD373B}">
      <dgm:prSet phldrT="[Texte]"/>
      <dgm:spPr/>
      <dgm:t>
        <a:bodyPr/>
        <a:lstStyle/>
        <a:p>
          <a:r>
            <a:rPr lang="fr-FR" dirty="0" smtClean="0"/>
            <a:t>physique</a:t>
          </a:r>
          <a:endParaRPr lang="fr-FR" dirty="0"/>
        </a:p>
      </dgm:t>
    </dgm:pt>
    <dgm:pt modelId="{26FB2E5B-4B78-4D70-9BF2-4C0251043F71}" type="parTrans" cxnId="{9C67F10B-1463-4670-8FDF-3C16403CF0FF}">
      <dgm:prSet/>
      <dgm:spPr/>
      <dgm:t>
        <a:bodyPr/>
        <a:lstStyle/>
        <a:p>
          <a:endParaRPr lang="fr-FR"/>
        </a:p>
      </dgm:t>
    </dgm:pt>
    <dgm:pt modelId="{4752C841-4043-4F98-B0EA-8D3F085E6B39}" type="sibTrans" cxnId="{9C67F10B-1463-4670-8FDF-3C16403CF0FF}">
      <dgm:prSet/>
      <dgm:spPr/>
      <dgm:t>
        <a:bodyPr/>
        <a:lstStyle/>
        <a:p>
          <a:endParaRPr lang="fr-FR"/>
        </a:p>
      </dgm:t>
    </dgm:pt>
    <dgm:pt modelId="{48C23EFE-8E87-4274-A06C-27791626E701}">
      <dgm:prSet phldrT="[Texte]"/>
      <dgm:spPr/>
      <dgm:t>
        <a:bodyPr/>
        <a:lstStyle/>
        <a:p>
          <a:r>
            <a:rPr lang="fr-FR" dirty="0" err="1" smtClean="0"/>
            <a:t>cyberharcèlement</a:t>
          </a:r>
          <a:endParaRPr lang="fr-FR" dirty="0"/>
        </a:p>
      </dgm:t>
    </dgm:pt>
    <dgm:pt modelId="{48C5ED46-27A0-403A-9DF1-51546ACD4521}" type="parTrans" cxnId="{E9577FB4-5E2B-40B9-913D-1276103BA3FD}">
      <dgm:prSet/>
      <dgm:spPr/>
      <dgm:t>
        <a:bodyPr/>
        <a:lstStyle/>
        <a:p>
          <a:endParaRPr lang="fr-FR"/>
        </a:p>
      </dgm:t>
    </dgm:pt>
    <dgm:pt modelId="{D4565C75-AB04-4141-8E1C-5D07F75BE6BE}" type="sibTrans" cxnId="{E9577FB4-5E2B-40B9-913D-1276103BA3FD}">
      <dgm:prSet/>
      <dgm:spPr/>
      <dgm:t>
        <a:bodyPr/>
        <a:lstStyle/>
        <a:p>
          <a:endParaRPr lang="fr-FR"/>
        </a:p>
      </dgm:t>
    </dgm:pt>
    <dgm:pt modelId="{8C0F8D03-7658-4DA2-916E-D9A54697918E}">
      <dgm:prSet phldrT="[Texte]"/>
      <dgm:spPr/>
      <dgm:t>
        <a:bodyPr/>
        <a:lstStyle/>
        <a:p>
          <a:r>
            <a:rPr lang="fr-FR" dirty="0" smtClean="0"/>
            <a:t>sexuelle</a:t>
          </a:r>
          <a:endParaRPr lang="fr-FR" dirty="0"/>
        </a:p>
      </dgm:t>
    </dgm:pt>
    <dgm:pt modelId="{78A54227-7FF8-44FB-B6EA-B4D9D0F8E8B5}" type="parTrans" cxnId="{B1BCC6A3-975A-4A27-B788-F93204D4A245}">
      <dgm:prSet/>
      <dgm:spPr/>
      <dgm:t>
        <a:bodyPr/>
        <a:lstStyle/>
        <a:p>
          <a:endParaRPr lang="fr-FR"/>
        </a:p>
      </dgm:t>
    </dgm:pt>
    <dgm:pt modelId="{1F7D018F-841F-4B08-AFD0-BC139A6729CC}" type="sibTrans" cxnId="{B1BCC6A3-975A-4A27-B788-F93204D4A245}">
      <dgm:prSet/>
      <dgm:spPr/>
      <dgm:t>
        <a:bodyPr/>
        <a:lstStyle/>
        <a:p>
          <a:endParaRPr lang="fr-FR"/>
        </a:p>
      </dgm:t>
    </dgm:pt>
    <dgm:pt modelId="{B20A1A88-63E0-451C-9C10-2F59231E6B59}">
      <dgm:prSet phldrT="[Texte]"/>
      <dgm:spPr/>
      <dgm:t>
        <a:bodyPr/>
        <a:lstStyle/>
        <a:p>
          <a:r>
            <a:rPr lang="fr-FR" dirty="0" smtClean="0"/>
            <a:t>ostracisme</a:t>
          </a:r>
          <a:endParaRPr lang="fr-FR" dirty="0"/>
        </a:p>
      </dgm:t>
    </dgm:pt>
    <dgm:pt modelId="{4ED08CEB-6507-4FA2-B6E6-4333EA3EE17C}" type="parTrans" cxnId="{E90125BC-0398-46D9-AAEB-D8DC0040D11F}">
      <dgm:prSet/>
      <dgm:spPr/>
      <dgm:t>
        <a:bodyPr/>
        <a:lstStyle/>
        <a:p>
          <a:endParaRPr lang="fr-FR"/>
        </a:p>
      </dgm:t>
    </dgm:pt>
    <dgm:pt modelId="{BE159192-8FB0-49EA-9C49-D1EB7EC4B938}" type="sibTrans" cxnId="{E90125BC-0398-46D9-AAEB-D8DC0040D11F}">
      <dgm:prSet/>
      <dgm:spPr/>
      <dgm:t>
        <a:bodyPr/>
        <a:lstStyle/>
        <a:p>
          <a:endParaRPr lang="fr-FR"/>
        </a:p>
      </dgm:t>
    </dgm:pt>
    <dgm:pt modelId="{5584CB06-3939-48F0-B390-BD006E3EC1F2}">
      <dgm:prSet phldrT="[Texte]"/>
      <dgm:spPr/>
      <dgm:t>
        <a:bodyPr/>
        <a:lstStyle/>
        <a:p>
          <a:r>
            <a:rPr lang="fr-FR" dirty="0" smtClean="0"/>
            <a:t>verbale</a:t>
          </a:r>
          <a:endParaRPr lang="fr-FR" dirty="0"/>
        </a:p>
      </dgm:t>
    </dgm:pt>
    <dgm:pt modelId="{5D31FB77-7C7C-409D-92DE-ECF004A2F849}" type="parTrans" cxnId="{A2E65A1D-58C1-4B61-B90B-325E09822D90}">
      <dgm:prSet/>
      <dgm:spPr/>
      <dgm:t>
        <a:bodyPr/>
        <a:lstStyle/>
        <a:p>
          <a:endParaRPr lang="fr-FR"/>
        </a:p>
      </dgm:t>
    </dgm:pt>
    <dgm:pt modelId="{500D5785-A365-4676-8591-1B6F13E03E60}" type="sibTrans" cxnId="{A2E65A1D-58C1-4B61-B90B-325E09822D90}">
      <dgm:prSet/>
      <dgm:spPr/>
      <dgm:t>
        <a:bodyPr/>
        <a:lstStyle/>
        <a:p>
          <a:endParaRPr lang="fr-FR"/>
        </a:p>
      </dgm:t>
    </dgm:pt>
    <dgm:pt modelId="{E0944E6C-AE6E-459A-9DF4-337955127FD5}" type="pres">
      <dgm:prSet presAssocID="{0DF41C6F-8339-4404-8707-97C453805879}" presName="cycle" presStyleCnt="0">
        <dgm:presLayoutVars>
          <dgm:dir/>
          <dgm:resizeHandles val="exact"/>
        </dgm:presLayoutVars>
      </dgm:prSet>
      <dgm:spPr/>
      <dgm:t>
        <a:bodyPr/>
        <a:lstStyle/>
        <a:p>
          <a:endParaRPr lang="fr-FR"/>
        </a:p>
      </dgm:t>
    </dgm:pt>
    <dgm:pt modelId="{51703CD1-BF44-44ED-A928-66EF72060347}" type="pres">
      <dgm:prSet presAssocID="{0745F1AC-9250-46F9-8773-8E4269AD373B}" presName="node" presStyleLbl="node1" presStyleIdx="0" presStyleCnt="5">
        <dgm:presLayoutVars>
          <dgm:bulletEnabled val="1"/>
        </dgm:presLayoutVars>
      </dgm:prSet>
      <dgm:spPr/>
      <dgm:t>
        <a:bodyPr/>
        <a:lstStyle/>
        <a:p>
          <a:endParaRPr lang="fr-FR"/>
        </a:p>
      </dgm:t>
    </dgm:pt>
    <dgm:pt modelId="{B3496F02-7B24-4032-B8DE-97B3447D2AEA}" type="pres">
      <dgm:prSet presAssocID="{0745F1AC-9250-46F9-8773-8E4269AD373B}" presName="spNode" presStyleCnt="0"/>
      <dgm:spPr/>
    </dgm:pt>
    <dgm:pt modelId="{D0C99321-FC2C-40E1-96D5-75308EF47C34}" type="pres">
      <dgm:prSet presAssocID="{4752C841-4043-4F98-B0EA-8D3F085E6B39}" presName="sibTrans" presStyleLbl="sibTrans1D1" presStyleIdx="0" presStyleCnt="5"/>
      <dgm:spPr/>
      <dgm:t>
        <a:bodyPr/>
        <a:lstStyle/>
        <a:p>
          <a:endParaRPr lang="fr-FR"/>
        </a:p>
      </dgm:t>
    </dgm:pt>
    <dgm:pt modelId="{8921A643-CFB8-468D-8E7C-275341F2C65C}" type="pres">
      <dgm:prSet presAssocID="{48C23EFE-8E87-4274-A06C-27791626E701}" presName="node" presStyleLbl="node1" presStyleIdx="1" presStyleCnt="5">
        <dgm:presLayoutVars>
          <dgm:bulletEnabled val="1"/>
        </dgm:presLayoutVars>
      </dgm:prSet>
      <dgm:spPr/>
      <dgm:t>
        <a:bodyPr/>
        <a:lstStyle/>
        <a:p>
          <a:endParaRPr lang="fr-FR"/>
        </a:p>
      </dgm:t>
    </dgm:pt>
    <dgm:pt modelId="{6FDFB37A-8399-45C0-B185-0B390933DABB}" type="pres">
      <dgm:prSet presAssocID="{48C23EFE-8E87-4274-A06C-27791626E701}" presName="spNode" presStyleCnt="0"/>
      <dgm:spPr/>
    </dgm:pt>
    <dgm:pt modelId="{ABF817C9-5A24-460D-853C-5CED609F4BD1}" type="pres">
      <dgm:prSet presAssocID="{D4565C75-AB04-4141-8E1C-5D07F75BE6BE}" presName="sibTrans" presStyleLbl="sibTrans1D1" presStyleIdx="1" presStyleCnt="5"/>
      <dgm:spPr/>
      <dgm:t>
        <a:bodyPr/>
        <a:lstStyle/>
        <a:p>
          <a:endParaRPr lang="fr-FR"/>
        </a:p>
      </dgm:t>
    </dgm:pt>
    <dgm:pt modelId="{E2438611-6DE7-4677-9159-F2F0262C5467}" type="pres">
      <dgm:prSet presAssocID="{8C0F8D03-7658-4DA2-916E-D9A54697918E}" presName="node" presStyleLbl="node1" presStyleIdx="2" presStyleCnt="5">
        <dgm:presLayoutVars>
          <dgm:bulletEnabled val="1"/>
        </dgm:presLayoutVars>
      </dgm:prSet>
      <dgm:spPr/>
      <dgm:t>
        <a:bodyPr/>
        <a:lstStyle/>
        <a:p>
          <a:endParaRPr lang="fr-FR"/>
        </a:p>
      </dgm:t>
    </dgm:pt>
    <dgm:pt modelId="{13D7A5C8-4E00-430B-BBC2-8E160C654AEE}" type="pres">
      <dgm:prSet presAssocID="{8C0F8D03-7658-4DA2-916E-D9A54697918E}" presName="spNode" presStyleCnt="0"/>
      <dgm:spPr/>
    </dgm:pt>
    <dgm:pt modelId="{B12BE5C2-7348-4AF7-9709-0555A10C2FCB}" type="pres">
      <dgm:prSet presAssocID="{1F7D018F-841F-4B08-AFD0-BC139A6729CC}" presName="sibTrans" presStyleLbl="sibTrans1D1" presStyleIdx="2" presStyleCnt="5"/>
      <dgm:spPr/>
      <dgm:t>
        <a:bodyPr/>
        <a:lstStyle/>
        <a:p>
          <a:endParaRPr lang="fr-FR"/>
        </a:p>
      </dgm:t>
    </dgm:pt>
    <dgm:pt modelId="{85CED74D-F5C5-4485-9A84-883168AA78CF}" type="pres">
      <dgm:prSet presAssocID="{B20A1A88-63E0-451C-9C10-2F59231E6B59}" presName="node" presStyleLbl="node1" presStyleIdx="3" presStyleCnt="5">
        <dgm:presLayoutVars>
          <dgm:bulletEnabled val="1"/>
        </dgm:presLayoutVars>
      </dgm:prSet>
      <dgm:spPr/>
      <dgm:t>
        <a:bodyPr/>
        <a:lstStyle/>
        <a:p>
          <a:endParaRPr lang="fr-FR"/>
        </a:p>
      </dgm:t>
    </dgm:pt>
    <dgm:pt modelId="{724A315C-684C-4FAF-829B-0B39815F13B4}" type="pres">
      <dgm:prSet presAssocID="{B20A1A88-63E0-451C-9C10-2F59231E6B59}" presName="spNode" presStyleCnt="0"/>
      <dgm:spPr/>
    </dgm:pt>
    <dgm:pt modelId="{A18F0154-EB30-47A0-AD5C-5357E1E1DDDF}" type="pres">
      <dgm:prSet presAssocID="{BE159192-8FB0-49EA-9C49-D1EB7EC4B938}" presName="sibTrans" presStyleLbl="sibTrans1D1" presStyleIdx="3" presStyleCnt="5"/>
      <dgm:spPr/>
      <dgm:t>
        <a:bodyPr/>
        <a:lstStyle/>
        <a:p>
          <a:endParaRPr lang="fr-FR"/>
        </a:p>
      </dgm:t>
    </dgm:pt>
    <dgm:pt modelId="{4FE5F90C-1BD5-422A-A127-4BA301F973C5}" type="pres">
      <dgm:prSet presAssocID="{5584CB06-3939-48F0-B390-BD006E3EC1F2}" presName="node" presStyleLbl="node1" presStyleIdx="4" presStyleCnt="5">
        <dgm:presLayoutVars>
          <dgm:bulletEnabled val="1"/>
        </dgm:presLayoutVars>
      </dgm:prSet>
      <dgm:spPr/>
      <dgm:t>
        <a:bodyPr/>
        <a:lstStyle/>
        <a:p>
          <a:endParaRPr lang="fr-FR"/>
        </a:p>
      </dgm:t>
    </dgm:pt>
    <dgm:pt modelId="{434E9E72-0081-44F5-8454-B5247CF63874}" type="pres">
      <dgm:prSet presAssocID="{5584CB06-3939-48F0-B390-BD006E3EC1F2}" presName="spNode" presStyleCnt="0"/>
      <dgm:spPr/>
    </dgm:pt>
    <dgm:pt modelId="{22026E9D-F2C4-4EFA-938E-CB24D458DA7D}" type="pres">
      <dgm:prSet presAssocID="{500D5785-A365-4676-8591-1B6F13E03E60}" presName="sibTrans" presStyleLbl="sibTrans1D1" presStyleIdx="4" presStyleCnt="5"/>
      <dgm:spPr/>
      <dgm:t>
        <a:bodyPr/>
        <a:lstStyle/>
        <a:p>
          <a:endParaRPr lang="fr-FR"/>
        </a:p>
      </dgm:t>
    </dgm:pt>
  </dgm:ptLst>
  <dgm:cxnLst>
    <dgm:cxn modelId="{E9577FB4-5E2B-40B9-913D-1276103BA3FD}" srcId="{0DF41C6F-8339-4404-8707-97C453805879}" destId="{48C23EFE-8E87-4274-A06C-27791626E701}" srcOrd="1" destOrd="0" parTransId="{48C5ED46-27A0-403A-9DF1-51546ACD4521}" sibTransId="{D4565C75-AB04-4141-8E1C-5D07F75BE6BE}"/>
    <dgm:cxn modelId="{5D0DEDE1-3612-48B3-94EA-E16A4D628FB3}" type="presOf" srcId="{4752C841-4043-4F98-B0EA-8D3F085E6B39}" destId="{D0C99321-FC2C-40E1-96D5-75308EF47C34}" srcOrd="0" destOrd="0" presId="urn:microsoft.com/office/officeart/2005/8/layout/cycle6"/>
    <dgm:cxn modelId="{B1BCC6A3-975A-4A27-B788-F93204D4A245}" srcId="{0DF41C6F-8339-4404-8707-97C453805879}" destId="{8C0F8D03-7658-4DA2-916E-D9A54697918E}" srcOrd="2" destOrd="0" parTransId="{78A54227-7FF8-44FB-B6EA-B4D9D0F8E8B5}" sibTransId="{1F7D018F-841F-4B08-AFD0-BC139A6729CC}"/>
    <dgm:cxn modelId="{FCE2E2F0-5986-4D2D-9087-A9E2C8615C0C}" type="presOf" srcId="{BE159192-8FB0-49EA-9C49-D1EB7EC4B938}" destId="{A18F0154-EB30-47A0-AD5C-5357E1E1DDDF}" srcOrd="0" destOrd="0" presId="urn:microsoft.com/office/officeart/2005/8/layout/cycle6"/>
    <dgm:cxn modelId="{A2E46A2F-5989-4768-943F-640D47995477}" type="presOf" srcId="{48C23EFE-8E87-4274-A06C-27791626E701}" destId="{8921A643-CFB8-468D-8E7C-275341F2C65C}" srcOrd="0" destOrd="0" presId="urn:microsoft.com/office/officeart/2005/8/layout/cycle6"/>
    <dgm:cxn modelId="{2CC417B8-504E-422B-8945-8B7721F6741B}" type="presOf" srcId="{8C0F8D03-7658-4DA2-916E-D9A54697918E}" destId="{E2438611-6DE7-4677-9159-F2F0262C5467}" srcOrd="0" destOrd="0" presId="urn:microsoft.com/office/officeart/2005/8/layout/cycle6"/>
    <dgm:cxn modelId="{E90125BC-0398-46D9-AAEB-D8DC0040D11F}" srcId="{0DF41C6F-8339-4404-8707-97C453805879}" destId="{B20A1A88-63E0-451C-9C10-2F59231E6B59}" srcOrd="3" destOrd="0" parTransId="{4ED08CEB-6507-4FA2-B6E6-4333EA3EE17C}" sibTransId="{BE159192-8FB0-49EA-9C49-D1EB7EC4B938}"/>
    <dgm:cxn modelId="{7A7B9C00-88FE-4717-A67D-521739A8AFC3}" type="presOf" srcId="{1F7D018F-841F-4B08-AFD0-BC139A6729CC}" destId="{B12BE5C2-7348-4AF7-9709-0555A10C2FCB}" srcOrd="0" destOrd="0" presId="urn:microsoft.com/office/officeart/2005/8/layout/cycle6"/>
    <dgm:cxn modelId="{9C67F10B-1463-4670-8FDF-3C16403CF0FF}" srcId="{0DF41C6F-8339-4404-8707-97C453805879}" destId="{0745F1AC-9250-46F9-8773-8E4269AD373B}" srcOrd="0" destOrd="0" parTransId="{26FB2E5B-4B78-4D70-9BF2-4C0251043F71}" sibTransId="{4752C841-4043-4F98-B0EA-8D3F085E6B39}"/>
    <dgm:cxn modelId="{331B1E83-79FD-4B9B-96F2-2884FF648F61}" type="presOf" srcId="{500D5785-A365-4676-8591-1B6F13E03E60}" destId="{22026E9D-F2C4-4EFA-938E-CB24D458DA7D}" srcOrd="0" destOrd="0" presId="urn:microsoft.com/office/officeart/2005/8/layout/cycle6"/>
    <dgm:cxn modelId="{5B8F367A-8644-465C-9979-55389C9C3696}" type="presOf" srcId="{B20A1A88-63E0-451C-9C10-2F59231E6B59}" destId="{85CED74D-F5C5-4485-9A84-883168AA78CF}" srcOrd="0" destOrd="0" presId="urn:microsoft.com/office/officeart/2005/8/layout/cycle6"/>
    <dgm:cxn modelId="{C63B8307-2CFE-40E2-B2B1-F5BFF7B3B064}" type="presOf" srcId="{0DF41C6F-8339-4404-8707-97C453805879}" destId="{E0944E6C-AE6E-459A-9DF4-337955127FD5}" srcOrd="0" destOrd="0" presId="urn:microsoft.com/office/officeart/2005/8/layout/cycle6"/>
    <dgm:cxn modelId="{55219715-466D-4EEB-99F2-6829BEE036F5}" type="presOf" srcId="{D4565C75-AB04-4141-8E1C-5D07F75BE6BE}" destId="{ABF817C9-5A24-460D-853C-5CED609F4BD1}" srcOrd="0" destOrd="0" presId="urn:microsoft.com/office/officeart/2005/8/layout/cycle6"/>
    <dgm:cxn modelId="{A2E65A1D-58C1-4B61-B90B-325E09822D90}" srcId="{0DF41C6F-8339-4404-8707-97C453805879}" destId="{5584CB06-3939-48F0-B390-BD006E3EC1F2}" srcOrd="4" destOrd="0" parTransId="{5D31FB77-7C7C-409D-92DE-ECF004A2F849}" sibTransId="{500D5785-A365-4676-8591-1B6F13E03E60}"/>
    <dgm:cxn modelId="{ED35CD40-FDA9-4786-B0FE-DAE6B3F9FB5D}" type="presOf" srcId="{5584CB06-3939-48F0-B390-BD006E3EC1F2}" destId="{4FE5F90C-1BD5-422A-A127-4BA301F973C5}" srcOrd="0" destOrd="0" presId="urn:microsoft.com/office/officeart/2005/8/layout/cycle6"/>
    <dgm:cxn modelId="{59696511-49A2-48B7-A29E-DEFDE1F6B764}" type="presOf" srcId="{0745F1AC-9250-46F9-8773-8E4269AD373B}" destId="{51703CD1-BF44-44ED-A928-66EF72060347}" srcOrd="0" destOrd="0" presId="urn:microsoft.com/office/officeart/2005/8/layout/cycle6"/>
    <dgm:cxn modelId="{444E5C11-2472-451D-B1D3-53304C3D2421}" type="presParOf" srcId="{E0944E6C-AE6E-459A-9DF4-337955127FD5}" destId="{51703CD1-BF44-44ED-A928-66EF72060347}" srcOrd="0" destOrd="0" presId="urn:microsoft.com/office/officeart/2005/8/layout/cycle6"/>
    <dgm:cxn modelId="{4E9E1957-7FEE-47AB-9AC4-23676C45D12F}" type="presParOf" srcId="{E0944E6C-AE6E-459A-9DF4-337955127FD5}" destId="{B3496F02-7B24-4032-B8DE-97B3447D2AEA}" srcOrd="1" destOrd="0" presId="urn:microsoft.com/office/officeart/2005/8/layout/cycle6"/>
    <dgm:cxn modelId="{3C530F56-CB87-4693-A9D6-57E186CC7511}" type="presParOf" srcId="{E0944E6C-AE6E-459A-9DF4-337955127FD5}" destId="{D0C99321-FC2C-40E1-96D5-75308EF47C34}" srcOrd="2" destOrd="0" presId="urn:microsoft.com/office/officeart/2005/8/layout/cycle6"/>
    <dgm:cxn modelId="{52A21222-B24C-41BB-85AB-FADA6BF12480}" type="presParOf" srcId="{E0944E6C-AE6E-459A-9DF4-337955127FD5}" destId="{8921A643-CFB8-468D-8E7C-275341F2C65C}" srcOrd="3" destOrd="0" presId="urn:microsoft.com/office/officeart/2005/8/layout/cycle6"/>
    <dgm:cxn modelId="{BAE12100-F031-4FDA-978E-EE2C90D450AC}" type="presParOf" srcId="{E0944E6C-AE6E-459A-9DF4-337955127FD5}" destId="{6FDFB37A-8399-45C0-B185-0B390933DABB}" srcOrd="4" destOrd="0" presId="urn:microsoft.com/office/officeart/2005/8/layout/cycle6"/>
    <dgm:cxn modelId="{76A2F057-A8C7-4C14-896B-CDAA668EF71D}" type="presParOf" srcId="{E0944E6C-AE6E-459A-9DF4-337955127FD5}" destId="{ABF817C9-5A24-460D-853C-5CED609F4BD1}" srcOrd="5" destOrd="0" presId="urn:microsoft.com/office/officeart/2005/8/layout/cycle6"/>
    <dgm:cxn modelId="{D934B597-5EE4-40FE-BA98-6A73180F686A}" type="presParOf" srcId="{E0944E6C-AE6E-459A-9DF4-337955127FD5}" destId="{E2438611-6DE7-4677-9159-F2F0262C5467}" srcOrd="6" destOrd="0" presId="urn:microsoft.com/office/officeart/2005/8/layout/cycle6"/>
    <dgm:cxn modelId="{89BA7E91-B6DF-49D9-B684-5133233FA0A5}" type="presParOf" srcId="{E0944E6C-AE6E-459A-9DF4-337955127FD5}" destId="{13D7A5C8-4E00-430B-BBC2-8E160C654AEE}" srcOrd="7" destOrd="0" presId="urn:microsoft.com/office/officeart/2005/8/layout/cycle6"/>
    <dgm:cxn modelId="{33F4DB33-5851-415F-8DF5-F31F18CDD768}" type="presParOf" srcId="{E0944E6C-AE6E-459A-9DF4-337955127FD5}" destId="{B12BE5C2-7348-4AF7-9709-0555A10C2FCB}" srcOrd="8" destOrd="0" presId="urn:microsoft.com/office/officeart/2005/8/layout/cycle6"/>
    <dgm:cxn modelId="{DF142865-B61F-4B83-89E8-F740B6924650}" type="presParOf" srcId="{E0944E6C-AE6E-459A-9DF4-337955127FD5}" destId="{85CED74D-F5C5-4485-9A84-883168AA78CF}" srcOrd="9" destOrd="0" presId="urn:microsoft.com/office/officeart/2005/8/layout/cycle6"/>
    <dgm:cxn modelId="{2E60D0C1-B44B-4B27-8D44-1615CBD9269B}" type="presParOf" srcId="{E0944E6C-AE6E-459A-9DF4-337955127FD5}" destId="{724A315C-684C-4FAF-829B-0B39815F13B4}" srcOrd="10" destOrd="0" presId="urn:microsoft.com/office/officeart/2005/8/layout/cycle6"/>
    <dgm:cxn modelId="{01FDFF89-0C9E-4EBA-8541-876E453751A6}" type="presParOf" srcId="{E0944E6C-AE6E-459A-9DF4-337955127FD5}" destId="{A18F0154-EB30-47A0-AD5C-5357E1E1DDDF}" srcOrd="11" destOrd="0" presId="urn:microsoft.com/office/officeart/2005/8/layout/cycle6"/>
    <dgm:cxn modelId="{543ACBA0-E59F-480A-ACE7-8320B1FF4DA3}" type="presParOf" srcId="{E0944E6C-AE6E-459A-9DF4-337955127FD5}" destId="{4FE5F90C-1BD5-422A-A127-4BA301F973C5}" srcOrd="12" destOrd="0" presId="urn:microsoft.com/office/officeart/2005/8/layout/cycle6"/>
    <dgm:cxn modelId="{1799DDA5-BDCB-4B4B-ADE4-15873BAD9C3A}" type="presParOf" srcId="{E0944E6C-AE6E-459A-9DF4-337955127FD5}" destId="{434E9E72-0081-44F5-8454-B5247CF63874}" srcOrd="13" destOrd="0" presId="urn:microsoft.com/office/officeart/2005/8/layout/cycle6"/>
    <dgm:cxn modelId="{452F31CF-18DF-40F8-A6CA-523DE94BD000}" type="presParOf" srcId="{E0944E6C-AE6E-459A-9DF4-337955127FD5}" destId="{22026E9D-F2C4-4EFA-938E-CB24D458DA7D}" srcOrd="14" destOrd="0" presId="urn:microsoft.com/office/officeart/2005/8/layout/cycle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6853417-ABA7-419F-8D63-11BF718EF9B6}" type="doc">
      <dgm:prSet loTypeId="urn:microsoft.com/office/officeart/2005/8/layout/pyramid2" loCatId="list" qsTypeId="urn:microsoft.com/office/officeart/2005/8/quickstyle/simple1" qsCatId="simple" csTypeId="urn:microsoft.com/office/officeart/2005/8/colors/accent1_2" csCatId="accent1" phldr="1"/>
      <dgm:spPr/>
    </dgm:pt>
    <dgm:pt modelId="{1CE82AA0-5E5C-4F90-91C4-1CE8D6B510F1}">
      <dgm:prSet phldrT="[Texte]"/>
      <dgm:spPr/>
      <dgm:t>
        <a:bodyPr/>
        <a:lstStyle/>
        <a:p>
          <a:r>
            <a:rPr lang="fr-FR" dirty="0" smtClean="0"/>
            <a:t>Le harcelé</a:t>
          </a:r>
          <a:endParaRPr lang="fr-FR" dirty="0"/>
        </a:p>
      </dgm:t>
    </dgm:pt>
    <dgm:pt modelId="{220F37F5-2F4F-4452-8FC7-F56563E518F4}" type="parTrans" cxnId="{B2281571-0C78-4817-9739-6F89C89FAA59}">
      <dgm:prSet/>
      <dgm:spPr/>
      <dgm:t>
        <a:bodyPr/>
        <a:lstStyle/>
        <a:p>
          <a:endParaRPr lang="fr-FR"/>
        </a:p>
      </dgm:t>
    </dgm:pt>
    <dgm:pt modelId="{3B4FB80A-73E9-4AE0-8CB0-402EBA90E27B}" type="sibTrans" cxnId="{B2281571-0C78-4817-9739-6F89C89FAA59}">
      <dgm:prSet/>
      <dgm:spPr/>
      <dgm:t>
        <a:bodyPr/>
        <a:lstStyle/>
        <a:p>
          <a:endParaRPr lang="fr-FR"/>
        </a:p>
      </dgm:t>
    </dgm:pt>
    <dgm:pt modelId="{3A74AF00-A22E-4C66-B4ED-1673BCEE50E3}">
      <dgm:prSet phldrT="[Texte]"/>
      <dgm:spPr/>
      <dgm:t>
        <a:bodyPr/>
        <a:lstStyle/>
        <a:p>
          <a:r>
            <a:rPr lang="fr-FR" dirty="0" smtClean="0"/>
            <a:t>Le harceleur</a:t>
          </a:r>
          <a:endParaRPr lang="fr-FR" dirty="0"/>
        </a:p>
      </dgm:t>
    </dgm:pt>
    <dgm:pt modelId="{60FA1C99-8732-4D5B-9837-1D275B515970}" type="parTrans" cxnId="{EC29300E-5887-485F-917D-9BBCC836BEAF}">
      <dgm:prSet/>
      <dgm:spPr/>
      <dgm:t>
        <a:bodyPr/>
        <a:lstStyle/>
        <a:p>
          <a:endParaRPr lang="fr-FR"/>
        </a:p>
      </dgm:t>
    </dgm:pt>
    <dgm:pt modelId="{86F94CE5-336F-45DA-8821-3C8262849C73}" type="sibTrans" cxnId="{EC29300E-5887-485F-917D-9BBCC836BEAF}">
      <dgm:prSet/>
      <dgm:spPr/>
      <dgm:t>
        <a:bodyPr/>
        <a:lstStyle/>
        <a:p>
          <a:endParaRPr lang="fr-FR"/>
        </a:p>
      </dgm:t>
    </dgm:pt>
    <dgm:pt modelId="{CD762DCB-2D65-4394-BB53-93B1C9663329}">
      <dgm:prSet phldrT="[Texte]"/>
      <dgm:spPr/>
      <dgm:t>
        <a:bodyPr/>
        <a:lstStyle/>
        <a:p>
          <a:r>
            <a:rPr lang="fr-FR" dirty="0" smtClean="0"/>
            <a:t>Les témoins</a:t>
          </a:r>
          <a:endParaRPr lang="fr-FR" dirty="0"/>
        </a:p>
      </dgm:t>
    </dgm:pt>
    <dgm:pt modelId="{43CEFCAE-C2AC-41FF-9F04-B2B3EADD540B}" type="parTrans" cxnId="{84A48F6D-8170-4C69-B654-C24082F8485F}">
      <dgm:prSet/>
      <dgm:spPr/>
      <dgm:t>
        <a:bodyPr/>
        <a:lstStyle/>
        <a:p>
          <a:endParaRPr lang="fr-FR"/>
        </a:p>
      </dgm:t>
    </dgm:pt>
    <dgm:pt modelId="{5AE50753-DB83-4B97-951F-DC395F066BD9}" type="sibTrans" cxnId="{84A48F6D-8170-4C69-B654-C24082F8485F}">
      <dgm:prSet/>
      <dgm:spPr/>
      <dgm:t>
        <a:bodyPr/>
        <a:lstStyle/>
        <a:p>
          <a:endParaRPr lang="fr-FR"/>
        </a:p>
      </dgm:t>
    </dgm:pt>
    <dgm:pt modelId="{FA5C4BEB-2249-42B8-B7E5-ED5AC6AF81A9}" type="pres">
      <dgm:prSet presAssocID="{36853417-ABA7-419F-8D63-11BF718EF9B6}" presName="compositeShape" presStyleCnt="0">
        <dgm:presLayoutVars>
          <dgm:dir/>
          <dgm:resizeHandles/>
        </dgm:presLayoutVars>
      </dgm:prSet>
      <dgm:spPr/>
    </dgm:pt>
    <dgm:pt modelId="{F2CAAAE9-EACA-45AB-8BA5-BA1EA93915E4}" type="pres">
      <dgm:prSet presAssocID="{36853417-ABA7-419F-8D63-11BF718EF9B6}" presName="pyramid" presStyleLbl="node1" presStyleIdx="0" presStyleCnt="1" custLinFactNeighborX="6599" custLinFactNeighborY="177"/>
      <dgm:spPr/>
    </dgm:pt>
    <dgm:pt modelId="{B126168E-B0AC-4484-BCA3-D63D4FE12096}" type="pres">
      <dgm:prSet presAssocID="{36853417-ABA7-419F-8D63-11BF718EF9B6}" presName="theList" presStyleCnt="0"/>
      <dgm:spPr/>
    </dgm:pt>
    <dgm:pt modelId="{A7396282-117B-4612-AB33-20A6B4788743}" type="pres">
      <dgm:prSet presAssocID="{1CE82AA0-5E5C-4F90-91C4-1CE8D6B510F1}" presName="aNode" presStyleLbl="fgAcc1" presStyleIdx="0" presStyleCnt="3" custLinFactY="-29221" custLinFactNeighborX="-49667" custLinFactNeighborY="-100000">
        <dgm:presLayoutVars>
          <dgm:bulletEnabled val="1"/>
        </dgm:presLayoutVars>
      </dgm:prSet>
      <dgm:spPr/>
      <dgm:t>
        <a:bodyPr/>
        <a:lstStyle/>
        <a:p>
          <a:endParaRPr lang="fr-FR"/>
        </a:p>
      </dgm:t>
    </dgm:pt>
    <dgm:pt modelId="{059D624C-2DA9-4F07-B8EF-8B29B73F0222}" type="pres">
      <dgm:prSet presAssocID="{1CE82AA0-5E5C-4F90-91C4-1CE8D6B510F1}" presName="aSpace" presStyleCnt="0"/>
      <dgm:spPr/>
    </dgm:pt>
    <dgm:pt modelId="{8B21BC8B-FBFE-4B5C-899F-5A946F3DE559}" type="pres">
      <dgm:prSet presAssocID="{3A74AF00-A22E-4C66-B4ED-1673BCEE50E3}" presName="aNode" presStyleLbl="fgAcc1" presStyleIdx="1" presStyleCnt="3" custLinFactX="-52290" custLinFactY="141706" custLinFactNeighborX="-100000" custLinFactNeighborY="200000">
        <dgm:presLayoutVars>
          <dgm:bulletEnabled val="1"/>
        </dgm:presLayoutVars>
      </dgm:prSet>
      <dgm:spPr/>
      <dgm:t>
        <a:bodyPr/>
        <a:lstStyle/>
        <a:p>
          <a:endParaRPr lang="fr-FR"/>
        </a:p>
      </dgm:t>
    </dgm:pt>
    <dgm:pt modelId="{29FFC7E1-E734-49FA-B34C-69413EEDBFB2}" type="pres">
      <dgm:prSet presAssocID="{3A74AF00-A22E-4C66-B4ED-1673BCEE50E3}" presName="aSpace" presStyleCnt="0"/>
      <dgm:spPr/>
    </dgm:pt>
    <dgm:pt modelId="{C7668B03-B669-40BE-9DD4-3EB56F7379EB}" type="pres">
      <dgm:prSet presAssocID="{CD762DCB-2D65-4394-BB53-93B1C9663329}" presName="aNode" presStyleLbl="fgAcc1" presStyleIdx="2" presStyleCnt="3" custLinFactY="49533" custLinFactNeighborX="75761" custLinFactNeighborY="100000">
        <dgm:presLayoutVars>
          <dgm:bulletEnabled val="1"/>
        </dgm:presLayoutVars>
      </dgm:prSet>
      <dgm:spPr/>
      <dgm:t>
        <a:bodyPr/>
        <a:lstStyle/>
        <a:p>
          <a:endParaRPr lang="fr-FR"/>
        </a:p>
      </dgm:t>
    </dgm:pt>
    <dgm:pt modelId="{78F6CB56-F137-4010-8635-D56F79B229A7}" type="pres">
      <dgm:prSet presAssocID="{CD762DCB-2D65-4394-BB53-93B1C9663329}" presName="aSpace" presStyleCnt="0"/>
      <dgm:spPr/>
    </dgm:pt>
  </dgm:ptLst>
  <dgm:cxnLst>
    <dgm:cxn modelId="{665FEDE1-71A3-4CC4-97FA-608EB4106E3E}" type="presOf" srcId="{3A74AF00-A22E-4C66-B4ED-1673BCEE50E3}" destId="{8B21BC8B-FBFE-4B5C-899F-5A946F3DE559}" srcOrd="0" destOrd="0" presId="urn:microsoft.com/office/officeart/2005/8/layout/pyramid2"/>
    <dgm:cxn modelId="{4EE8BB31-39F6-4E72-AA6C-E7CABE12211E}" type="presOf" srcId="{CD762DCB-2D65-4394-BB53-93B1C9663329}" destId="{C7668B03-B669-40BE-9DD4-3EB56F7379EB}" srcOrd="0" destOrd="0" presId="urn:microsoft.com/office/officeart/2005/8/layout/pyramid2"/>
    <dgm:cxn modelId="{4FC34259-0B33-4F31-B634-CA788CB821BF}" type="presOf" srcId="{1CE82AA0-5E5C-4F90-91C4-1CE8D6B510F1}" destId="{A7396282-117B-4612-AB33-20A6B4788743}" srcOrd="0" destOrd="0" presId="urn:microsoft.com/office/officeart/2005/8/layout/pyramid2"/>
    <dgm:cxn modelId="{EC29300E-5887-485F-917D-9BBCC836BEAF}" srcId="{36853417-ABA7-419F-8D63-11BF718EF9B6}" destId="{3A74AF00-A22E-4C66-B4ED-1673BCEE50E3}" srcOrd="1" destOrd="0" parTransId="{60FA1C99-8732-4D5B-9837-1D275B515970}" sibTransId="{86F94CE5-336F-45DA-8821-3C8262849C73}"/>
    <dgm:cxn modelId="{8BBA2C18-BCD6-472D-A502-43976015BA8A}" type="presOf" srcId="{36853417-ABA7-419F-8D63-11BF718EF9B6}" destId="{FA5C4BEB-2249-42B8-B7E5-ED5AC6AF81A9}" srcOrd="0" destOrd="0" presId="urn:microsoft.com/office/officeart/2005/8/layout/pyramid2"/>
    <dgm:cxn modelId="{B2281571-0C78-4817-9739-6F89C89FAA59}" srcId="{36853417-ABA7-419F-8D63-11BF718EF9B6}" destId="{1CE82AA0-5E5C-4F90-91C4-1CE8D6B510F1}" srcOrd="0" destOrd="0" parTransId="{220F37F5-2F4F-4452-8FC7-F56563E518F4}" sibTransId="{3B4FB80A-73E9-4AE0-8CB0-402EBA90E27B}"/>
    <dgm:cxn modelId="{84A48F6D-8170-4C69-B654-C24082F8485F}" srcId="{36853417-ABA7-419F-8D63-11BF718EF9B6}" destId="{CD762DCB-2D65-4394-BB53-93B1C9663329}" srcOrd="2" destOrd="0" parTransId="{43CEFCAE-C2AC-41FF-9F04-B2B3EADD540B}" sibTransId="{5AE50753-DB83-4B97-951F-DC395F066BD9}"/>
    <dgm:cxn modelId="{C7C7CBFF-7E91-4E93-9653-0C9D40F0DAFE}" type="presParOf" srcId="{FA5C4BEB-2249-42B8-B7E5-ED5AC6AF81A9}" destId="{F2CAAAE9-EACA-45AB-8BA5-BA1EA93915E4}" srcOrd="0" destOrd="0" presId="urn:microsoft.com/office/officeart/2005/8/layout/pyramid2"/>
    <dgm:cxn modelId="{D686321B-32A5-4B2F-B69D-9E052D289A8F}" type="presParOf" srcId="{FA5C4BEB-2249-42B8-B7E5-ED5AC6AF81A9}" destId="{B126168E-B0AC-4484-BCA3-D63D4FE12096}" srcOrd="1" destOrd="0" presId="urn:microsoft.com/office/officeart/2005/8/layout/pyramid2"/>
    <dgm:cxn modelId="{84B8FD0D-56B4-434A-9D2C-CC5FEFFB3019}" type="presParOf" srcId="{B126168E-B0AC-4484-BCA3-D63D4FE12096}" destId="{A7396282-117B-4612-AB33-20A6B4788743}" srcOrd="0" destOrd="0" presId="urn:microsoft.com/office/officeart/2005/8/layout/pyramid2"/>
    <dgm:cxn modelId="{FA102AA3-AD91-4CFC-B591-D066DDA2EEC4}" type="presParOf" srcId="{B126168E-B0AC-4484-BCA3-D63D4FE12096}" destId="{059D624C-2DA9-4F07-B8EF-8B29B73F0222}" srcOrd="1" destOrd="0" presId="urn:microsoft.com/office/officeart/2005/8/layout/pyramid2"/>
    <dgm:cxn modelId="{FAE9F412-200F-46E3-B622-75CE0E0B9070}" type="presParOf" srcId="{B126168E-B0AC-4484-BCA3-D63D4FE12096}" destId="{8B21BC8B-FBFE-4B5C-899F-5A946F3DE559}" srcOrd="2" destOrd="0" presId="urn:microsoft.com/office/officeart/2005/8/layout/pyramid2"/>
    <dgm:cxn modelId="{B3B6941E-66CA-4D4F-A409-44B02240C68E}" type="presParOf" srcId="{B126168E-B0AC-4484-BCA3-D63D4FE12096}" destId="{29FFC7E1-E734-49FA-B34C-69413EEDBFB2}" srcOrd="3" destOrd="0" presId="urn:microsoft.com/office/officeart/2005/8/layout/pyramid2"/>
    <dgm:cxn modelId="{3E69E223-2772-4234-8A21-890D762D234D}" type="presParOf" srcId="{B126168E-B0AC-4484-BCA3-D63D4FE12096}" destId="{C7668B03-B669-40BE-9DD4-3EB56F7379EB}" srcOrd="4" destOrd="0" presId="urn:microsoft.com/office/officeart/2005/8/layout/pyramid2"/>
    <dgm:cxn modelId="{6BC35A6F-F4EC-476D-871E-28CE33B51501}" type="presParOf" srcId="{B126168E-B0AC-4484-BCA3-D63D4FE12096}" destId="{78F6CB56-F137-4010-8635-D56F79B229A7}" srcOrd="5"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68EB4ED-24D5-46FF-9258-3F9C1B088E78}" type="doc">
      <dgm:prSet loTypeId="urn:microsoft.com/office/officeart/2005/8/layout/hProcess4" loCatId="process" qsTypeId="urn:microsoft.com/office/officeart/2005/8/quickstyle/simple1" qsCatId="simple" csTypeId="urn:microsoft.com/office/officeart/2005/8/colors/accent1_2" csCatId="accent1" phldr="1"/>
      <dgm:spPr/>
      <dgm:t>
        <a:bodyPr/>
        <a:lstStyle/>
        <a:p>
          <a:endParaRPr lang="fr-FR"/>
        </a:p>
      </dgm:t>
    </dgm:pt>
    <dgm:pt modelId="{3A92DAE8-560D-49FA-A0C5-A1C56772E4E7}">
      <dgm:prSet phldrT="[Texte]"/>
      <dgm:spPr/>
      <dgm:t>
        <a:bodyPr/>
        <a:lstStyle/>
        <a:p>
          <a:r>
            <a:rPr lang="fr-FR" dirty="0" smtClean="0"/>
            <a:t>Les suiveurs </a:t>
          </a:r>
          <a:endParaRPr lang="fr-FR" dirty="0"/>
        </a:p>
      </dgm:t>
    </dgm:pt>
    <dgm:pt modelId="{F96CDB31-DAF8-45A9-851C-7472B7303C12}" type="parTrans" cxnId="{12B6FBFD-8748-418E-9AFB-D36B5371180E}">
      <dgm:prSet/>
      <dgm:spPr/>
      <dgm:t>
        <a:bodyPr/>
        <a:lstStyle/>
        <a:p>
          <a:endParaRPr lang="fr-FR"/>
        </a:p>
      </dgm:t>
    </dgm:pt>
    <dgm:pt modelId="{27CEE364-E813-4491-8CB3-23AAF3B5E685}" type="sibTrans" cxnId="{12B6FBFD-8748-418E-9AFB-D36B5371180E}">
      <dgm:prSet/>
      <dgm:spPr/>
      <dgm:t>
        <a:bodyPr/>
        <a:lstStyle/>
        <a:p>
          <a:endParaRPr lang="fr-FR"/>
        </a:p>
      </dgm:t>
    </dgm:pt>
    <dgm:pt modelId="{85B773DA-9FA7-4EC1-ACE7-1BDA58C2C134}">
      <dgm:prSet phldrT="[Texte]"/>
      <dgm:spPr/>
      <dgm:t>
        <a:bodyPr/>
        <a:lstStyle/>
        <a:p>
          <a:r>
            <a:rPr lang="fr-FR" dirty="0" smtClean="0"/>
            <a:t> </a:t>
          </a:r>
          <a:endParaRPr lang="fr-FR" dirty="0"/>
        </a:p>
      </dgm:t>
    </dgm:pt>
    <dgm:pt modelId="{0521C9F3-2E62-4D7B-A512-4FCEBCCEC314}" type="parTrans" cxnId="{AB1A3CC9-6CC3-4243-846B-744C649EA4B5}">
      <dgm:prSet/>
      <dgm:spPr/>
      <dgm:t>
        <a:bodyPr/>
        <a:lstStyle/>
        <a:p>
          <a:endParaRPr lang="fr-FR"/>
        </a:p>
      </dgm:t>
    </dgm:pt>
    <dgm:pt modelId="{D1C6ECB9-64E0-4F2B-8278-6E6238C8CC6A}" type="sibTrans" cxnId="{AB1A3CC9-6CC3-4243-846B-744C649EA4B5}">
      <dgm:prSet/>
      <dgm:spPr/>
      <dgm:t>
        <a:bodyPr/>
        <a:lstStyle/>
        <a:p>
          <a:endParaRPr lang="fr-FR"/>
        </a:p>
      </dgm:t>
    </dgm:pt>
    <dgm:pt modelId="{D938DCCF-232E-4215-96A1-310E526E030F}">
      <dgm:prSet phldrT="[Texte]"/>
      <dgm:spPr/>
      <dgm:t>
        <a:bodyPr/>
        <a:lstStyle/>
        <a:p>
          <a:r>
            <a:rPr lang="fr-FR" dirty="0" smtClean="0"/>
            <a:t>La pression du groupe</a:t>
          </a:r>
          <a:endParaRPr lang="fr-FR" dirty="0"/>
        </a:p>
      </dgm:t>
    </dgm:pt>
    <dgm:pt modelId="{9DED6A25-4A98-4036-B8B4-4382086F1A6D}" type="parTrans" cxnId="{5CD4C2A9-340D-4A60-AD4E-40A5C3011196}">
      <dgm:prSet/>
      <dgm:spPr/>
      <dgm:t>
        <a:bodyPr/>
        <a:lstStyle/>
        <a:p>
          <a:endParaRPr lang="fr-FR"/>
        </a:p>
      </dgm:t>
    </dgm:pt>
    <dgm:pt modelId="{0A29B5BF-EDCA-46C5-B782-E76E132F37D8}" type="sibTrans" cxnId="{5CD4C2A9-340D-4A60-AD4E-40A5C3011196}">
      <dgm:prSet/>
      <dgm:spPr/>
      <dgm:t>
        <a:bodyPr/>
        <a:lstStyle/>
        <a:p>
          <a:endParaRPr lang="fr-FR"/>
        </a:p>
      </dgm:t>
    </dgm:pt>
    <dgm:pt modelId="{68F14367-5AFA-40DB-AF38-D5637327FF86}">
      <dgm:prSet phldrT="[Texte]"/>
      <dgm:spPr/>
      <dgm:t>
        <a:bodyPr/>
        <a:lstStyle/>
        <a:p>
          <a:r>
            <a:rPr lang="fr-FR" dirty="0" smtClean="0"/>
            <a:t>Les harcelés/harceleurs</a:t>
          </a:r>
          <a:endParaRPr lang="fr-FR" dirty="0"/>
        </a:p>
      </dgm:t>
    </dgm:pt>
    <dgm:pt modelId="{68984E96-7F42-4307-851C-51031CD022A0}" type="parTrans" cxnId="{B962BEC4-0444-47BD-88BB-84CC575813A9}">
      <dgm:prSet/>
      <dgm:spPr/>
      <dgm:t>
        <a:bodyPr/>
        <a:lstStyle/>
        <a:p>
          <a:endParaRPr lang="fr-FR"/>
        </a:p>
      </dgm:t>
    </dgm:pt>
    <dgm:pt modelId="{CB42EC71-9EFC-4379-AD1F-A0616FBCD091}" type="sibTrans" cxnId="{B962BEC4-0444-47BD-88BB-84CC575813A9}">
      <dgm:prSet/>
      <dgm:spPr/>
      <dgm:t>
        <a:bodyPr/>
        <a:lstStyle/>
        <a:p>
          <a:endParaRPr lang="fr-FR"/>
        </a:p>
      </dgm:t>
    </dgm:pt>
    <dgm:pt modelId="{52DFF1C1-5AEF-4BD1-A026-C63F8C9FA96A}">
      <dgm:prSet phldrT="[Texte]"/>
      <dgm:spPr/>
      <dgm:t>
        <a:bodyPr/>
        <a:lstStyle/>
        <a:p>
          <a:r>
            <a:rPr lang="fr-FR" dirty="0" smtClean="0"/>
            <a:t>Le harcèlement est un symptôme</a:t>
          </a:r>
          <a:endParaRPr lang="fr-FR" dirty="0"/>
        </a:p>
      </dgm:t>
    </dgm:pt>
    <dgm:pt modelId="{5A571254-7A7C-482C-A0C5-526CC3BA9816}" type="parTrans" cxnId="{B96A774D-0BAC-4CB3-8FAC-41253683E08E}">
      <dgm:prSet/>
      <dgm:spPr/>
      <dgm:t>
        <a:bodyPr/>
        <a:lstStyle/>
        <a:p>
          <a:endParaRPr lang="fr-FR"/>
        </a:p>
      </dgm:t>
    </dgm:pt>
    <dgm:pt modelId="{4D5ED67E-83B3-472A-BAF3-D190B3FCD278}" type="sibTrans" cxnId="{B96A774D-0BAC-4CB3-8FAC-41253683E08E}">
      <dgm:prSet/>
      <dgm:spPr/>
      <dgm:t>
        <a:bodyPr/>
        <a:lstStyle/>
        <a:p>
          <a:endParaRPr lang="fr-FR"/>
        </a:p>
      </dgm:t>
    </dgm:pt>
    <dgm:pt modelId="{50D4FE0F-74EF-4682-BB29-144C871990F3}">
      <dgm:prSet phldrT="[Texte]"/>
      <dgm:spPr/>
      <dgm:t>
        <a:bodyPr/>
        <a:lstStyle/>
        <a:p>
          <a:r>
            <a:rPr lang="fr-FR" dirty="0" smtClean="0"/>
            <a:t>Les leaders </a:t>
          </a:r>
          <a:endParaRPr lang="fr-FR" dirty="0"/>
        </a:p>
      </dgm:t>
    </dgm:pt>
    <dgm:pt modelId="{BBFE140C-A4AD-4843-8BCA-D8C70CCE72CE}" type="parTrans" cxnId="{5BA71DBB-6C78-4B8B-AF2C-30CAC9ADEF8A}">
      <dgm:prSet/>
      <dgm:spPr/>
      <dgm:t>
        <a:bodyPr/>
        <a:lstStyle/>
        <a:p>
          <a:endParaRPr lang="fr-FR"/>
        </a:p>
      </dgm:t>
    </dgm:pt>
    <dgm:pt modelId="{0B252FF9-545A-4EAF-8C06-2750225E8A23}" type="sibTrans" cxnId="{5BA71DBB-6C78-4B8B-AF2C-30CAC9ADEF8A}">
      <dgm:prSet/>
      <dgm:spPr/>
      <dgm:t>
        <a:bodyPr/>
        <a:lstStyle/>
        <a:p>
          <a:endParaRPr lang="fr-FR"/>
        </a:p>
      </dgm:t>
    </dgm:pt>
    <dgm:pt modelId="{738F2645-49F6-4903-BF55-F1CBC1A6CF0A}">
      <dgm:prSet phldrT="[Texte]"/>
      <dgm:spPr/>
      <dgm:t>
        <a:bodyPr/>
        <a:lstStyle/>
        <a:p>
          <a:r>
            <a:rPr lang="fr-FR" dirty="0" smtClean="0"/>
            <a:t>Absence totale d’empathie</a:t>
          </a:r>
          <a:endParaRPr lang="fr-FR" dirty="0"/>
        </a:p>
      </dgm:t>
    </dgm:pt>
    <dgm:pt modelId="{207291DD-C924-4F5E-A735-390405F61079}" type="parTrans" cxnId="{473B0CC2-3D0F-4C94-B776-B146C56E1A45}">
      <dgm:prSet/>
      <dgm:spPr/>
      <dgm:t>
        <a:bodyPr/>
        <a:lstStyle/>
        <a:p>
          <a:endParaRPr lang="fr-FR"/>
        </a:p>
      </dgm:t>
    </dgm:pt>
    <dgm:pt modelId="{41B9259E-38D7-4923-BA75-5502B5FD36ED}" type="sibTrans" cxnId="{473B0CC2-3D0F-4C94-B776-B146C56E1A45}">
      <dgm:prSet/>
      <dgm:spPr/>
      <dgm:t>
        <a:bodyPr/>
        <a:lstStyle/>
        <a:p>
          <a:endParaRPr lang="fr-FR"/>
        </a:p>
      </dgm:t>
    </dgm:pt>
    <dgm:pt modelId="{3E471812-9A0E-4AC0-9F67-4780538FFDD8}" type="pres">
      <dgm:prSet presAssocID="{F68EB4ED-24D5-46FF-9258-3F9C1B088E78}" presName="Name0" presStyleCnt="0">
        <dgm:presLayoutVars>
          <dgm:dir/>
          <dgm:animLvl val="lvl"/>
          <dgm:resizeHandles val="exact"/>
        </dgm:presLayoutVars>
      </dgm:prSet>
      <dgm:spPr/>
      <dgm:t>
        <a:bodyPr/>
        <a:lstStyle/>
        <a:p>
          <a:endParaRPr lang="fr-FR"/>
        </a:p>
      </dgm:t>
    </dgm:pt>
    <dgm:pt modelId="{76CB0CF4-CC28-4EB9-850C-2423DED4C4B0}" type="pres">
      <dgm:prSet presAssocID="{F68EB4ED-24D5-46FF-9258-3F9C1B088E78}" presName="tSp" presStyleCnt="0"/>
      <dgm:spPr/>
    </dgm:pt>
    <dgm:pt modelId="{2C384E20-4FBE-4D09-B9D5-BAE07D45DC2F}" type="pres">
      <dgm:prSet presAssocID="{F68EB4ED-24D5-46FF-9258-3F9C1B088E78}" presName="bSp" presStyleCnt="0"/>
      <dgm:spPr/>
    </dgm:pt>
    <dgm:pt modelId="{D69F1A98-1A25-48EE-BDB5-BC6DE0644E01}" type="pres">
      <dgm:prSet presAssocID="{F68EB4ED-24D5-46FF-9258-3F9C1B088E78}" presName="process" presStyleCnt="0"/>
      <dgm:spPr/>
    </dgm:pt>
    <dgm:pt modelId="{8DFC6585-B339-44C8-BECF-3C2E7D183B45}" type="pres">
      <dgm:prSet presAssocID="{3A92DAE8-560D-49FA-A0C5-A1C56772E4E7}" presName="composite1" presStyleCnt="0"/>
      <dgm:spPr/>
    </dgm:pt>
    <dgm:pt modelId="{1C8A3411-85A5-4AE3-BA82-D908F66A7C9B}" type="pres">
      <dgm:prSet presAssocID="{3A92DAE8-560D-49FA-A0C5-A1C56772E4E7}" presName="dummyNode1" presStyleLbl="node1" presStyleIdx="0" presStyleCnt="3"/>
      <dgm:spPr/>
    </dgm:pt>
    <dgm:pt modelId="{D5026E5F-F0BF-48A1-BB34-7A5697AED49A}" type="pres">
      <dgm:prSet presAssocID="{3A92DAE8-560D-49FA-A0C5-A1C56772E4E7}" presName="childNode1" presStyleLbl="bgAcc1" presStyleIdx="0" presStyleCnt="3">
        <dgm:presLayoutVars>
          <dgm:bulletEnabled val="1"/>
        </dgm:presLayoutVars>
      </dgm:prSet>
      <dgm:spPr/>
      <dgm:t>
        <a:bodyPr/>
        <a:lstStyle/>
        <a:p>
          <a:endParaRPr lang="fr-FR"/>
        </a:p>
      </dgm:t>
    </dgm:pt>
    <dgm:pt modelId="{C46A2675-717D-40F7-A1AA-335A464A5592}" type="pres">
      <dgm:prSet presAssocID="{3A92DAE8-560D-49FA-A0C5-A1C56772E4E7}" presName="childNode1tx" presStyleLbl="bgAcc1" presStyleIdx="0" presStyleCnt="3">
        <dgm:presLayoutVars>
          <dgm:bulletEnabled val="1"/>
        </dgm:presLayoutVars>
      </dgm:prSet>
      <dgm:spPr/>
      <dgm:t>
        <a:bodyPr/>
        <a:lstStyle/>
        <a:p>
          <a:endParaRPr lang="fr-FR"/>
        </a:p>
      </dgm:t>
    </dgm:pt>
    <dgm:pt modelId="{82C1AA24-A5B8-4459-86A9-B15A0A41B45E}" type="pres">
      <dgm:prSet presAssocID="{3A92DAE8-560D-49FA-A0C5-A1C56772E4E7}" presName="parentNode1" presStyleLbl="node1" presStyleIdx="0" presStyleCnt="3">
        <dgm:presLayoutVars>
          <dgm:chMax val="1"/>
          <dgm:bulletEnabled val="1"/>
        </dgm:presLayoutVars>
      </dgm:prSet>
      <dgm:spPr/>
      <dgm:t>
        <a:bodyPr/>
        <a:lstStyle/>
        <a:p>
          <a:endParaRPr lang="fr-FR"/>
        </a:p>
      </dgm:t>
    </dgm:pt>
    <dgm:pt modelId="{706AFF8C-8AF1-4ED8-B06C-6E211595B3B7}" type="pres">
      <dgm:prSet presAssocID="{3A92DAE8-560D-49FA-A0C5-A1C56772E4E7}" presName="connSite1" presStyleCnt="0"/>
      <dgm:spPr/>
    </dgm:pt>
    <dgm:pt modelId="{175F1F01-75F8-4780-8ADC-55EF8261AD55}" type="pres">
      <dgm:prSet presAssocID="{27CEE364-E813-4491-8CB3-23AAF3B5E685}" presName="Name9" presStyleLbl="sibTrans2D1" presStyleIdx="0" presStyleCnt="2"/>
      <dgm:spPr/>
      <dgm:t>
        <a:bodyPr/>
        <a:lstStyle/>
        <a:p>
          <a:endParaRPr lang="fr-FR"/>
        </a:p>
      </dgm:t>
    </dgm:pt>
    <dgm:pt modelId="{8818988D-2CA2-4DD5-96FF-C9A6C5D9A9B4}" type="pres">
      <dgm:prSet presAssocID="{68F14367-5AFA-40DB-AF38-D5637327FF86}" presName="composite2" presStyleCnt="0"/>
      <dgm:spPr/>
    </dgm:pt>
    <dgm:pt modelId="{E168739D-558D-4FD9-9780-9BD8C274D2B4}" type="pres">
      <dgm:prSet presAssocID="{68F14367-5AFA-40DB-AF38-D5637327FF86}" presName="dummyNode2" presStyleLbl="node1" presStyleIdx="0" presStyleCnt="3"/>
      <dgm:spPr/>
    </dgm:pt>
    <dgm:pt modelId="{8D7A36C8-83FA-4B7D-B1A3-C9D0A1D43AE0}" type="pres">
      <dgm:prSet presAssocID="{68F14367-5AFA-40DB-AF38-D5637327FF86}" presName="childNode2" presStyleLbl="bgAcc1" presStyleIdx="1" presStyleCnt="3">
        <dgm:presLayoutVars>
          <dgm:bulletEnabled val="1"/>
        </dgm:presLayoutVars>
      </dgm:prSet>
      <dgm:spPr/>
      <dgm:t>
        <a:bodyPr/>
        <a:lstStyle/>
        <a:p>
          <a:endParaRPr lang="fr-FR"/>
        </a:p>
      </dgm:t>
    </dgm:pt>
    <dgm:pt modelId="{7659E112-5E6E-4894-9EFF-DED0337EBBDF}" type="pres">
      <dgm:prSet presAssocID="{68F14367-5AFA-40DB-AF38-D5637327FF86}" presName="childNode2tx" presStyleLbl="bgAcc1" presStyleIdx="1" presStyleCnt="3">
        <dgm:presLayoutVars>
          <dgm:bulletEnabled val="1"/>
        </dgm:presLayoutVars>
      </dgm:prSet>
      <dgm:spPr/>
      <dgm:t>
        <a:bodyPr/>
        <a:lstStyle/>
        <a:p>
          <a:endParaRPr lang="fr-FR"/>
        </a:p>
      </dgm:t>
    </dgm:pt>
    <dgm:pt modelId="{7256A896-1E74-4923-8C9F-AE2558D83A1F}" type="pres">
      <dgm:prSet presAssocID="{68F14367-5AFA-40DB-AF38-D5637327FF86}" presName="parentNode2" presStyleLbl="node1" presStyleIdx="1" presStyleCnt="3">
        <dgm:presLayoutVars>
          <dgm:chMax val="0"/>
          <dgm:bulletEnabled val="1"/>
        </dgm:presLayoutVars>
      </dgm:prSet>
      <dgm:spPr/>
      <dgm:t>
        <a:bodyPr/>
        <a:lstStyle/>
        <a:p>
          <a:endParaRPr lang="fr-FR"/>
        </a:p>
      </dgm:t>
    </dgm:pt>
    <dgm:pt modelId="{E04BB2B9-0F43-406E-B2BF-F5C25BCECA3E}" type="pres">
      <dgm:prSet presAssocID="{68F14367-5AFA-40DB-AF38-D5637327FF86}" presName="connSite2" presStyleCnt="0"/>
      <dgm:spPr/>
    </dgm:pt>
    <dgm:pt modelId="{DBC46F10-FBF1-4189-80B5-A0E23B85843E}" type="pres">
      <dgm:prSet presAssocID="{CB42EC71-9EFC-4379-AD1F-A0616FBCD091}" presName="Name18" presStyleLbl="sibTrans2D1" presStyleIdx="1" presStyleCnt="2"/>
      <dgm:spPr/>
      <dgm:t>
        <a:bodyPr/>
        <a:lstStyle/>
        <a:p>
          <a:endParaRPr lang="fr-FR"/>
        </a:p>
      </dgm:t>
    </dgm:pt>
    <dgm:pt modelId="{E87FE286-894D-4506-977D-FA2A4B319CBC}" type="pres">
      <dgm:prSet presAssocID="{50D4FE0F-74EF-4682-BB29-144C871990F3}" presName="composite1" presStyleCnt="0"/>
      <dgm:spPr/>
    </dgm:pt>
    <dgm:pt modelId="{61388BB2-5DD0-4DD9-B4A0-99B5772A927B}" type="pres">
      <dgm:prSet presAssocID="{50D4FE0F-74EF-4682-BB29-144C871990F3}" presName="dummyNode1" presStyleLbl="node1" presStyleIdx="1" presStyleCnt="3"/>
      <dgm:spPr/>
    </dgm:pt>
    <dgm:pt modelId="{F22D0252-C923-4400-BFB9-02D471E7677D}" type="pres">
      <dgm:prSet presAssocID="{50D4FE0F-74EF-4682-BB29-144C871990F3}" presName="childNode1" presStyleLbl="bgAcc1" presStyleIdx="2" presStyleCnt="3">
        <dgm:presLayoutVars>
          <dgm:bulletEnabled val="1"/>
        </dgm:presLayoutVars>
      </dgm:prSet>
      <dgm:spPr/>
      <dgm:t>
        <a:bodyPr/>
        <a:lstStyle/>
        <a:p>
          <a:endParaRPr lang="fr-FR"/>
        </a:p>
      </dgm:t>
    </dgm:pt>
    <dgm:pt modelId="{BB5CA9EB-297C-4F38-9383-749A2C8BDE12}" type="pres">
      <dgm:prSet presAssocID="{50D4FE0F-74EF-4682-BB29-144C871990F3}" presName="childNode1tx" presStyleLbl="bgAcc1" presStyleIdx="2" presStyleCnt="3">
        <dgm:presLayoutVars>
          <dgm:bulletEnabled val="1"/>
        </dgm:presLayoutVars>
      </dgm:prSet>
      <dgm:spPr/>
      <dgm:t>
        <a:bodyPr/>
        <a:lstStyle/>
        <a:p>
          <a:endParaRPr lang="fr-FR"/>
        </a:p>
      </dgm:t>
    </dgm:pt>
    <dgm:pt modelId="{A148BAF3-2900-4009-B59A-3B0844902305}" type="pres">
      <dgm:prSet presAssocID="{50D4FE0F-74EF-4682-BB29-144C871990F3}" presName="parentNode1" presStyleLbl="node1" presStyleIdx="2" presStyleCnt="3">
        <dgm:presLayoutVars>
          <dgm:chMax val="1"/>
          <dgm:bulletEnabled val="1"/>
        </dgm:presLayoutVars>
      </dgm:prSet>
      <dgm:spPr/>
      <dgm:t>
        <a:bodyPr/>
        <a:lstStyle/>
        <a:p>
          <a:endParaRPr lang="fr-FR"/>
        </a:p>
      </dgm:t>
    </dgm:pt>
    <dgm:pt modelId="{F3AAD7ED-B171-4847-878B-13132D08CD84}" type="pres">
      <dgm:prSet presAssocID="{50D4FE0F-74EF-4682-BB29-144C871990F3}" presName="connSite1" presStyleCnt="0"/>
      <dgm:spPr/>
    </dgm:pt>
  </dgm:ptLst>
  <dgm:cxnLst>
    <dgm:cxn modelId="{12B6FBFD-8748-418E-9AFB-D36B5371180E}" srcId="{F68EB4ED-24D5-46FF-9258-3F9C1B088E78}" destId="{3A92DAE8-560D-49FA-A0C5-A1C56772E4E7}" srcOrd="0" destOrd="0" parTransId="{F96CDB31-DAF8-45A9-851C-7472B7303C12}" sibTransId="{27CEE364-E813-4491-8CB3-23AAF3B5E685}"/>
    <dgm:cxn modelId="{45AD1C01-D4C1-440D-8E0E-859EA3B842E2}" type="presOf" srcId="{D938DCCF-232E-4215-96A1-310E526E030F}" destId="{D5026E5F-F0BF-48A1-BB34-7A5697AED49A}" srcOrd="0" destOrd="1" presId="urn:microsoft.com/office/officeart/2005/8/layout/hProcess4"/>
    <dgm:cxn modelId="{E60ADA8B-7C51-465D-9614-C9FAED01A1D4}" type="presOf" srcId="{50D4FE0F-74EF-4682-BB29-144C871990F3}" destId="{A148BAF3-2900-4009-B59A-3B0844902305}" srcOrd="0" destOrd="0" presId="urn:microsoft.com/office/officeart/2005/8/layout/hProcess4"/>
    <dgm:cxn modelId="{B96A774D-0BAC-4CB3-8FAC-41253683E08E}" srcId="{68F14367-5AFA-40DB-AF38-D5637327FF86}" destId="{52DFF1C1-5AEF-4BD1-A026-C63F8C9FA96A}" srcOrd="0" destOrd="0" parTransId="{5A571254-7A7C-482C-A0C5-526CC3BA9816}" sibTransId="{4D5ED67E-83B3-472A-BAF3-D190B3FCD278}"/>
    <dgm:cxn modelId="{B962BEC4-0444-47BD-88BB-84CC575813A9}" srcId="{F68EB4ED-24D5-46FF-9258-3F9C1B088E78}" destId="{68F14367-5AFA-40DB-AF38-D5637327FF86}" srcOrd="1" destOrd="0" parTransId="{68984E96-7F42-4307-851C-51031CD022A0}" sibTransId="{CB42EC71-9EFC-4379-AD1F-A0616FBCD091}"/>
    <dgm:cxn modelId="{5CD4C2A9-340D-4A60-AD4E-40A5C3011196}" srcId="{3A92DAE8-560D-49FA-A0C5-A1C56772E4E7}" destId="{D938DCCF-232E-4215-96A1-310E526E030F}" srcOrd="1" destOrd="0" parTransId="{9DED6A25-4A98-4036-B8B4-4382086F1A6D}" sibTransId="{0A29B5BF-EDCA-46C5-B782-E76E132F37D8}"/>
    <dgm:cxn modelId="{5BA71DBB-6C78-4B8B-AF2C-30CAC9ADEF8A}" srcId="{F68EB4ED-24D5-46FF-9258-3F9C1B088E78}" destId="{50D4FE0F-74EF-4682-BB29-144C871990F3}" srcOrd="2" destOrd="0" parTransId="{BBFE140C-A4AD-4843-8BCA-D8C70CCE72CE}" sibTransId="{0B252FF9-545A-4EAF-8C06-2750225E8A23}"/>
    <dgm:cxn modelId="{473B0CC2-3D0F-4C94-B776-B146C56E1A45}" srcId="{50D4FE0F-74EF-4682-BB29-144C871990F3}" destId="{738F2645-49F6-4903-BF55-F1CBC1A6CF0A}" srcOrd="0" destOrd="0" parTransId="{207291DD-C924-4F5E-A735-390405F61079}" sibTransId="{41B9259E-38D7-4923-BA75-5502B5FD36ED}"/>
    <dgm:cxn modelId="{83F06BFC-4C6A-490B-A5BF-712594765DDD}" type="presOf" srcId="{85B773DA-9FA7-4EC1-ACE7-1BDA58C2C134}" destId="{D5026E5F-F0BF-48A1-BB34-7A5697AED49A}" srcOrd="0" destOrd="0" presId="urn:microsoft.com/office/officeart/2005/8/layout/hProcess4"/>
    <dgm:cxn modelId="{EAEF3E47-E1D5-4B3F-9BFF-613F01F9A6DF}" type="presOf" srcId="{F68EB4ED-24D5-46FF-9258-3F9C1B088E78}" destId="{3E471812-9A0E-4AC0-9F67-4780538FFDD8}" srcOrd="0" destOrd="0" presId="urn:microsoft.com/office/officeart/2005/8/layout/hProcess4"/>
    <dgm:cxn modelId="{AB1A3CC9-6CC3-4243-846B-744C649EA4B5}" srcId="{3A92DAE8-560D-49FA-A0C5-A1C56772E4E7}" destId="{85B773DA-9FA7-4EC1-ACE7-1BDA58C2C134}" srcOrd="0" destOrd="0" parTransId="{0521C9F3-2E62-4D7B-A512-4FCEBCCEC314}" sibTransId="{D1C6ECB9-64E0-4F2B-8278-6E6238C8CC6A}"/>
    <dgm:cxn modelId="{33171B9F-36F8-453F-9EB9-BCA72DB42216}" type="presOf" srcId="{27CEE364-E813-4491-8CB3-23AAF3B5E685}" destId="{175F1F01-75F8-4780-8ADC-55EF8261AD55}" srcOrd="0" destOrd="0" presId="urn:microsoft.com/office/officeart/2005/8/layout/hProcess4"/>
    <dgm:cxn modelId="{7EC6F477-4730-4B29-9F77-A17C20D1E244}" type="presOf" srcId="{68F14367-5AFA-40DB-AF38-D5637327FF86}" destId="{7256A896-1E74-4923-8C9F-AE2558D83A1F}" srcOrd="0" destOrd="0" presId="urn:microsoft.com/office/officeart/2005/8/layout/hProcess4"/>
    <dgm:cxn modelId="{280DA498-4C6A-4B6D-B2A2-28E42ACFEEF8}" type="presOf" srcId="{D938DCCF-232E-4215-96A1-310E526E030F}" destId="{C46A2675-717D-40F7-A1AA-335A464A5592}" srcOrd="1" destOrd="1" presId="urn:microsoft.com/office/officeart/2005/8/layout/hProcess4"/>
    <dgm:cxn modelId="{F4421566-51CB-4D00-A245-B9DE5ACE5480}" type="presOf" srcId="{738F2645-49F6-4903-BF55-F1CBC1A6CF0A}" destId="{BB5CA9EB-297C-4F38-9383-749A2C8BDE12}" srcOrd="1" destOrd="0" presId="urn:microsoft.com/office/officeart/2005/8/layout/hProcess4"/>
    <dgm:cxn modelId="{C68660BB-B784-4C82-BD3D-F56C1CA66042}" type="presOf" srcId="{CB42EC71-9EFC-4379-AD1F-A0616FBCD091}" destId="{DBC46F10-FBF1-4189-80B5-A0E23B85843E}" srcOrd="0" destOrd="0" presId="urn:microsoft.com/office/officeart/2005/8/layout/hProcess4"/>
    <dgm:cxn modelId="{CA82D512-5AB2-4F38-9841-841A115F031A}" type="presOf" srcId="{52DFF1C1-5AEF-4BD1-A026-C63F8C9FA96A}" destId="{8D7A36C8-83FA-4B7D-B1A3-C9D0A1D43AE0}" srcOrd="0" destOrd="0" presId="urn:microsoft.com/office/officeart/2005/8/layout/hProcess4"/>
    <dgm:cxn modelId="{CB71E6EF-877C-4CF6-B58D-B6E2CEA94DC7}" type="presOf" srcId="{85B773DA-9FA7-4EC1-ACE7-1BDA58C2C134}" destId="{C46A2675-717D-40F7-A1AA-335A464A5592}" srcOrd="1" destOrd="0" presId="urn:microsoft.com/office/officeart/2005/8/layout/hProcess4"/>
    <dgm:cxn modelId="{81FC0773-80C9-4111-AA34-27932B712BF0}" type="presOf" srcId="{52DFF1C1-5AEF-4BD1-A026-C63F8C9FA96A}" destId="{7659E112-5E6E-4894-9EFF-DED0337EBBDF}" srcOrd="1" destOrd="0" presId="urn:microsoft.com/office/officeart/2005/8/layout/hProcess4"/>
    <dgm:cxn modelId="{76604E21-9B47-44E1-A722-C489125D226B}" type="presOf" srcId="{3A92DAE8-560D-49FA-A0C5-A1C56772E4E7}" destId="{82C1AA24-A5B8-4459-86A9-B15A0A41B45E}" srcOrd="0" destOrd="0" presId="urn:microsoft.com/office/officeart/2005/8/layout/hProcess4"/>
    <dgm:cxn modelId="{491E9FCC-8BA9-4C85-9CDE-813991BE3411}" type="presOf" srcId="{738F2645-49F6-4903-BF55-F1CBC1A6CF0A}" destId="{F22D0252-C923-4400-BFB9-02D471E7677D}" srcOrd="0" destOrd="0" presId="urn:microsoft.com/office/officeart/2005/8/layout/hProcess4"/>
    <dgm:cxn modelId="{25BFA2EA-8FA6-4091-B479-71BBE871771C}" type="presParOf" srcId="{3E471812-9A0E-4AC0-9F67-4780538FFDD8}" destId="{76CB0CF4-CC28-4EB9-850C-2423DED4C4B0}" srcOrd="0" destOrd="0" presId="urn:microsoft.com/office/officeart/2005/8/layout/hProcess4"/>
    <dgm:cxn modelId="{9CAE68D0-67F6-44D4-925D-F9664061CDFB}" type="presParOf" srcId="{3E471812-9A0E-4AC0-9F67-4780538FFDD8}" destId="{2C384E20-4FBE-4D09-B9D5-BAE07D45DC2F}" srcOrd="1" destOrd="0" presId="urn:microsoft.com/office/officeart/2005/8/layout/hProcess4"/>
    <dgm:cxn modelId="{F68D6B51-3D77-482F-B7E9-C75EE460ABDD}" type="presParOf" srcId="{3E471812-9A0E-4AC0-9F67-4780538FFDD8}" destId="{D69F1A98-1A25-48EE-BDB5-BC6DE0644E01}" srcOrd="2" destOrd="0" presId="urn:microsoft.com/office/officeart/2005/8/layout/hProcess4"/>
    <dgm:cxn modelId="{B676C937-CD92-46B7-AC16-17AA80014F63}" type="presParOf" srcId="{D69F1A98-1A25-48EE-BDB5-BC6DE0644E01}" destId="{8DFC6585-B339-44C8-BECF-3C2E7D183B45}" srcOrd="0" destOrd="0" presId="urn:microsoft.com/office/officeart/2005/8/layout/hProcess4"/>
    <dgm:cxn modelId="{C812E433-B132-4F76-95D6-003C2FE2C449}" type="presParOf" srcId="{8DFC6585-B339-44C8-BECF-3C2E7D183B45}" destId="{1C8A3411-85A5-4AE3-BA82-D908F66A7C9B}" srcOrd="0" destOrd="0" presId="urn:microsoft.com/office/officeart/2005/8/layout/hProcess4"/>
    <dgm:cxn modelId="{B9D23A67-E4A2-4CDC-8106-F1A379405E93}" type="presParOf" srcId="{8DFC6585-B339-44C8-BECF-3C2E7D183B45}" destId="{D5026E5F-F0BF-48A1-BB34-7A5697AED49A}" srcOrd="1" destOrd="0" presId="urn:microsoft.com/office/officeart/2005/8/layout/hProcess4"/>
    <dgm:cxn modelId="{1717C32C-09EC-4F40-88CC-075BBFEE5BE9}" type="presParOf" srcId="{8DFC6585-B339-44C8-BECF-3C2E7D183B45}" destId="{C46A2675-717D-40F7-A1AA-335A464A5592}" srcOrd="2" destOrd="0" presId="urn:microsoft.com/office/officeart/2005/8/layout/hProcess4"/>
    <dgm:cxn modelId="{1EF230D0-CDEB-404F-9580-2C2C987C158F}" type="presParOf" srcId="{8DFC6585-B339-44C8-BECF-3C2E7D183B45}" destId="{82C1AA24-A5B8-4459-86A9-B15A0A41B45E}" srcOrd="3" destOrd="0" presId="urn:microsoft.com/office/officeart/2005/8/layout/hProcess4"/>
    <dgm:cxn modelId="{473BACC4-4ED3-41E7-B97E-9C69B446806A}" type="presParOf" srcId="{8DFC6585-B339-44C8-BECF-3C2E7D183B45}" destId="{706AFF8C-8AF1-4ED8-B06C-6E211595B3B7}" srcOrd="4" destOrd="0" presId="urn:microsoft.com/office/officeart/2005/8/layout/hProcess4"/>
    <dgm:cxn modelId="{DFF3F19D-A14D-4963-9989-81BDB8A2C91D}" type="presParOf" srcId="{D69F1A98-1A25-48EE-BDB5-BC6DE0644E01}" destId="{175F1F01-75F8-4780-8ADC-55EF8261AD55}" srcOrd="1" destOrd="0" presId="urn:microsoft.com/office/officeart/2005/8/layout/hProcess4"/>
    <dgm:cxn modelId="{7635B009-0041-47B8-A45C-CB19EAE11CB1}" type="presParOf" srcId="{D69F1A98-1A25-48EE-BDB5-BC6DE0644E01}" destId="{8818988D-2CA2-4DD5-96FF-C9A6C5D9A9B4}" srcOrd="2" destOrd="0" presId="urn:microsoft.com/office/officeart/2005/8/layout/hProcess4"/>
    <dgm:cxn modelId="{FD3B4C7A-3AA5-457B-BE20-309E89130506}" type="presParOf" srcId="{8818988D-2CA2-4DD5-96FF-C9A6C5D9A9B4}" destId="{E168739D-558D-4FD9-9780-9BD8C274D2B4}" srcOrd="0" destOrd="0" presId="urn:microsoft.com/office/officeart/2005/8/layout/hProcess4"/>
    <dgm:cxn modelId="{603FEB24-16FE-42F9-B30E-815E967AFB1A}" type="presParOf" srcId="{8818988D-2CA2-4DD5-96FF-C9A6C5D9A9B4}" destId="{8D7A36C8-83FA-4B7D-B1A3-C9D0A1D43AE0}" srcOrd="1" destOrd="0" presId="urn:microsoft.com/office/officeart/2005/8/layout/hProcess4"/>
    <dgm:cxn modelId="{3129BDFB-9C67-4566-8E1E-86D834EDE729}" type="presParOf" srcId="{8818988D-2CA2-4DD5-96FF-C9A6C5D9A9B4}" destId="{7659E112-5E6E-4894-9EFF-DED0337EBBDF}" srcOrd="2" destOrd="0" presId="urn:microsoft.com/office/officeart/2005/8/layout/hProcess4"/>
    <dgm:cxn modelId="{F1DE2CF0-2C9A-40BC-9C26-81EA4AA8974C}" type="presParOf" srcId="{8818988D-2CA2-4DD5-96FF-C9A6C5D9A9B4}" destId="{7256A896-1E74-4923-8C9F-AE2558D83A1F}" srcOrd="3" destOrd="0" presId="urn:microsoft.com/office/officeart/2005/8/layout/hProcess4"/>
    <dgm:cxn modelId="{525E24D7-49B1-4F71-A97F-48F4AADC105B}" type="presParOf" srcId="{8818988D-2CA2-4DD5-96FF-C9A6C5D9A9B4}" destId="{E04BB2B9-0F43-406E-B2BF-F5C25BCECA3E}" srcOrd="4" destOrd="0" presId="urn:microsoft.com/office/officeart/2005/8/layout/hProcess4"/>
    <dgm:cxn modelId="{72A04AD5-745C-4D2C-A990-55E9147DD1A0}" type="presParOf" srcId="{D69F1A98-1A25-48EE-BDB5-BC6DE0644E01}" destId="{DBC46F10-FBF1-4189-80B5-A0E23B85843E}" srcOrd="3" destOrd="0" presId="urn:microsoft.com/office/officeart/2005/8/layout/hProcess4"/>
    <dgm:cxn modelId="{CD1BE75B-BADA-46FA-A2B4-41E9FCCE43F3}" type="presParOf" srcId="{D69F1A98-1A25-48EE-BDB5-BC6DE0644E01}" destId="{E87FE286-894D-4506-977D-FA2A4B319CBC}" srcOrd="4" destOrd="0" presId="urn:microsoft.com/office/officeart/2005/8/layout/hProcess4"/>
    <dgm:cxn modelId="{5FD80A1F-3167-4AC9-B987-591FC58BC4C0}" type="presParOf" srcId="{E87FE286-894D-4506-977D-FA2A4B319CBC}" destId="{61388BB2-5DD0-4DD9-B4A0-99B5772A927B}" srcOrd="0" destOrd="0" presId="urn:microsoft.com/office/officeart/2005/8/layout/hProcess4"/>
    <dgm:cxn modelId="{BEE2863B-237F-498D-AB59-969A9757C70D}" type="presParOf" srcId="{E87FE286-894D-4506-977D-FA2A4B319CBC}" destId="{F22D0252-C923-4400-BFB9-02D471E7677D}" srcOrd="1" destOrd="0" presId="urn:microsoft.com/office/officeart/2005/8/layout/hProcess4"/>
    <dgm:cxn modelId="{BB65366B-F4EF-4E4C-86B8-5837DDC170BF}" type="presParOf" srcId="{E87FE286-894D-4506-977D-FA2A4B319CBC}" destId="{BB5CA9EB-297C-4F38-9383-749A2C8BDE12}" srcOrd="2" destOrd="0" presId="urn:microsoft.com/office/officeart/2005/8/layout/hProcess4"/>
    <dgm:cxn modelId="{184432E0-C586-4B79-9FD3-CEED02C34C17}" type="presParOf" srcId="{E87FE286-894D-4506-977D-FA2A4B319CBC}" destId="{A148BAF3-2900-4009-B59A-3B0844902305}" srcOrd="3" destOrd="0" presId="urn:microsoft.com/office/officeart/2005/8/layout/hProcess4"/>
    <dgm:cxn modelId="{A05F4947-92D2-47D3-93FA-6A42E4967D95}" type="presParOf" srcId="{E87FE286-894D-4506-977D-FA2A4B319CBC}" destId="{F3AAD7ED-B171-4847-878B-13132D08CD84}" srcOrd="4" destOrd="0" presId="urn:microsoft.com/office/officeart/2005/8/layout/h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7CE805A-F7D4-4AD1-B456-A182E2A3C4C7}" type="doc">
      <dgm:prSet loTypeId="urn:microsoft.com/office/officeart/2005/8/layout/bList2" loCatId="list" qsTypeId="urn:microsoft.com/office/officeart/2005/8/quickstyle/simple1" qsCatId="simple" csTypeId="urn:microsoft.com/office/officeart/2005/8/colors/accent1_2" csCatId="accent1" phldr="1"/>
      <dgm:spPr/>
    </dgm:pt>
    <dgm:pt modelId="{023EF42A-AF39-42A7-AF23-383FC21C40C0}">
      <dgm:prSet phldrT="[Texte]"/>
      <dgm:spPr/>
      <dgm:t>
        <a:bodyPr/>
        <a:lstStyle/>
        <a:p>
          <a:r>
            <a:rPr lang="fr-FR" dirty="0" smtClean="0"/>
            <a:t>D’un handicap</a:t>
          </a:r>
          <a:endParaRPr lang="fr-FR" dirty="0"/>
        </a:p>
      </dgm:t>
    </dgm:pt>
    <dgm:pt modelId="{A2615416-D948-424B-A6E3-0E2DEFE0AD2A}" type="parTrans" cxnId="{1AF3DA75-81DE-4C40-91D4-4242BAFB7C95}">
      <dgm:prSet/>
      <dgm:spPr/>
      <dgm:t>
        <a:bodyPr/>
        <a:lstStyle/>
        <a:p>
          <a:endParaRPr lang="fr-FR"/>
        </a:p>
      </dgm:t>
    </dgm:pt>
    <dgm:pt modelId="{A23A012A-315A-4E8C-BBA8-A832FB26D5D2}" type="sibTrans" cxnId="{1AF3DA75-81DE-4C40-91D4-4242BAFB7C95}">
      <dgm:prSet/>
      <dgm:spPr/>
      <dgm:t>
        <a:bodyPr/>
        <a:lstStyle/>
        <a:p>
          <a:endParaRPr lang="fr-FR"/>
        </a:p>
      </dgm:t>
    </dgm:pt>
    <dgm:pt modelId="{BC2ACEAF-9F4B-4F69-9A24-2B0565C152BA}">
      <dgm:prSet phldrT="[Texte]"/>
      <dgm:spPr/>
      <dgm:t>
        <a:bodyPr/>
        <a:lstStyle/>
        <a:p>
          <a:r>
            <a:rPr lang="fr-FR" dirty="0" smtClean="0"/>
            <a:t>D’une différence physique</a:t>
          </a:r>
          <a:endParaRPr lang="fr-FR" dirty="0"/>
        </a:p>
      </dgm:t>
    </dgm:pt>
    <dgm:pt modelId="{5AA5B624-C0A2-4E75-A26A-A7576CF52CC7}" type="parTrans" cxnId="{990D9FA4-E29B-494A-A14F-8696EDF2EAC8}">
      <dgm:prSet/>
      <dgm:spPr/>
      <dgm:t>
        <a:bodyPr/>
        <a:lstStyle/>
        <a:p>
          <a:endParaRPr lang="fr-FR"/>
        </a:p>
      </dgm:t>
    </dgm:pt>
    <dgm:pt modelId="{F3360B83-DA92-407B-A4DF-F14D2394DA4E}" type="sibTrans" cxnId="{990D9FA4-E29B-494A-A14F-8696EDF2EAC8}">
      <dgm:prSet/>
      <dgm:spPr/>
      <dgm:t>
        <a:bodyPr/>
        <a:lstStyle/>
        <a:p>
          <a:endParaRPr lang="fr-FR"/>
        </a:p>
      </dgm:t>
    </dgm:pt>
    <dgm:pt modelId="{2D6D9F96-903C-4387-9761-D1F3D92B71E8}">
      <dgm:prSet phldrT="[Texte]"/>
      <dgm:spPr/>
      <dgm:t>
        <a:bodyPr/>
        <a:lstStyle/>
        <a:p>
          <a:r>
            <a:rPr lang="fr-FR" dirty="0" smtClean="0"/>
            <a:t>Différence sociale</a:t>
          </a:r>
          <a:endParaRPr lang="fr-FR" dirty="0"/>
        </a:p>
      </dgm:t>
    </dgm:pt>
    <dgm:pt modelId="{41EE84BF-F06E-499C-9B0F-F9D895D51A9E}" type="parTrans" cxnId="{37593BB8-5A55-482E-849C-83D1764FA61A}">
      <dgm:prSet/>
      <dgm:spPr/>
      <dgm:t>
        <a:bodyPr/>
        <a:lstStyle/>
        <a:p>
          <a:endParaRPr lang="fr-FR"/>
        </a:p>
      </dgm:t>
    </dgm:pt>
    <dgm:pt modelId="{DE35B7D5-4937-44BB-B6FE-2B6ACBF247FD}" type="sibTrans" cxnId="{37593BB8-5A55-482E-849C-83D1764FA61A}">
      <dgm:prSet/>
      <dgm:spPr/>
      <dgm:t>
        <a:bodyPr/>
        <a:lstStyle/>
        <a:p>
          <a:endParaRPr lang="fr-FR"/>
        </a:p>
      </dgm:t>
    </dgm:pt>
    <dgm:pt modelId="{D3B8BA2B-83F4-49BA-B12B-F2428B033748}" type="pres">
      <dgm:prSet presAssocID="{77CE805A-F7D4-4AD1-B456-A182E2A3C4C7}" presName="diagram" presStyleCnt="0">
        <dgm:presLayoutVars>
          <dgm:dir/>
          <dgm:animLvl val="lvl"/>
          <dgm:resizeHandles val="exact"/>
        </dgm:presLayoutVars>
      </dgm:prSet>
      <dgm:spPr/>
    </dgm:pt>
    <dgm:pt modelId="{C8837072-8C18-473B-BF23-5130E4D7DC29}" type="pres">
      <dgm:prSet presAssocID="{023EF42A-AF39-42A7-AF23-383FC21C40C0}" presName="compNode" presStyleCnt="0"/>
      <dgm:spPr/>
    </dgm:pt>
    <dgm:pt modelId="{B270CB6A-97F1-4C61-A80C-5F573BC7D4C5}" type="pres">
      <dgm:prSet presAssocID="{023EF42A-AF39-42A7-AF23-383FC21C40C0}" presName="childRect" presStyleLbl="bgAcc1" presStyleIdx="0" presStyleCnt="3" custLinFactNeighborX="-11041" custLinFactNeighborY="8615">
        <dgm:presLayoutVars>
          <dgm:bulletEnabled val="1"/>
        </dgm:presLayoutVars>
      </dgm:prSet>
      <dgm:spPr>
        <a:blipFill rotWithShape="0">
          <a:blip xmlns:r="http://schemas.openxmlformats.org/officeDocument/2006/relationships" r:embed="rId1"/>
          <a:stretch>
            <a:fillRect/>
          </a:stretch>
        </a:blipFill>
      </dgm:spPr>
    </dgm:pt>
    <dgm:pt modelId="{A13E5DB7-E0E6-48D0-BDBA-E040A800364C}" type="pres">
      <dgm:prSet presAssocID="{023EF42A-AF39-42A7-AF23-383FC21C40C0}" presName="parentText" presStyleLbl="node1" presStyleIdx="0" presStyleCnt="0">
        <dgm:presLayoutVars>
          <dgm:chMax val="0"/>
          <dgm:bulletEnabled val="1"/>
        </dgm:presLayoutVars>
      </dgm:prSet>
      <dgm:spPr/>
      <dgm:t>
        <a:bodyPr/>
        <a:lstStyle/>
        <a:p>
          <a:endParaRPr lang="fr-FR"/>
        </a:p>
      </dgm:t>
    </dgm:pt>
    <dgm:pt modelId="{5697EDA3-4AA3-46FE-88D7-1247662536EF}" type="pres">
      <dgm:prSet presAssocID="{023EF42A-AF39-42A7-AF23-383FC21C40C0}" presName="parentRect" presStyleLbl="alignNode1" presStyleIdx="0" presStyleCnt="3" custScaleX="114600" custScaleY="126711" custLinFactNeighborX="-60369" custLinFactNeighborY="18370"/>
      <dgm:spPr/>
      <dgm:t>
        <a:bodyPr/>
        <a:lstStyle/>
        <a:p>
          <a:endParaRPr lang="fr-FR"/>
        </a:p>
      </dgm:t>
    </dgm:pt>
    <dgm:pt modelId="{70908C78-14E6-4317-9613-C203EDD75578}" type="pres">
      <dgm:prSet presAssocID="{023EF42A-AF39-42A7-AF23-383FC21C40C0}" presName="adorn" presStyleLbl="fgAccFollowNode1" presStyleIdx="0" presStyleCnt="3"/>
      <dgm:spPr/>
    </dgm:pt>
    <dgm:pt modelId="{4F6658C5-9F34-4455-8E89-E17E3A861671}" type="pres">
      <dgm:prSet presAssocID="{A23A012A-315A-4E8C-BBA8-A832FB26D5D2}" presName="sibTrans" presStyleLbl="sibTrans2D1" presStyleIdx="0" presStyleCnt="0"/>
      <dgm:spPr/>
      <dgm:t>
        <a:bodyPr/>
        <a:lstStyle/>
        <a:p>
          <a:endParaRPr lang="fr-FR"/>
        </a:p>
      </dgm:t>
    </dgm:pt>
    <dgm:pt modelId="{1BB4B261-A8CD-44BB-9C9A-CE85D7984B61}" type="pres">
      <dgm:prSet presAssocID="{BC2ACEAF-9F4B-4F69-9A24-2B0565C152BA}" presName="compNode" presStyleCnt="0"/>
      <dgm:spPr/>
    </dgm:pt>
    <dgm:pt modelId="{4521BD22-BF96-46D1-8CC7-229FA708812A}" type="pres">
      <dgm:prSet presAssocID="{BC2ACEAF-9F4B-4F69-9A24-2B0565C152BA}" presName="childRect" presStyleLbl="bgAcc1" presStyleIdx="1" presStyleCnt="3">
        <dgm:presLayoutVars>
          <dgm:bulletEnabled val="1"/>
        </dgm:presLayoutVars>
      </dgm:prSet>
      <dgm:spPr>
        <a:blipFill rotWithShape="0">
          <a:blip xmlns:r="http://schemas.openxmlformats.org/officeDocument/2006/relationships" r:embed="rId2"/>
          <a:stretch>
            <a:fillRect/>
          </a:stretch>
        </a:blipFill>
      </dgm:spPr>
    </dgm:pt>
    <dgm:pt modelId="{78932B25-06FD-4A35-94DA-ECC7A79BCFD1}" type="pres">
      <dgm:prSet presAssocID="{BC2ACEAF-9F4B-4F69-9A24-2B0565C152BA}" presName="parentText" presStyleLbl="node1" presStyleIdx="0" presStyleCnt="0">
        <dgm:presLayoutVars>
          <dgm:chMax val="0"/>
          <dgm:bulletEnabled val="1"/>
        </dgm:presLayoutVars>
      </dgm:prSet>
      <dgm:spPr/>
      <dgm:t>
        <a:bodyPr/>
        <a:lstStyle/>
        <a:p>
          <a:endParaRPr lang="fr-FR"/>
        </a:p>
      </dgm:t>
    </dgm:pt>
    <dgm:pt modelId="{1BBC8924-5761-4136-A270-8C03B563AFB5}" type="pres">
      <dgm:prSet presAssocID="{BC2ACEAF-9F4B-4F69-9A24-2B0565C152BA}" presName="parentRect" presStyleLbl="alignNode1" presStyleIdx="1" presStyleCnt="3"/>
      <dgm:spPr/>
      <dgm:t>
        <a:bodyPr/>
        <a:lstStyle/>
        <a:p>
          <a:endParaRPr lang="fr-FR"/>
        </a:p>
      </dgm:t>
    </dgm:pt>
    <dgm:pt modelId="{277C7820-D43A-4FD7-84E2-A522946D5AE9}" type="pres">
      <dgm:prSet presAssocID="{BC2ACEAF-9F4B-4F69-9A24-2B0565C152BA}" presName="adorn" presStyleLbl="fgAccFollowNode1" presStyleIdx="1" presStyleCnt="3" custScaleY="108217" custLinFactNeighborX="22845" custLinFactNeighborY="31083"/>
      <dgm:spPr/>
    </dgm:pt>
    <dgm:pt modelId="{E48CAC03-8A60-45EA-9387-B7C058224695}" type="pres">
      <dgm:prSet presAssocID="{F3360B83-DA92-407B-A4DF-F14D2394DA4E}" presName="sibTrans" presStyleLbl="sibTrans2D1" presStyleIdx="0" presStyleCnt="0"/>
      <dgm:spPr/>
      <dgm:t>
        <a:bodyPr/>
        <a:lstStyle/>
        <a:p>
          <a:endParaRPr lang="fr-FR"/>
        </a:p>
      </dgm:t>
    </dgm:pt>
    <dgm:pt modelId="{5EB4E4E4-826F-4C26-BA40-5E71B990AF96}" type="pres">
      <dgm:prSet presAssocID="{2D6D9F96-903C-4387-9761-D1F3D92B71E8}" presName="compNode" presStyleCnt="0"/>
      <dgm:spPr/>
    </dgm:pt>
    <dgm:pt modelId="{1EE98B96-E739-45EF-9B8B-8B067EA79B3C}" type="pres">
      <dgm:prSet presAssocID="{2D6D9F96-903C-4387-9761-D1F3D92B71E8}" presName="childRect" presStyleLbl="bgAcc1" presStyleIdx="2" presStyleCnt="3" custLinFactNeighborX="-70196" custLinFactNeighborY="-1088">
        <dgm:presLayoutVars>
          <dgm:bulletEnabled val="1"/>
        </dgm:presLayoutVars>
      </dgm:prSet>
      <dgm:spPr>
        <a:blipFill rotWithShape="0">
          <a:blip xmlns:r="http://schemas.openxmlformats.org/officeDocument/2006/relationships" r:embed="rId3"/>
          <a:stretch>
            <a:fillRect/>
          </a:stretch>
        </a:blipFill>
      </dgm:spPr>
      <dgm:t>
        <a:bodyPr/>
        <a:lstStyle/>
        <a:p>
          <a:endParaRPr lang="fr-FR"/>
        </a:p>
      </dgm:t>
    </dgm:pt>
    <dgm:pt modelId="{3044F082-5CC0-45B4-A512-DBBE43449DF3}" type="pres">
      <dgm:prSet presAssocID="{2D6D9F96-903C-4387-9761-D1F3D92B71E8}" presName="parentText" presStyleLbl="node1" presStyleIdx="0" presStyleCnt="0">
        <dgm:presLayoutVars>
          <dgm:chMax val="0"/>
          <dgm:bulletEnabled val="1"/>
        </dgm:presLayoutVars>
      </dgm:prSet>
      <dgm:spPr/>
      <dgm:t>
        <a:bodyPr/>
        <a:lstStyle/>
        <a:p>
          <a:endParaRPr lang="fr-FR"/>
        </a:p>
      </dgm:t>
    </dgm:pt>
    <dgm:pt modelId="{B6D664CF-A671-40E2-AB93-8114F4507B74}" type="pres">
      <dgm:prSet presAssocID="{2D6D9F96-903C-4387-9761-D1F3D92B71E8}" presName="parentRect" presStyleLbl="alignNode1" presStyleIdx="2" presStyleCnt="3" custLinFactNeighborX="-70196" custLinFactNeighborY="-8044"/>
      <dgm:spPr/>
      <dgm:t>
        <a:bodyPr/>
        <a:lstStyle/>
        <a:p>
          <a:endParaRPr lang="fr-FR"/>
        </a:p>
      </dgm:t>
    </dgm:pt>
    <dgm:pt modelId="{3A137FBF-C018-4C06-A321-629354207691}" type="pres">
      <dgm:prSet presAssocID="{2D6D9F96-903C-4387-9761-D1F3D92B71E8}" presName="adorn" presStyleLbl="fgAccFollowNode1" presStyleIdx="2" presStyleCnt="3"/>
      <dgm:spPr/>
    </dgm:pt>
  </dgm:ptLst>
  <dgm:cxnLst>
    <dgm:cxn modelId="{46B28C2C-ECBB-4229-9A1B-C66E1D1A51D8}" type="presOf" srcId="{A23A012A-315A-4E8C-BBA8-A832FB26D5D2}" destId="{4F6658C5-9F34-4455-8E89-E17E3A861671}" srcOrd="0" destOrd="0" presId="urn:microsoft.com/office/officeart/2005/8/layout/bList2"/>
    <dgm:cxn modelId="{0A9CEAAC-50C3-492D-87EE-CD440FAD23CA}" type="presOf" srcId="{023EF42A-AF39-42A7-AF23-383FC21C40C0}" destId="{A13E5DB7-E0E6-48D0-BDBA-E040A800364C}" srcOrd="0" destOrd="0" presId="urn:microsoft.com/office/officeart/2005/8/layout/bList2"/>
    <dgm:cxn modelId="{7D37EAB5-050A-42CB-8C5D-2AF3EE8A65F2}" type="presOf" srcId="{F3360B83-DA92-407B-A4DF-F14D2394DA4E}" destId="{E48CAC03-8A60-45EA-9387-B7C058224695}" srcOrd="0" destOrd="0" presId="urn:microsoft.com/office/officeart/2005/8/layout/bList2"/>
    <dgm:cxn modelId="{990D9FA4-E29B-494A-A14F-8696EDF2EAC8}" srcId="{77CE805A-F7D4-4AD1-B456-A182E2A3C4C7}" destId="{BC2ACEAF-9F4B-4F69-9A24-2B0565C152BA}" srcOrd="1" destOrd="0" parTransId="{5AA5B624-C0A2-4E75-A26A-A7576CF52CC7}" sibTransId="{F3360B83-DA92-407B-A4DF-F14D2394DA4E}"/>
    <dgm:cxn modelId="{41837403-C9DB-4E13-BD4F-C0EC44436342}" type="presOf" srcId="{2D6D9F96-903C-4387-9761-D1F3D92B71E8}" destId="{3044F082-5CC0-45B4-A512-DBBE43449DF3}" srcOrd="0" destOrd="0" presId="urn:microsoft.com/office/officeart/2005/8/layout/bList2"/>
    <dgm:cxn modelId="{4F6B10E5-5B6A-487D-ABD2-37DAE4A0EDCB}" type="presOf" srcId="{023EF42A-AF39-42A7-AF23-383FC21C40C0}" destId="{5697EDA3-4AA3-46FE-88D7-1247662536EF}" srcOrd="1" destOrd="0" presId="urn:microsoft.com/office/officeart/2005/8/layout/bList2"/>
    <dgm:cxn modelId="{7DB99B5A-8377-4F3D-B08C-77FC0B1FE09A}" type="presOf" srcId="{BC2ACEAF-9F4B-4F69-9A24-2B0565C152BA}" destId="{78932B25-06FD-4A35-94DA-ECC7A79BCFD1}" srcOrd="0" destOrd="0" presId="urn:microsoft.com/office/officeart/2005/8/layout/bList2"/>
    <dgm:cxn modelId="{3E29C29E-83EC-441F-BB36-28CF62CD6932}" type="presOf" srcId="{BC2ACEAF-9F4B-4F69-9A24-2B0565C152BA}" destId="{1BBC8924-5761-4136-A270-8C03B563AFB5}" srcOrd="1" destOrd="0" presId="urn:microsoft.com/office/officeart/2005/8/layout/bList2"/>
    <dgm:cxn modelId="{1AF3DA75-81DE-4C40-91D4-4242BAFB7C95}" srcId="{77CE805A-F7D4-4AD1-B456-A182E2A3C4C7}" destId="{023EF42A-AF39-42A7-AF23-383FC21C40C0}" srcOrd="0" destOrd="0" parTransId="{A2615416-D948-424B-A6E3-0E2DEFE0AD2A}" sibTransId="{A23A012A-315A-4E8C-BBA8-A832FB26D5D2}"/>
    <dgm:cxn modelId="{17A651E8-9B25-4884-9CF0-B84744483937}" type="presOf" srcId="{2D6D9F96-903C-4387-9761-D1F3D92B71E8}" destId="{B6D664CF-A671-40E2-AB93-8114F4507B74}" srcOrd="1" destOrd="0" presId="urn:microsoft.com/office/officeart/2005/8/layout/bList2"/>
    <dgm:cxn modelId="{EE9275B0-FCD7-4D10-87DE-79E6234F3EAF}" type="presOf" srcId="{77CE805A-F7D4-4AD1-B456-A182E2A3C4C7}" destId="{D3B8BA2B-83F4-49BA-B12B-F2428B033748}" srcOrd="0" destOrd="0" presId="urn:microsoft.com/office/officeart/2005/8/layout/bList2"/>
    <dgm:cxn modelId="{37593BB8-5A55-482E-849C-83D1764FA61A}" srcId="{77CE805A-F7D4-4AD1-B456-A182E2A3C4C7}" destId="{2D6D9F96-903C-4387-9761-D1F3D92B71E8}" srcOrd="2" destOrd="0" parTransId="{41EE84BF-F06E-499C-9B0F-F9D895D51A9E}" sibTransId="{DE35B7D5-4937-44BB-B6FE-2B6ACBF247FD}"/>
    <dgm:cxn modelId="{54E52689-D37D-4ECB-9338-0FFE8C4191F1}" type="presParOf" srcId="{D3B8BA2B-83F4-49BA-B12B-F2428B033748}" destId="{C8837072-8C18-473B-BF23-5130E4D7DC29}" srcOrd="0" destOrd="0" presId="urn:microsoft.com/office/officeart/2005/8/layout/bList2"/>
    <dgm:cxn modelId="{870B09A4-49C2-44E6-881C-E61BF3955C47}" type="presParOf" srcId="{C8837072-8C18-473B-BF23-5130E4D7DC29}" destId="{B270CB6A-97F1-4C61-A80C-5F573BC7D4C5}" srcOrd="0" destOrd="0" presId="urn:microsoft.com/office/officeart/2005/8/layout/bList2"/>
    <dgm:cxn modelId="{406AA076-E27A-496B-9B81-9853D5468F0B}" type="presParOf" srcId="{C8837072-8C18-473B-BF23-5130E4D7DC29}" destId="{A13E5DB7-E0E6-48D0-BDBA-E040A800364C}" srcOrd="1" destOrd="0" presId="urn:microsoft.com/office/officeart/2005/8/layout/bList2"/>
    <dgm:cxn modelId="{1179D16A-5E36-42BC-920C-D8C8E9BDB63B}" type="presParOf" srcId="{C8837072-8C18-473B-BF23-5130E4D7DC29}" destId="{5697EDA3-4AA3-46FE-88D7-1247662536EF}" srcOrd="2" destOrd="0" presId="urn:microsoft.com/office/officeart/2005/8/layout/bList2"/>
    <dgm:cxn modelId="{A3EC0356-5B31-4675-BCD8-DE469697AFAF}" type="presParOf" srcId="{C8837072-8C18-473B-BF23-5130E4D7DC29}" destId="{70908C78-14E6-4317-9613-C203EDD75578}" srcOrd="3" destOrd="0" presId="urn:microsoft.com/office/officeart/2005/8/layout/bList2"/>
    <dgm:cxn modelId="{725C4AB4-0E53-4C3B-A5F5-D2EEF747DB12}" type="presParOf" srcId="{D3B8BA2B-83F4-49BA-B12B-F2428B033748}" destId="{4F6658C5-9F34-4455-8E89-E17E3A861671}" srcOrd="1" destOrd="0" presId="urn:microsoft.com/office/officeart/2005/8/layout/bList2"/>
    <dgm:cxn modelId="{FADB1E07-5111-47FF-B6C5-DB156D5FDD1C}" type="presParOf" srcId="{D3B8BA2B-83F4-49BA-B12B-F2428B033748}" destId="{1BB4B261-A8CD-44BB-9C9A-CE85D7984B61}" srcOrd="2" destOrd="0" presId="urn:microsoft.com/office/officeart/2005/8/layout/bList2"/>
    <dgm:cxn modelId="{7454263A-54DF-470C-A6AB-5DA43C779CA0}" type="presParOf" srcId="{1BB4B261-A8CD-44BB-9C9A-CE85D7984B61}" destId="{4521BD22-BF96-46D1-8CC7-229FA708812A}" srcOrd="0" destOrd="0" presId="urn:microsoft.com/office/officeart/2005/8/layout/bList2"/>
    <dgm:cxn modelId="{364FBC85-B189-4124-AE00-215E7D082384}" type="presParOf" srcId="{1BB4B261-A8CD-44BB-9C9A-CE85D7984B61}" destId="{78932B25-06FD-4A35-94DA-ECC7A79BCFD1}" srcOrd="1" destOrd="0" presId="urn:microsoft.com/office/officeart/2005/8/layout/bList2"/>
    <dgm:cxn modelId="{1D131E36-DCA0-49B6-8076-36E7AE5C078A}" type="presParOf" srcId="{1BB4B261-A8CD-44BB-9C9A-CE85D7984B61}" destId="{1BBC8924-5761-4136-A270-8C03B563AFB5}" srcOrd="2" destOrd="0" presId="urn:microsoft.com/office/officeart/2005/8/layout/bList2"/>
    <dgm:cxn modelId="{8285F1C4-39A3-4F6C-8AB8-AAA99E2439E9}" type="presParOf" srcId="{1BB4B261-A8CD-44BB-9C9A-CE85D7984B61}" destId="{277C7820-D43A-4FD7-84E2-A522946D5AE9}" srcOrd="3" destOrd="0" presId="urn:microsoft.com/office/officeart/2005/8/layout/bList2"/>
    <dgm:cxn modelId="{248EADFE-11AE-4515-AD06-4AEEEB470770}" type="presParOf" srcId="{D3B8BA2B-83F4-49BA-B12B-F2428B033748}" destId="{E48CAC03-8A60-45EA-9387-B7C058224695}" srcOrd="3" destOrd="0" presId="urn:microsoft.com/office/officeart/2005/8/layout/bList2"/>
    <dgm:cxn modelId="{1A406797-EFFC-46C5-BFB2-887BCF8B6A1B}" type="presParOf" srcId="{D3B8BA2B-83F4-49BA-B12B-F2428B033748}" destId="{5EB4E4E4-826F-4C26-BA40-5E71B990AF96}" srcOrd="4" destOrd="0" presId="urn:microsoft.com/office/officeart/2005/8/layout/bList2"/>
    <dgm:cxn modelId="{A7674F68-AE32-4A0A-A135-5EAF98750102}" type="presParOf" srcId="{5EB4E4E4-826F-4C26-BA40-5E71B990AF96}" destId="{1EE98B96-E739-45EF-9B8B-8B067EA79B3C}" srcOrd="0" destOrd="0" presId="urn:microsoft.com/office/officeart/2005/8/layout/bList2"/>
    <dgm:cxn modelId="{165D9D0C-4AE5-45B8-BEF4-5310593019D2}" type="presParOf" srcId="{5EB4E4E4-826F-4C26-BA40-5E71B990AF96}" destId="{3044F082-5CC0-45B4-A512-DBBE43449DF3}" srcOrd="1" destOrd="0" presId="urn:microsoft.com/office/officeart/2005/8/layout/bList2"/>
    <dgm:cxn modelId="{5DFAA9E5-58D5-4C78-BE15-AB98BA03BBBA}" type="presParOf" srcId="{5EB4E4E4-826F-4C26-BA40-5E71B990AF96}" destId="{B6D664CF-A671-40E2-AB93-8114F4507B74}" srcOrd="2" destOrd="0" presId="urn:microsoft.com/office/officeart/2005/8/layout/bList2"/>
    <dgm:cxn modelId="{6CDD8170-74C8-4C79-9BDF-3C11FEEA1DFA}" type="presParOf" srcId="{5EB4E4E4-826F-4C26-BA40-5E71B990AF96}" destId="{3A137FBF-C018-4C06-A321-629354207691}" srcOrd="3" destOrd="0" presId="urn:microsoft.com/office/officeart/2005/8/layout/b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67BCC89-89C1-40AF-8AFE-FD9706B1EC87}" type="doc">
      <dgm:prSet loTypeId="urn:microsoft.com/office/officeart/2009/3/layout/BlockDescendingList" loCatId="list" qsTypeId="urn:microsoft.com/office/officeart/2005/8/quickstyle/simple1" qsCatId="simple" csTypeId="urn:microsoft.com/office/officeart/2005/8/colors/accent1_2" csCatId="accent1" phldr="1"/>
      <dgm:spPr/>
      <dgm:t>
        <a:bodyPr/>
        <a:lstStyle/>
        <a:p>
          <a:endParaRPr lang="fr-FR"/>
        </a:p>
      </dgm:t>
    </dgm:pt>
    <dgm:pt modelId="{961BCA23-817F-468A-9DCE-81331F17440E}">
      <dgm:prSet phldrT="[Texte]"/>
      <dgm:spPr/>
      <dgm:t>
        <a:bodyPr/>
        <a:lstStyle/>
        <a:p>
          <a:r>
            <a:rPr lang="fr-FR" dirty="0" smtClean="0"/>
            <a:t>Les supporteurs</a:t>
          </a:r>
          <a:endParaRPr lang="fr-FR" dirty="0"/>
        </a:p>
      </dgm:t>
    </dgm:pt>
    <dgm:pt modelId="{528A9BED-D0A3-4E5E-859D-2BC6EB38B4F7}" type="parTrans" cxnId="{BE6ABA5E-5EAB-42BD-A990-D15664F6680F}">
      <dgm:prSet/>
      <dgm:spPr/>
      <dgm:t>
        <a:bodyPr/>
        <a:lstStyle/>
        <a:p>
          <a:endParaRPr lang="fr-FR"/>
        </a:p>
      </dgm:t>
    </dgm:pt>
    <dgm:pt modelId="{ED3A5144-E552-4C76-BF4F-033D5277FAEF}" type="sibTrans" cxnId="{BE6ABA5E-5EAB-42BD-A990-D15664F6680F}">
      <dgm:prSet/>
      <dgm:spPr/>
      <dgm:t>
        <a:bodyPr/>
        <a:lstStyle/>
        <a:p>
          <a:endParaRPr lang="fr-FR"/>
        </a:p>
      </dgm:t>
    </dgm:pt>
    <dgm:pt modelId="{4ED47426-DA5C-4E4F-90FB-BF5E2F4CE95D}">
      <dgm:prSet phldrT="[Texte]"/>
      <dgm:spPr/>
      <dgm:t>
        <a:bodyPr/>
        <a:lstStyle/>
        <a:p>
          <a:r>
            <a:rPr lang="fr-FR" dirty="0" smtClean="0"/>
            <a:t>fascination</a:t>
          </a:r>
          <a:endParaRPr lang="fr-FR" dirty="0"/>
        </a:p>
      </dgm:t>
    </dgm:pt>
    <dgm:pt modelId="{3633B131-C849-4C83-8210-40158B2A48AE}" type="parTrans" cxnId="{BB421AAE-A875-47B9-81DB-FB70DC9786CF}">
      <dgm:prSet/>
      <dgm:spPr/>
      <dgm:t>
        <a:bodyPr/>
        <a:lstStyle/>
        <a:p>
          <a:endParaRPr lang="fr-FR"/>
        </a:p>
      </dgm:t>
    </dgm:pt>
    <dgm:pt modelId="{FDCA0247-7D75-4B0E-B879-F9B9D33B646D}" type="sibTrans" cxnId="{BB421AAE-A875-47B9-81DB-FB70DC9786CF}">
      <dgm:prSet/>
      <dgm:spPr/>
      <dgm:t>
        <a:bodyPr/>
        <a:lstStyle/>
        <a:p>
          <a:endParaRPr lang="fr-FR"/>
        </a:p>
      </dgm:t>
    </dgm:pt>
    <dgm:pt modelId="{D6FA979F-7924-4A58-AE7F-6746BB6C0F05}">
      <dgm:prSet phldrT="[Texte]"/>
      <dgm:spPr/>
      <dgm:t>
        <a:bodyPr/>
        <a:lstStyle/>
        <a:p>
          <a:r>
            <a:rPr lang="fr-FR" dirty="0" smtClean="0"/>
            <a:t>Les outsiders</a:t>
          </a:r>
          <a:endParaRPr lang="fr-FR" dirty="0"/>
        </a:p>
      </dgm:t>
    </dgm:pt>
    <dgm:pt modelId="{71BE83A1-A812-489C-9E1E-6D4D55411596}" type="parTrans" cxnId="{2F1FF92B-5EB3-481B-9E2E-93FDA285A7EA}">
      <dgm:prSet/>
      <dgm:spPr/>
      <dgm:t>
        <a:bodyPr/>
        <a:lstStyle/>
        <a:p>
          <a:endParaRPr lang="fr-FR"/>
        </a:p>
      </dgm:t>
    </dgm:pt>
    <dgm:pt modelId="{518E5FB6-342F-45C2-9B45-08C65F1F7857}" type="sibTrans" cxnId="{2F1FF92B-5EB3-481B-9E2E-93FDA285A7EA}">
      <dgm:prSet/>
      <dgm:spPr/>
      <dgm:t>
        <a:bodyPr/>
        <a:lstStyle/>
        <a:p>
          <a:endParaRPr lang="fr-FR"/>
        </a:p>
      </dgm:t>
    </dgm:pt>
    <dgm:pt modelId="{68002912-37E6-4019-8B2A-A12D117298BC}">
      <dgm:prSet phldrT="[Texte]"/>
      <dgm:spPr/>
      <dgm:t>
        <a:bodyPr/>
        <a:lstStyle/>
        <a:p>
          <a:r>
            <a:rPr lang="fr-FR" dirty="0" smtClean="0"/>
            <a:t>Sont effrayés</a:t>
          </a:r>
          <a:endParaRPr lang="fr-FR" dirty="0"/>
        </a:p>
      </dgm:t>
    </dgm:pt>
    <dgm:pt modelId="{D5004443-9FA6-479A-9DAB-20A34042BE88}" type="parTrans" cxnId="{6CB736DF-2541-4F93-A5D4-147A38504F47}">
      <dgm:prSet/>
      <dgm:spPr/>
      <dgm:t>
        <a:bodyPr/>
        <a:lstStyle/>
        <a:p>
          <a:endParaRPr lang="fr-FR"/>
        </a:p>
      </dgm:t>
    </dgm:pt>
    <dgm:pt modelId="{C85C8D95-30CE-42CB-A89F-02376CF1B6B7}" type="sibTrans" cxnId="{6CB736DF-2541-4F93-A5D4-147A38504F47}">
      <dgm:prSet/>
      <dgm:spPr/>
      <dgm:t>
        <a:bodyPr/>
        <a:lstStyle/>
        <a:p>
          <a:endParaRPr lang="fr-FR"/>
        </a:p>
      </dgm:t>
    </dgm:pt>
    <dgm:pt modelId="{09AD6233-CCEF-4823-B9DE-65131F907ECD}">
      <dgm:prSet phldrT="[Texte]"/>
      <dgm:spPr/>
      <dgm:t>
        <a:bodyPr/>
        <a:lstStyle/>
        <a:p>
          <a:r>
            <a:rPr lang="fr-FR" dirty="0" smtClean="0"/>
            <a:t>Les défenseurs</a:t>
          </a:r>
          <a:endParaRPr lang="fr-FR" dirty="0"/>
        </a:p>
      </dgm:t>
    </dgm:pt>
    <dgm:pt modelId="{CE17BD1C-6D79-4256-88B6-86C1704133C0}" type="parTrans" cxnId="{6F039164-78EE-45B4-A6B0-15093BD2F426}">
      <dgm:prSet/>
      <dgm:spPr/>
      <dgm:t>
        <a:bodyPr/>
        <a:lstStyle/>
        <a:p>
          <a:endParaRPr lang="fr-FR"/>
        </a:p>
      </dgm:t>
    </dgm:pt>
    <dgm:pt modelId="{F81B97FF-34E0-41AA-ABC0-7D123AA49C40}" type="sibTrans" cxnId="{6F039164-78EE-45B4-A6B0-15093BD2F426}">
      <dgm:prSet/>
      <dgm:spPr/>
      <dgm:t>
        <a:bodyPr/>
        <a:lstStyle/>
        <a:p>
          <a:endParaRPr lang="fr-FR"/>
        </a:p>
      </dgm:t>
    </dgm:pt>
    <dgm:pt modelId="{9515CBD8-856A-420A-930A-12DF38E805F6}">
      <dgm:prSet phldrT="[Texte]"/>
      <dgm:spPr/>
      <dgm:t>
        <a:bodyPr/>
        <a:lstStyle/>
        <a:p>
          <a:r>
            <a:rPr lang="fr-FR" dirty="0" smtClean="0"/>
            <a:t>Les mieux placés pour dénoncer</a:t>
          </a:r>
          <a:endParaRPr lang="fr-FR" dirty="0"/>
        </a:p>
      </dgm:t>
    </dgm:pt>
    <dgm:pt modelId="{FB4A7F69-0868-4A25-B473-8DF4DA301761}" type="parTrans" cxnId="{10F42B58-0683-412B-9B31-D3EDA0E1656A}">
      <dgm:prSet/>
      <dgm:spPr/>
      <dgm:t>
        <a:bodyPr/>
        <a:lstStyle/>
        <a:p>
          <a:endParaRPr lang="fr-FR"/>
        </a:p>
      </dgm:t>
    </dgm:pt>
    <dgm:pt modelId="{69B49C6A-C0BC-49D8-AAD0-0D68FDD0435F}" type="sibTrans" cxnId="{10F42B58-0683-412B-9B31-D3EDA0E1656A}">
      <dgm:prSet/>
      <dgm:spPr/>
      <dgm:t>
        <a:bodyPr/>
        <a:lstStyle/>
        <a:p>
          <a:endParaRPr lang="fr-FR"/>
        </a:p>
      </dgm:t>
    </dgm:pt>
    <dgm:pt modelId="{1485F685-C980-40D0-AC2B-1CB6474CC65F}" type="pres">
      <dgm:prSet presAssocID="{967BCC89-89C1-40AF-8AFE-FD9706B1EC87}" presName="Name0" presStyleCnt="0">
        <dgm:presLayoutVars>
          <dgm:chMax val="7"/>
          <dgm:chPref val="7"/>
          <dgm:dir/>
          <dgm:animLvl val="lvl"/>
        </dgm:presLayoutVars>
      </dgm:prSet>
      <dgm:spPr/>
      <dgm:t>
        <a:bodyPr/>
        <a:lstStyle/>
        <a:p>
          <a:endParaRPr lang="fr-FR"/>
        </a:p>
      </dgm:t>
    </dgm:pt>
    <dgm:pt modelId="{D7AD5167-891B-4BB8-BFE2-E57EC4E7DC33}" type="pres">
      <dgm:prSet presAssocID="{961BCA23-817F-468A-9DCE-81331F17440E}" presName="parentText_1" presStyleLbl="node1" presStyleIdx="0" presStyleCnt="3">
        <dgm:presLayoutVars>
          <dgm:chMax val="1"/>
          <dgm:chPref val="1"/>
          <dgm:bulletEnabled val="1"/>
        </dgm:presLayoutVars>
      </dgm:prSet>
      <dgm:spPr/>
      <dgm:t>
        <a:bodyPr/>
        <a:lstStyle/>
        <a:p>
          <a:endParaRPr lang="fr-FR"/>
        </a:p>
      </dgm:t>
    </dgm:pt>
    <dgm:pt modelId="{3F7A534A-A636-4303-BD9D-D6178E1A981F}" type="pres">
      <dgm:prSet presAssocID="{961BCA23-817F-468A-9DCE-81331F17440E}" presName="childText_1" presStyleLbl="node1" presStyleIdx="0" presStyleCnt="3">
        <dgm:presLayoutVars>
          <dgm:chMax val="0"/>
          <dgm:chPref val="0"/>
          <dgm:bulletEnabled val="1"/>
        </dgm:presLayoutVars>
      </dgm:prSet>
      <dgm:spPr/>
      <dgm:t>
        <a:bodyPr/>
        <a:lstStyle/>
        <a:p>
          <a:endParaRPr lang="fr-FR"/>
        </a:p>
      </dgm:t>
    </dgm:pt>
    <dgm:pt modelId="{B92F64A1-D029-411D-A82A-53EF9A8037D6}" type="pres">
      <dgm:prSet presAssocID="{961BCA23-817F-468A-9DCE-81331F17440E}" presName="accentShape_1" presStyleCnt="0"/>
      <dgm:spPr/>
    </dgm:pt>
    <dgm:pt modelId="{095B391E-BF52-406E-B44C-57E63836B232}" type="pres">
      <dgm:prSet presAssocID="{961BCA23-817F-468A-9DCE-81331F17440E}" presName="imageRepeatNode" presStyleLbl="node1" presStyleIdx="0" presStyleCnt="3"/>
      <dgm:spPr/>
      <dgm:t>
        <a:bodyPr/>
        <a:lstStyle/>
        <a:p>
          <a:endParaRPr lang="fr-FR"/>
        </a:p>
      </dgm:t>
    </dgm:pt>
    <dgm:pt modelId="{568205C1-6D88-4589-BCF1-209441F60C5F}" type="pres">
      <dgm:prSet presAssocID="{D6FA979F-7924-4A58-AE7F-6746BB6C0F05}" presName="parentText_2" presStyleLbl="node1" presStyleIdx="0" presStyleCnt="3">
        <dgm:presLayoutVars>
          <dgm:chMax val="1"/>
          <dgm:chPref val="1"/>
          <dgm:bulletEnabled val="1"/>
        </dgm:presLayoutVars>
      </dgm:prSet>
      <dgm:spPr/>
      <dgm:t>
        <a:bodyPr/>
        <a:lstStyle/>
        <a:p>
          <a:endParaRPr lang="fr-FR"/>
        </a:p>
      </dgm:t>
    </dgm:pt>
    <dgm:pt modelId="{473083A3-2369-464D-9E2B-0784324AD93E}" type="pres">
      <dgm:prSet presAssocID="{D6FA979F-7924-4A58-AE7F-6746BB6C0F05}" presName="childText_2" presStyleLbl="node2" presStyleIdx="0" presStyleCnt="0">
        <dgm:presLayoutVars>
          <dgm:chMax val="0"/>
          <dgm:chPref val="0"/>
          <dgm:bulletEnabled val="1"/>
        </dgm:presLayoutVars>
      </dgm:prSet>
      <dgm:spPr/>
      <dgm:t>
        <a:bodyPr/>
        <a:lstStyle/>
        <a:p>
          <a:endParaRPr lang="fr-FR"/>
        </a:p>
      </dgm:t>
    </dgm:pt>
    <dgm:pt modelId="{5C8F2BE4-5006-42BA-88C0-F8675F040CE9}" type="pres">
      <dgm:prSet presAssocID="{D6FA979F-7924-4A58-AE7F-6746BB6C0F05}" presName="accentShape_2" presStyleCnt="0"/>
      <dgm:spPr/>
    </dgm:pt>
    <dgm:pt modelId="{A0C63051-9696-4C00-B8D6-47CFA542B32D}" type="pres">
      <dgm:prSet presAssocID="{D6FA979F-7924-4A58-AE7F-6746BB6C0F05}" presName="imageRepeatNode" presStyleLbl="node1" presStyleIdx="1" presStyleCnt="3"/>
      <dgm:spPr/>
      <dgm:t>
        <a:bodyPr/>
        <a:lstStyle/>
        <a:p>
          <a:endParaRPr lang="fr-FR"/>
        </a:p>
      </dgm:t>
    </dgm:pt>
    <dgm:pt modelId="{4A4E6203-B0F4-4D33-A35F-A14D06ECC4A5}" type="pres">
      <dgm:prSet presAssocID="{09AD6233-CCEF-4823-B9DE-65131F907ECD}" presName="parentText_3" presStyleLbl="node1" presStyleIdx="1" presStyleCnt="3">
        <dgm:presLayoutVars>
          <dgm:chMax val="1"/>
          <dgm:chPref val="1"/>
          <dgm:bulletEnabled val="1"/>
        </dgm:presLayoutVars>
      </dgm:prSet>
      <dgm:spPr/>
      <dgm:t>
        <a:bodyPr/>
        <a:lstStyle/>
        <a:p>
          <a:endParaRPr lang="fr-FR"/>
        </a:p>
      </dgm:t>
    </dgm:pt>
    <dgm:pt modelId="{D0A42870-F9E2-45B4-8939-F2D482CEFD8C}" type="pres">
      <dgm:prSet presAssocID="{09AD6233-CCEF-4823-B9DE-65131F907ECD}" presName="childText_3" presStyleLbl="node2" presStyleIdx="0" presStyleCnt="0">
        <dgm:presLayoutVars>
          <dgm:chMax val="0"/>
          <dgm:chPref val="0"/>
          <dgm:bulletEnabled val="1"/>
        </dgm:presLayoutVars>
      </dgm:prSet>
      <dgm:spPr/>
      <dgm:t>
        <a:bodyPr/>
        <a:lstStyle/>
        <a:p>
          <a:endParaRPr lang="fr-FR"/>
        </a:p>
      </dgm:t>
    </dgm:pt>
    <dgm:pt modelId="{72925229-77FC-44BC-B495-7E1B0FD82F2A}" type="pres">
      <dgm:prSet presAssocID="{09AD6233-CCEF-4823-B9DE-65131F907ECD}" presName="accentShape_3" presStyleCnt="0"/>
      <dgm:spPr/>
    </dgm:pt>
    <dgm:pt modelId="{371DABF9-54F2-4D67-A5FD-DB3FF18DFAF0}" type="pres">
      <dgm:prSet presAssocID="{09AD6233-CCEF-4823-B9DE-65131F907ECD}" presName="imageRepeatNode" presStyleLbl="node1" presStyleIdx="2" presStyleCnt="3"/>
      <dgm:spPr/>
      <dgm:t>
        <a:bodyPr/>
        <a:lstStyle/>
        <a:p>
          <a:endParaRPr lang="fr-FR"/>
        </a:p>
      </dgm:t>
    </dgm:pt>
  </dgm:ptLst>
  <dgm:cxnLst>
    <dgm:cxn modelId="{BE6ABA5E-5EAB-42BD-A990-D15664F6680F}" srcId="{967BCC89-89C1-40AF-8AFE-FD9706B1EC87}" destId="{961BCA23-817F-468A-9DCE-81331F17440E}" srcOrd="0" destOrd="0" parTransId="{528A9BED-D0A3-4E5E-859D-2BC6EB38B4F7}" sibTransId="{ED3A5144-E552-4C76-BF4F-033D5277FAEF}"/>
    <dgm:cxn modelId="{5255E6DB-60AE-4C64-95CE-5DCABB1BE34E}" type="presOf" srcId="{68002912-37E6-4019-8B2A-A12D117298BC}" destId="{473083A3-2369-464D-9E2B-0784324AD93E}" srcOrd="0" destOrd="0" presId="urn:microsoft.com/office/officeart/2009/3/layout/BlockDescendingList"/>
    <dgm:cxn modelId="{BB421AAE-A875-47B9-81DB-FB70DC9786CF}" srcId="{961BCA23-817F-468A-9DCE-81331F17440E}" destId="{4ED47426-DA5C-4E4F-90FB-BF5E2F4CE95D}" srcOrd="0" destOrd="0" parTransId="{3633B131-C849-4C83-8210-40158B2A48AE}" sibTransId="{FDCA0247-7D75-4B0E-B879-F9B9D33B646D}"/>
    <dgm:cxn modelId="{6F039164-78EE-45B4-A6B0-15093BD2F426}" srcId="{967BCC89-89C1-40AF-8AFE-FD9706B1EC87}" destId="{09AD6233-CCEF-4823-B9DE-65131F907ECD}" srcOrd="2" destOrd="0" parTransId="{CE17BD1C-6D79-4256-88B6-86C1704133C0}" sibTransId="{F81B97FF-34E0-41AA-ABC0-7D123AA49C40}"/>
    <dgm:cxn modelId="{56736F78-D527-4E50-BB30-9D8FCEAFFB99}" type="presOf" srcId="{967BCC89-89C1-40AF-8AFE-FD9706B1EC87}" destId="{1485F685-C980-40D0-AC2B-1CB6474CC65F}" srcOrd="0" destOrd="0" presId="urn:microsoft.com/office/officeart/2009/3/layout/BlockDescendingList"/>
    <dgm:cxn modelId="{249A3A93-61D3-4694-AEDD-845E0E5989F6}" type="presOf" srcId="{4ED47426-DA5C-4E4F-90FB-BF5E2F4CE95D}" destId="{3F7A534A-A636-4303-BD9D-D6178E1A981F}" srcOrd="0" destOrd="0" presId="urn:microsoft.com/office/officeart/2009/3/layout/BlockDescendingList"/>
    <dgm:cxn modelId="{2F1FF92B-5EB3-481B-9E2E-93FDA285A7EA}" srcId="{967BCC89-89C1-40AF-8AFE-FD9706B1EC87}" destId="{D6FA979F-7924-4A58-AE7F-6746BB6C0F05}" srcOrd="1" destOrd="0" parTransId="{71BE83A1-A812-489C-9E1E-6D4D55411596}" sibTransId="{518E5FB6-342F-45C2-9B45-08C65F1F7857}"/>
    <dgm:cxn modelId="{DF304044-DBA2-4387-806E-8ABAB55C7C45}" type="presOf" srcId="{D6FA979F-7924-4A58-AE7F-6746BB6C0F05}" destId="{A0C63051-9696-4C00-B8D6-47CFA542B32D}" srcOrd="1" destOrd="0" presId="urn:microsoft.com/office/officeart/2009/3/layout/BlockDescendingList"/>
    <dgm:cxn modelId="{6CB736DF-2541-4F93-A5D4-147A38504F47}" srcId="{D6FA979F-7924-4A58-AE7F-6746BB6C0F05}" destId="{68002912-37E6-4019-8B2A-A12D117298BC}" srcOrd="0" destOrd="0" parTransId="{D5004443-9FA6-479A-9DAB-20A34042BE88}" sibTransId="{C85C8D95-30CE-42CB-A89F-02376CF1B6B7}"/>
    <dgm:cxn modelId="{FF06D843-0300-4D07-812F-949ECCB56254}" type="presOf" srcId="{09AD6233-CCEF-4823-B9DE-65131F907ECD}" destId="{371DABF9-54F2-4D67-A5FD-DB3FF18DFAF0}" srcOrd="1" destOrd="0" presId="urn:microsoft.com/office/officeart/2009/3/layout/BlockDescendingList"/>
    <dgm:cxn modelId="{2F4AEE70-160A-46FC-8142-0E585DD60720}" type="presOf" srcId="{09AD6233-CCEF-4823-B9DE-65131F907ECD}" destId="{4A4E6203-B0F4-4D33-A35F-A14D06ECC4A5}" srcOrd="0" destOrd="0" presId="urn:microsoft.com/office/officeart/2009/3/layout/BlockDescendingList"/>
    <dgm:cxn modelId="{198B4F30-EF59-4D3F-9E3C-E6107C1C1D75}" type="presOf" srcId="{961BCA23-817F-468A-9DCE-81331F17440E}" destId="{095B391E-BF52-406E-B44C-57E63836B232}" srcOrd="1" destOrd="0" presId="urn:microsoft.com/office/officeart/2009/3/layout/BlockDescendingList"/>
    <dgm:cxn modelId="{10F42B58-0683-412B-9B31-D3EDA0E1656A}" srcId="{09AD6233-CCEF-4823-B9DE-65131F907ECD}" destId="{9515CBD8-856A-420A-930A-12DF38E805F6}" srcOrd="0" destOrd="0" parTransId="{FB4A7F69-0868-4A25-B473-8DF4DA301761}" sibTransId="{69B49C6A-C0BC-49D8-AAD0-0D68FDD0435F}"/>
    <dgm:cxn modelId="{250D0548-3CDE-4549-8F47-57D5B2658D93}" type="presOf" srcId="{D6FA979F-7924-4A58-AE7F-6746BB6C0F05}" destId="{568205C1-6D88-4589-BCF1-209441F60C5F}" srcOrd="0" destOrd="0" presId="urn:microsoft.com/office/officeart/2009/3/layout/BlockDescendingList"/>
    <dgm:cxn modelId="{A0A6FEDA-5537-4C1B-9C08-A0CD4086F3BF}" type="presOf" srcId="{9515CBD8-856A-420A-930A-12DF38E805F6}" destId="{D0A42870-F9E2-45B4-8939-F2D482CEFD8C}" srcOrd="0" destOrd="0" presId="urn:microsoft.com/office/officeart/2009/3/layout/BlockDescendingList"/>
    <dgm:cxn modelId="{7B9323F9-C935-4EC5-B6C0-A7DE49086710}" type="presOf" srcId="{961BCA23-817F-468A-9DCE-81331F17440E}" destId="{D7AD5167-891B-4BB8-BFE2-E57EC4E7DC33}" srcOrd="0" destOrd="0" presId="urn:microsoft.com/office/officeart/2009/3/layout/BlockDescendingList"/>
    <dgm:cxn modelId="{0D328232-FCF2-4FD1-A92B-EC53442E3BE2}" type="presParOf" srcId="{1485F685-C980-40D0-AC2B-1CB6474CC65F}" destId="{D7AD5167-891B-4BB8-BFE2-E57EC4E7DC33}" srcOrd="0" destOrd="0" presId="urn:microsoft.com/office/officeart/2009/3/layout/BlockDescendingList"/>
    <dgm:cxn modelId="{0DB40318-04BB-4C65-AC7E-55AA8D41A410}" type="presParOf" srcId="{1485F685-C980-40D0-AC2B-1CB6474CC65F}" destId="{3F7A534A-A636-4303-BD9D-D6178E1A981F}" srcOrd="1" destOrd="0" presId="urn:microsoft.com/office/officeart/2009/3/layout/BlockDescendingList"/>
    <dgm:cxn modelId="{E163AC9F-1D41-453B-8676-237F8070A9FF}" type="presParOf" srcId="{1485F685-C980-40D0-AC2B-1CB6474CC65F}" destId="{B92F64A1-D029-411D-A82A-53EF9A8037D6}" srcOrd="2" destOrd="0" presId="urn:microsoft.com/office/officeart/2009/3/layout/BlockDescendingList"/>
    <dgm:cxn modelId="{2968AB5E-8794-459D-96D0-31EDF4CB33DC}" type="presParOf" srcId="{B92F64A1-D029-411D-A82A-53EF9A8037D6}" destId="{095B391E-BF52-406E-B44C-57E63836B232}" srcOrd="0" destOrd="0" presId="urn:microsoft.com/office/officeart/2009/3/layout/BlockDescendingList"/>
    <dgm:cxn modelId="{BD82C11F-FD3D-4004-BC6F-2540BB2A8C09}" type="presParOf" srcId="{1485F685-C980-40D0-AC2B-1CB6474CC65F}" destId="{568205C1-6D88-4589-BCF1-209441F60C5F}" srcOrd="3" destOrd="0" presId="urn:microsoft.com/office/officeart/2009/3/layout/BlockDescendingList"/>
    <dgm:cxn modelId="{2AF44682-4C4F-4B99-B180-F230668C7448}" type="presParOf" srcId="{1485F685-C980-40D0-AC2B-1CB6474CC65F}" destId="{473083A3-2369-464D-9E2B-0784324AD93E}" srcOrd="4" destOrd="0" presId="urn:microsoft.com/office/officeart/2009/3/layout/BlockDescendingList"/>
    <dgm:cxn modelId="{BCAA3F82-F65F-4282-89BB-7A1F0DC55C45}" type="presParOf" srcId="{1485F685-C980-40D0-AC2B-1CB6474CC65F}" destId="{5C8F2BE4-5006-42BA-88C0-F8675F040CE9}" srcOrd="5" destOrd="0" presId="urn:microsoft.com/office/officeart/2009/3/layout/BlockDescendingList"/>
    <dgm:cxn modelId="{C767E031-B45A-4F36-8993-CE3849237307}" type="presParOf" srcId="{5C8F2BE4-5006-42BA-88C0-F8675F040CE9}" destId="{A0C63051-9696-4C00-B8D6-47CFA542B32D}" srcOrd="0" destOrd="0" presId="urn:microsoft.com/office/officeart/2009/3/layout/BlockDescendingList"/>
    <dgm:cxn modelId="{FE009236-6C32-4FDC-90A0-3D6B3CF9FEA3}" type="presParOf" srcId="{1485F685-C980-40D0-AC2B-1CB6474CC65F}" destId="{4A4E6203-B0F4-4D33-A35F-A14D06ECC4A5}" srcOrd="6" destOrd="0" presId="urn:microsoft.com/office/officeart/2009/3/layout/BlockDescendingList"/>
    <dgm:cxn modelId="{EB527B9B-0A3C-434B-A0AE-9A46E7E782F9}" type="presParOf" srcId="{1485F685-C980-40D0-AC2B-1CB6474CC65F}" destId="{D0A42870-F9E2-45B4-8939-F2D482CEFD8C}" srcOrd="7" destOrd="0" presId="urn:microsoft.com/office/officeart/2009/3/layout/BlockDescendingList"/>
    <dgm:cxn modelId="{27BF755D-3446-4A94-BB60-AEA32DEAE466}" type="presParOf" srcId="{1485F685-C980-40D0-AC2B-1CB6474CC65F}" destId="{72925229-77FC-44BC-B495-7E1B0FD82F2A}" srcOrd="8" destOrd="0" presId="urn:microsoft.com/office/officeart/2009/3/layout/BlockDescendingList"/>
    <dgm:cxn modelId="{8C39643A-C8F2-4A64-90D0-A4A2FCE7FF4B}" type="presParOf" srcId="{72925229-77FC-44BC-B495-7E1B0FD82F2A}" destId="{371DABF9-54F2-4D67-A5FD-DB3FF18DFAF0}" srcOrd="0" destOrd="0" presId="urn:microsoft.com/office/officeart/2009/3/layout/BlockDescending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5CF59FC-8838-4608-987D-AFDFE8691027}" type="doc">
      <dgm:prSet loTypeId="urn:diagrams.loki3.com/VaryingWidthList+Icon" loCatId="list" qsTypeId="urn:microsoft.com/office/officeart/2005/8/quickstyle/simple1" qsCatId="simple" csTypeId="urn:microsoft.com/office/officeart/2005/8/colors/accent1_2" csCatId="accent1" phldr="1"/>
      <dgm:spPr/>
    </dgm:pt>
    <dgm:pt modelId="{42C08316-8744-40F9-9301-1ACF6C135B89}">
      <dgm:prSet/>
      <dgm:spPr/>
      <dgm:t>
        <a:bodyPr/>
        <a:lstStyle/>
        <a:p>
          <a:r>
            <a:rPr lang="fr-FR" dirty="0" smtClean="0"/>
            <a:t>Pas systématiquement organisé de manière permanente ou quotidienne.</a:t>
          </a:r>
        </a:p>
      </dgm:t>
    </dgm:pt>
    <dgm:pt modelId="{DB8096EE-F2A8-436B-95E6-9E9F42FD3AF4}" type="parTrans" cxnId="{4D06AB47-B2C4-46F5-BCA7-AD5833877EAD}">
      <dgm:prSet/>
      <dgm:spPr/>
      <dgm:t>
        <a:bodyPr/>
        <a:lstStyle/>
        <a:p>
          <a:endParaRPr lang="fr-FR"/>
        </a:p>
      </dgm:t>
    </dgm:pt>
    <dgm:pt modelId="{419FDE97-E820-4C84-BF63-141895A9733C}" type="sibTrans" cxnId="{4D06AB47-B2C4-46F5-BCA7-AD5833877EAD}">
      <dgm:prSet/>
      <dgm:spPr/>
      <dgm:t>
        <a:bodyPr/>
        <a:lstStyle/>
        <a:p>
          <a:endParaRPr lang="fr-FR"/>
        </a:p>
      </dgm:t>
    </dgm:pt>
    <dgm:pt modelId="{686CC75C-434D-4011-BF65-6E3165FC7FB1}">
      <dgm:prSet/>
      <dgm:spPr/>
      <dgm:t>
        <a:bodyPr/>
        <a:lstStyle/>
        <a:p>
          <a:r>
            <a:rPr lang="fr-FR" smtClean="0"/>
            <a:t>A travers des jeux « pour rire » </a:t>
          </a:r>
          <a:endParaRPr lang="fr-FR" dirty="0" smtClean="0"/>
        </a:p>
      </dgm:t>
    </dgm:pt>
    <dgm:pt modelId="{866914F5-44EB-4B5B-A715-B28DC8E1BD86}" type="parTrans" cxnId="{6F8A701A-021E-47BA-B4C8-CD9F4F1DECBA}">
      <dgm:prSet/>
      <dgm:spPr/>
      <dgm:t>
        <a:bodyPr/>
        <a:lstStyle/>
        <a:p>
          <a:endParaRPr lang="fr-FR"/>
        </a:p>
      </dgm:t>
    </dgm:pt>
    <dgm:pt modelId="{26C071E6-CDF4-4964-BFD7-C3DA15EF836A}" type="sibTrans" cxnId="{6F8A701A-021E-47BA-B4C8-CD9F4F1DECBA}">
      <dgm:prSet/>
      <dgm:spPr/>
      <dgm:t>
        <a:bodyPr/>
        <a:lstStyle/>
        <a:p>
          <a:endParaRPr lang="fr-FR"/>
        </a:p>
      </dgm:t>
    </dgm:pt>
    <dgm:pt modelId="{CB3657A2-DE98-423F-B406-1FC4A9948814}">
      <dgm:prSet/>
      <dgm:spPr/>
      <dgm:t>
        <a:bodyPr/>
        <a:lstStyle/>
        <a:p>
          <a:r>
            <a:rPr lang="fr-FR" dirty="0" smtClean="0"/>
            <a:t>La victime a parfois adhéré au système ou s'est installée dans cette relation car elle ne perçoit pas immédiatement le sens de l'agression.</a:t>
          </a:r>
        </a:p>
      </dgm:t>
    </dgm:pt>
    <dgm:pt modelId="{47C26A92-D95B-4904-A690-7F8F60450680}" type="parTrans" cxnId="{5709FDC0-BFCE-44A9-B2E6-8E9E36A0DF32}">
      <dgm:prSet/>
      <dgm:spPr/>
      <dgm:t>
        <a:bodyPr/>
        <a:lstStyle/>
        <a:p>
          <a:endParaRPr lang="fr-FR"/>
        </a:p>
      </dgm:t>
    </dgm:pt>
    <dgm:pt modelId="{9E70E55B-0187-4D6B-B0C7-D114603261A0}" type="sibTrans" cxnId="{5709FDC0-BFCE-44A9-B2E6-8E9E36A0DF32}">
      <dgm:prSet/>
      <dgm:spPr/>
      <dgm:t>
        <a:bodyPr/>
        <a:lstStyle/>
        <a:p>
          <a:endParaRPr lang="fr-FR"/>
        </a:p>
      </dgm:t>
    </dgm:pt>
    <dgm:pt modelId="{EC973614-82A8-49A9-8592-13EA8B7BEF94}" type="pres">
      <dgm:prSet presAssocID="{A5CF59FC-8838-4608-987D-AFDFE8691027}" presName="Name0" presStyleCnt="0">
        <dgm:presLayoutVars>
          <dgm:resizeHandles/>
        </dgm:presLayoutVars>
      </dgm:prSet>
      <dgm:spPr/>
    </dgm:pt>
    <dgm:pt modelId="{341056E7-936F-4E32-87C7-3A8CAA7D03F9}" type="pres">
      <dgm:prSet presAssocID="{42C08316-8744-40F9-9301-1ACF6C135B89}" presName="text" presStyleLbl="node1" presStyleIdx="0" presStyleCnt="3">
        <dgm:presLayoutVars>
          <dgm:bulletEnabled val="1"/>
        </dgm:presLayoutVars>
      </dgm:prSet>
      <dgm:spPr/>
      <dgm:t>
        <a:bodyPr/>
        <a:lstStyle/>
        <a:p>
          <a:endParaRPr lang="fr-FR"/>
        </a:p>
      </dgm:t>
    </dgm:pt>
    <dgm:pt modelId="{31FA8B79-8E67-4999-858C-2CFAF0B16BD6}" type="pres">
      <dgm:prSet presAssocID="{419FDE97-E820-4C84-BF63-141895A9733C}" presName="space" presStyleCnt="0"/>
      <dgm:spPr/>
    </dgm:pt>
    <dgm:pt modelId="{DC731FE0-B2C9-439D-99DF-95F5741F6433}" type="pres">
      <dgm:prSet presAssocID="{686CC75C-434D-4011-BF65-6E3165FC7FB1}" presName="text" presStyleLbl="node1" presStyleIdx="1" presStyleCnt="3">
        <dgm:presLayoutVars>
          <dgm:bulletEnabled val="1"/>
        </dgm:presLayoutVars>
      </dgm:prSet>
      <dgm:spPr/>
      <dgm:t>
        <a:bodyPr/>
        <a:lstStyle/>
        <a:p>
          <a:endParaRPr lang="fr-FR"/>
        </a:p>
      </dgm:t>
    </dgm:pt>
    <dgm:pt modelId="{AF2EA256-53A0-4C7A-9BAE-31701568318D}" type="pres">
      <dgm:prSet presAssocID="{26C071E6-CDF4-4964-BFD7-C3DA15EF836A}" presName="space" presStyleCnt="0"/>
      <dgm:spPr/>
    </dgm:pt>
    <dgm:pt modelId="{A04E559F-0FEF-47B5-8BD9-A7A0A5409C03}" type="pres">
      <dgm:prSet presAssocID="{CB3657A2-DE98-423F-B406-1FC4A9948814}" presName="text" presStyleLbl="node1" presStyleIdx="2" presStyleCnt="3">
        <dgm:presLayoutVars>
          <dgm:bulletEnabled val="1"/>
        </dgm:presLayoutVars>
      </dgm:prSet>
      <dgm:spPr/>
      <dgm:t>
        <a:bodyPr/>
        <a:lstStyle/>
        <a:p>
          <a:endParaRPr lang="fr-FR"/>
        </a:p>
      </dgm:t>
    </dgm:pt>
  </dgm:ptLst>
  <dgm:cxnLst>
    <dgm:cxn modelId="{6F8A701A-021E-47BA-B4C8-CD9F4F1DECBA}" srcId="{A5CF59FC-8838-4608-987D-AFDFE8691027}" destId="{686CC75C-434D-4011-BF65-6E3165FC7FB1}" srcOrd="1" destOrd="0" parTransId="{866914F5-44EB-4B5B-A715-B28DC8E1BD86}" sibTransId="{26C071E6-CDF4-4964-BFD7-C3DA15EF836A}"/>
    <dgm:cxn modelId="{4D06AB47-B2C4-46F5-BCA7-AD5833877EAD}" srcId="{A5CF59FC-8838-4608-987D-AFDFE8691027}" destId="{42C08316-8744-40F9-9301-1ACF6C135B89}" srcOrd="0" destOrd="0" parTransId="{DB8096EE-F2A8-436B-95E6-9E9F42FD3AF4}" sibTransId="{419FDE97-E820-4C84-BF63-141895A9733C}"/>
    <dgm:cxn modelId="{749FD4C8-0DF5-4B05-8FD4-386A356C99D1}" type="presOf" srcId="{686CC75C-434D-4011-BF65-6E3165FC7FB1}" destId="{DC731FE0-B2C9-439D-99DF-95F5741F6433}" srcOrd="0" destOrd="0" presId="urn:diagrams.loki3.com/VaryingWidthList+Icon"/>
    <dgm:cxn modelId="{645FB864-3FF2-4C64-A1F1-9E42E4F5F027}" type="presOf" srcId="{A5CF59FC-8838-4608-987D-AFDFE8691027}" destId="{EC973614-82A8-49A9-8592-13EA8B7BEF94}" srcOrd="0" destOrd="0" presId="urn:diagrams.loki3.com/VaryingWidthList+Icon"/>
    <dgm:cxn modelId="{5709FDC0-BFCE-44A9-B2E6-8E9E36A0DF32}" srcId="{A5CF59FC-8838-4608-987D-AFDFE8691027}" destId="{CB3657A2-DE98-423F-B406-1FC4A9948814}" srcOrd="2" destOrd="0" parTransId="{47C26A92-D95B-4904-A690-7F8F60450680}" sibTransId="{9E70E55B-0187-4D6B-B0C7-D114603261A0}"/>
    <dgm:cxn modelId="{3490A7C3-0E1F-4DA5-8130-1D27D7DED798}" type="presOf" srcId="{42C08316-8744-40F9-9301-1ACF6C135B89}" destId="{341056E7-936F-4E32-87C7-3A8CAA7D03F9}" srcOrd="0" destOrd="0" presId="urn:diagrams.loki3.com/VaryingWidthList+Icon"/>
    <dgm:cxn modelId="{D9ED2F20-B1BA-45CA-A23D-808B056A24D9}" type="presOf" srcId="{CB3657A2-DE98-423F-B406-1FC4A9948814}" destId="{A04E559F-0FEF-47B5-8BD9-A7A0A5409C03}" srcOrd="0" destOrd="0" presId="urn:diagrams.loki3.com/VaryingWidthList+Icon"/>
    <dgm:cxn modelId="{66E0B2DB-0B43-460D-8F55-03EB2CD6EE70}" type="presParOf" srcId="{EC973614-82A8-49A9-8592-13EA8B7BEF94}" destId="{341056E7-936F-4E32-87C7-3A8CAA7D03F9}" srcOrd="0" destOrd="0" presId="urn:diagrams.loki3.com/VaryingWidthList+Icon"/>
    <dgm:cxn modelId="{9FBA200F-18F1-49E1-B1B0-22AABAB1B956}" type="presParOf" srcId="{EC973614-82A8-49A9-8592-13EA8B7BEF94}" destId="{31FA8B79-8E67-4999-858C-2CFAF0B16BD6}" srcOrd="1" destOrd="0" presId="urn:diagrams.loki3.com/VaryingWidthList+Icon"/>
    <dgm:cxn modelId="{631410D1-F3AD-482A-9B54-C479F8D58E21}" type="presParOf" srcId="{EC973614-82A8-49A9-8592-13EA8B7BEF94}" destId="{DC731FE0-B2C9-439D-99DF-95F5741F6433}" srcOrd="2" destOrd="0" presId="urn:diagrams.loki3.com/VaryingWidthList+Icon"/>
    <dgm:cxn modelId="{04805C47-B3E5-4929-B29E-25BC9CE62EE5}" type="presParOf" srcId="{EC973614-82A8-49A9-8592-13EA8B7BEF94}" destId="{AF2EA256-53A0-4C7A-9BAE-31701568318D}" srcOrd="3" destOrd="0" presId="urn:diagrams.loki3.com/VaryingWidthList+Icon"/>
    <dgm:cxn modelId="{8B988089-C424-4262-A37C-0D3B6474B26A}" type="presParOf" srcId="{EC973614-82A8-49A9-8592-13EA8B7BEF94}" destId="{A04E559F-0FEF-47B5-8BD9-A7A0A5409C03}" srcOrd="4" destOrd="0" presId="urn:diagrams.loki3.com/VaryingWidthList+Icon"/>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768A38D6-28C7-4ABB-B981-CFE3B39E976D}" type="doc">
      <dgm:prSet loTypeId="urn:microsoft.com/office/officeart/2005/8/layout/lProcess2" loCatId="list" qsTypeId="urn:microsoft.com/office/officeart/2005/8/quickstyle/simple1" qsCatId="simple" csTypeId="urn:microsoft.com/office/officeart/2005/8/colors/colorful3" csCatId="colorful" phldr="1"/>
      <dgm:spPr/>
      <dgm:t>
        <a:bodyPr/>
        <a:lstStyle/>
        <a:p>
          <a:endParaRPr lang="fr-FR"/>
        </a:p>
      </dgm:t>
    </dgm:pt>
    <dgm:pt modelId="{02F9713C-BD4C-4D84-994B-5A1F83D28ED6}">
      <dgm:prSet phldrT="[Texte]"/>
      <dgm:spPr/>
      <dgm:t>
        <a:bodyPr/>
        <a:lstStyle/>
        <a:p>
          <a:pPr algn="ctr"/>
          <a:r>
            <a:rPr lang="fr-FR" b="1"/>
            <a:t>LES INCONTOURNABLES</a:t>
          </a:r>
        </a:p>
      </dgm:t>
    </dgm:pt>
    <dgm:pt modelId="{DD8A0D45-BB8C-474F-AEC1-DD208288A259}" type="parTrans" cxnId="{23CDAE5B-166C-4A52-8526-083A1919258F}">
      <dgm:prSet/>
      <dgm:spPr/>
      <dgm:t>
        <a:bodyPr/>
        <a:lstStyle/>
        <a:p>
          <a:pPr algn="ctr"/>
          <a:endParaRPr lang="fr-FR"/>
        </a:p>
      </dgm:t>
    </dgm:pt>
    <dgm:pt modelId="{84D0890A-B4C6-4818-8A4F-E85DFBB4B873}" type="sibTrans" cxnId="{23CDAE5B-166C-4A52-8526-083A1919258F}">
      <dgm:prSet/>
      <dgm:spPr/>
      <dgm:t>
        <a:bodyPr/>
        <a:lstStyle/>
        <a:p>
          <a:pPr algn="ctr"/>
          <a:endParaRPr lang="fr-FR"/>
        </a:p>
      </dgm:t>
    </dgm:pt>
    <dgm:pt modelId="{226BF3D4-C2BB-4EBF-8A31-BD6D70DF93A8}">
      <dgm:prSet phldrT="[Texte]"/>
      <dgm:spPr/>
      <dgm:t>
        <a:bodyPr/>
        <a:lstStyle/>
        <a:p>
          <a:pPr algn="ctr"/>
          <a:r>
            <a:rPr lang="fr-FR"/>
            <a:t>Savoir accueillir les nouveaux arrivants</a:t>
          </a:r>
        </a:p>
      </dgm:t>
    </dgm:pt>
    <dgm:pt modelId="{057BE20C-61CA-4EBE-8368-966BD5F25E08}" type="parTrans" cxnId="{895289FF-B753-4AEB-AF58-C0B29B9AD8FA}">
      <dgm:prSet/>
      <dgm:spPr/>
      <dgm:t>
        <a:bodyPr/>
        <a:lstStyle/>
        <a:p>
          <a:pPr algn="ctr"/>
          <a:endParaRPr lang="fr-FR"/>
        </a:p>
      </dgm:t>
    </dgm:pt>
    <dgm:pt modelId="{1102D566-5BD1-4174-A72F-DDFF53E153A6}" type="sibTrans" cxnId="{895289FF-B753-4AEB-AF58-C0B29B9AD8FA}">
      <dgm:prSet/>
      <dgm:spPr/>
      <dgm:t>
        <a:bodyPr/>
        <a:lstStyle/>
        <a:p>
          <a:pPr algn="ctr"/>
          <a:endParaRPr lang="fr-FR"/>
        </a:p>
      </dgm:t>
    </dgm:pt>
    <dgm:pt modelId="{783E6295-8CBC-4EF8-8C46-8339B9ABA814}">
      <dgm:prSet phldrT="[Texte]"/>
      <dgm:spPr/>
      <dgm:t>
        <a:bodyPr/>
        <a:lstStyle/>
        <a:p>
          <a:pPr algn="ctr"/>
          <a:r>
            <a:rPr lang="fr-FR"/>
            <a:t>Organiser des évènements collectifs</a:t>
          </a:r>
        </a:p>
      </dgm:t>
    </dgm:pt>
    <dgm:pt modelId="{857B24FF-5826-4627-8B07-7D459AE88A31}" type="parTrans" cxnId="{99F9720B-00BD-4172-A426-A54FBDDA463A}">
      <dgm:prSet/>
      <dgm:spPr/>
      <dgm:t>
        <a:bodyPr/>
        <a:lstStyle/>
        <a:p>
          <a:pPr algn="ctr"/>
          <a:endParaRPr lang="fr-FR"/>
        </a:p>
      </dgm:t>
    </dgm:pt>
    <dgm:pt modelId="{55D47716-1C63-4BAD-A756-406E1674507B}" type="sibTrans" cxnId="{99F9720B-00BD-4172-A426-A54FBDDA463A}">
      <dgm:prSet/>
      <dgm:spPr/>
      <dgm:t>
        <a:bodyPr/>
        <a:lstStyle/>
        <a:p>
          <a:pPr algn="ctr"/>
          <a:endParaRPr lang="fr-FR"/>
        </a:p>
      </dgm:t>
    </dgm:pt>
    <dgm:pt modelId="{1E842B9D-AE7F-464E-B1B6-E06AE60B11DD}">
      <dgm:prSet phldrT="[Texte]"/>
      <dgm:spPr/>
      <dgm:t>
        <a:bodyPr/>
        <a:lstStyle/>
        <a:p>
          <a:pPr algn="ctr"/>
          <a:r>
            <a:rPr lang="fr-FR" b="1">
              <a:solidFill>
                <a:srgbClr val="0070C0"/>
              </a:solidFill>
            </a:rPr>
            <a:t>ACTIONS AU CHOIX</a:t>
          </a:r>
        </a:p>
      </dgm:t>
    </dgm:pt>
    <dgm:pt modelId="{DBB975A2-07D1-4D15-BC0D-34B7F0B38D47}" type="parTrans" cxnId="{010315CD-7EA5-4487-9CEA-A8BC5415592D}">
      <dgm:prSet/>
      <dgm:spPr/>
      <dgm:t>
        <a:bodyPr/>
        <a:lstStyle/>
        <a:p>
          <a:pPr algn="ctr"/>
          <a:endParaRPr lang="fr-FR"/>
        </a:p>
      </dgm:t>
    </dgm:pt>
    <dgm:pt modelId="{741C39B4-C7F8-48F3-AADE-1FA23D586C16}" type="sibTrans" cxnId="{010315CD-7EA5-4487-9CEA-A8BC5415592D}">
      <dgm:prSet/>
      <dgm:spPr/>
      <dgm:t>
        <a:bodyPr/>
        <a:lstStyle/>
        <a:p>
          <a:pPr algn="ctr"/>
          <a:endParaRPr lang="fr-FR"/>
        </a:p>
      </dgm:t>
    </dgm:pt>
    <dgm:pt modelId="{0474B052-44E4-461A-AAC0-7C2CC3731840}">
      <dgm:prSet phldrT="[Texte]"/>
      <dgm:spPr/>
      <dgm:t>
        <a:bodyPr/>
        <a:lstStyle/>
        <a:p>
          <a:pPr algn="ctr"/>
          <a:r>
            <a:rPr lang="fr-FR"/>
            <a:t>Journée de prérentrée</a:t>
          </a:r>
        </a:p>
      </dgm:t>
    </dgm:pt>
    <dgm:pt modelId="{E35217B1-4111-4B58-9A53-EFEA1C3F7832}" type="parTrans" cxnId="{65D57200-5AA6-4745-A926-5EFF95F56885}">
      <dgm:prSet/>
      <dgm:spPr/>
      <dgm:t>
        <a:bodyPr/>
        <a:lstStyle/>
        <a:p>
          <a:pPr algn="ctr"/>
          <a:endParaRPr lang="fr-FR"/>
        </a:p>
      </dgm:t>
    </dgm:pt>
    <dgm:pt modelId="{C0B3D921-02E4-4AE5-BF70-E74B19512A34}" type="sibTrans" cxnId="{65D57200-5AA6-4745-A926-5EFF95F56885}">
      <dgm:prSet/>
      <dgm:spPr/>
      <dgm:t>
        <a:bodyPr/>
        <a:lstStyle/>
        <a:p>
          <a:pPr algn="ctr"/>
          <a:endParaRPr lang="fr-FR"/>
        </a:p>
      </dgm:t>
    </dgm:pt>
    <dgm:pt modelId="{573F8C6A-4ED4-422C-833F-FA5C8CED13F2}">
      <dgm:prSet phldrT="[Texte]"/>
      <dgm:spPr/>
      <dgm:t>
        <a:bodyPr/>
        <a:lstStyle/>
        <a:p>
          <a:pPr algn="ctr"/>
          <a:r>
            <a:rPr lang="fr-FR"/>
            <a:t>Surveiller les espaces communs </a:t>
          </a:r>
        </a:p>
        <a:p>
          <a:pPr algn="ctr"/>
          <a:r>
            <a:rPr lang="fr-FR"/>
            <a:t>(cour de récréation, couloirs, sanitaires, installations sportives ...)</a:t>
          </a:r>
        </a:p>
      </dgm:t>
    </dgm:pt>
    <dgm:pt modelId="{8C52CB54-06E1-491B-A831-C48647AF8852}" type="parTrans" cxnId="{ED282E0D-442D-41BB-AFCC-01004898E43B}">
      <dgm:prSet/>
      <dgm:spPr/>
      <dgm:t>
        <a:bodyPr/>
        <a:lstStyle/>
        <a:p>
          <a:pPr algn="ctr"/>
          <a:endParaRPr lang="fr-FR"/>
        </a:p>
      </dgm:t>
    </dgm:pt>
    <dgm:pt modelId="{9CBC5479-C7FF-4C5D-A6CF-258EAF111BC9}" type="sibTrans" cxnId="{ED282E0D-442D-41BB-AFCC-01004898E43B}">
      <dgm:prSet/>
      <dgm:spPr/>
      <dgm:t>
        <a:bodyPr/>
        <a:lstStyle/>
        <a:p>
          <a:pPr algn="ctr"/>
          <a:endParaRPr lang="fr-FR"/>
        </a:p>
      </dgm:t>
    </dgm:pt>
    <dgm:pt modelId="{D461D079-53E7-4110-8CEC-70F40F9A1FA3}">
      <dgm:prSet phldrT="[Texte]"/>
      <dgm:spPr/>
      <dgm:t>
        <a:bodyPr/>
        <a:lstStyle/>
        <a:p>
          <a:pPr algn="ctr"/>
          <a:r>
            <a:rPr lang="fr-FR"/>
            <a:t>Journée d'intégration</a:t>
          </a:r>
        </a:p>
      </dgm:t>
    </dgm:pt>
    <dgm:pt modelId="{A832D749-BCD8-4484-8F13-0F3E6F4922DC}" type="parTrans" cxnId="{E4C72682-E303-4A67-A698-2C11D98519C8}">
      <dgm:prSet/>
      <dgm:spPr/>
      <dgm:t>
        <a:bodyPr/>
        <a:lstStyle/>
        <a:p>
          <a:pPr algn="ctr"/>
          <a:endParaRPr lang="fr-FR"/>
        </a:p>
      </dgm:t>
    </dgm:pt>
    <dgm:pt modelId="{6647AC5A-2EEF-4590-864C-7191163F932C}" type="sibTrans" cxnId="{E4C72682-E303-4A67-A698-2C11D98519C8}">
      <dgm:prSet/>
      <dgm:spPr/>
      <dgm:t>
        <a:bodyPr/>
        <a:lstStyle/>
        <a:p>
          <a:pPr algn="ctr"/>
          <a:endParaRPr lang="fr-FR"/>
        </a:p>
      </dgm:t>
    </dgm:pt>
    <dgm:pt modelId="{B22EEB66-4273-47D4-9178-A556ED7B240A}">
      <dgm:prSet phldrT="[Texte]"/>
      <dgm:spPr/>
      <dgm:t>
        <a:bodyPr/>
        <a:lstStyle/>
        <a:p>
          <a:pPr algn="ctr"/>
          <a:r>
            <a:rPr lang="fr-FR"/>
            <a:t>Rituels d'accueil dans la classe</a:t>
          </a:r>
        </a:p>
      </dgm:t>
    </dgm:pt>
    <dgm:pt modelId="{3F266A9A-14B3-4E77-B567-D00717CCD864}" type="parTrans" cxnId="{FE456E9C-FA43-4210-AD16-AAB7ABA5E293}">
      <dgm:prSet/>
      <dgm:spPr/>
      <dgm:t>
        <a:bodyPr/>
        <a:lstStyle/>
        <a:p>
          <a:endParaRPr lang="fr-FR"/>
        </a:p>
      </dgm:t>
    </dgm:pt>
    <dgm:pt modelId="{1EFC230A-E33F-419B-B3F3-3B7AB3ADF45D}" type="sibTrans" cxnId="{FE456E9C-FA43-4210-AD16-AAB7ABA5E293}">
      <dgm:prSet/>
      <dgm:spPr/>
      <dgm:t>
        <a:bodyPr/>
        <a:lstStyle/>
        <a:p>
          <a:endParaRPr lang="fr-FR"/>
        </a:p>
      </dgm:t>
    </dgm:pt>
    <dgm:pt modelId="{D58975BE-6A57-4C95-8BBF-FFF1DE9C233D}">
      <dgm:prSet phldrT="[Texte]"/>
      <dgm:spPr/>
      <dgm:t>
        <a:bodyPr/>
        <a:lstStyle/>
        <a:p>
          <a:pPr algn="ctr"/>
          <a:r>
            <a:rPr lang="fr-FR"/>
            <a:t>Espace d'écoute</a:t>
          </a:r>
        </a:p>
      </dgm:t>
    </dgm:pt>
    <dgm:pt modelId="{84AE49D9-3E01-4987-9DA8-3A1DF2A0973A}" type="parTrans" cxnId="{AB62005E-9717-43CC-ABF9-1754F6EB5FF8}">
      <dgm:prSet/>
      <dgm:spPr/>
      <dgm:t>
        <a:bodyPr/>
        <a:lstStyle/>
        <a:p>
          <a:endParaRPr lang="fr-FR"/>
        </a:p>
      </dgm:t>
    </dgm:pt>
    <dgm:pt modelId="{DF44F348-F37E-429E-B354-4A5CB908340A}" type="sibTrans" cxnId="{AB62005E-9717-43CC-ABF9-1754F6EB5FF8}">
      <dgm:prSet/>
      <dgm:spPr/>
      <dgm:t>
        <a:bodyPr/>
        <a:lstStyle/>
        <a:p>
          <a:endParaRPr lang="fr-FR"/>
        </a:p>
      </dgm:t>
    </dgm:pt>
    <dgm:pt modelId="{8F816029-F76E-43A7-914E-B92941985AF0}">
      <dgm:prSet phldrT="[Texte]"/>
      <dgm:spPr/>
      <dgm:t>
        <a:bodyPr/>
        <a:lstStyle/>
        <a:p>
          <a:pPr algn="ctr"/>
          <a:r>
            <a:rPr lang="fr-FR" dirty="0"/>
            <a:t>Aménagement des espaces de la cour</a:t>
          </a:r>
        </a:p>
      </dgm:t>
    </dgm:pt>
    <dgm:pt modelId="{E5BC058F-A21F-4483-BBED-EC414AAA3603}" type="parTrans" cxnId="{4FD639F3-34F8-40FC-BB53-DCBF997E49F5}">
      <dgm:prSet/>
      <dgm:spPr/>
      <dgm:t>
        <a:bodyPr/>
        <a:lstStyle/>
        <a:p>
          <a:endParaRPr lang="fr-FR"/>
        </a:p>
      </dgm:t>
    </dgm:pt>
    <dgm:pt modelId="{36B96151-2171-42AF-B9CE-6A66E1DAC8D9}" type="sibTrans" cxnId="{4FD639F3-34F8-40FC-BB53-DCBF997E49F5}">
      <dgm:prSet/>
      <dgm:spPr/>
      <dgm:t>
        <a:bodyPr/>
        <a:lstStyle/>
        <a:p>
          <a:endParaRPr lang="fr-FR"/>
        </a:p>
      </dgm:t>
    </dgm:pt>
    <dgm:pt modelId="{E69B4CFD-1D46-4C24-9F4F-D5B86D326337}" type="pres">
      <dgm:prSet presAssocID="{768A38D6-28C7-4ABB-B981-CFE3B39E976D}" presName="theList" presStyleCnt="0">
        <dgm:presLayoutVars>
          <dgm:dir/>
          <dgm:animLvl val="lvl"/>
          <dgm:resizeHandles val="exact"/>
        </dgm:presLayoutVars>
      </dgm:prSet>
      <dgm:spPr/>
      <dgm:t>
        <a:bodyPr/>
        <a:lstStyle/>
        <a:p>
          <a:endParaRPr lang="fr-FR"/>
        </a:p>
      </dgm:t>
    </dgm:pt>
    <dgm:pt modelId="{9089356B-B7AB-4852-84FF-DC38FDEEEAD5}" type="pres">
      <dgm:prSet presAssocID="{02F9713C-BD4C-4D84-994B-5A1F83D28ED6}" presName="compNode" presStyleCnt="0"/>
      <dgm:spPr/>
    </dgm:pt>
    <dgm:pt modelId="{F77E5A9B-179E-4983-8E49-44049A412A10}" type="pres">
      <dgm:prSet presAssocID="{02F9713C-BD4C-4D84-994B-5A1F83D28ED6}" presName="aNode" presStyleLbl="bgShp" presStyleIdx="0" presStyleCnt="2"/>
      <dgm:spPr/>
      <dgm:t>
        <a:bodyPr/>
        <a:lstStyle/>
        <a:p>
          <a:endParaRPr lang="fr-FR"/>
        </a:p>
      </dgm:t>
    </dgm:pt>
    <dgm:pt modelId="{206F3A81-876E-4054-A2CF-3F1B097621B7}" type="pres">
      <dgm:prSet presAssocID="{02F9713C-BD4C-4D84-994B-5A1F83D28ED6}" presName="textNode" presStyleLbl="bgShp" presStyleIdx="0" presStyleCnt="2"/>
      <dgm:spPr/>
      <dgm:t>
        <a:bodyPr/>
        <a:lstStyle/>
        <a:p>
          <a:endParaRPr lang="fr-FR"/>
        </a:p>
      </dgm:t>
    </dgm:pt>
    <dgm:pt modelId="{3C4207B6-6C88-4B4B-B18E-A556C977B1CD}" type="pres">
      <dgm:prSet presAssocID="{02F9713C-BD4C-4D84-994B-5A1F83D28ED6}" presName="compChildNode" presStyleCnt="0"/>
      <dgm:spPr/>
    </dgm:pt>
    <dgm:pt modelId="{B9ED35D4-BF9A-45B1-9C1E-7E5C55B43E3A}" type="pres">
      <dgm:prSet presAssocID="{02F9713C-BD4C-4D84-994B-5A1F83D28ED6}" presName="theInnerList" presStyleCnt="0"/>
      <dgm:spPr/>
    </dgm:pt>
    <dgm:pt modelId="{8BDC8AF5-7BDF-4458-A5B7-462CFAE2D583}" type="pres">
      <dgm:prSet presAssocID="{226BF3D4-C2BB-4EBF-8A31-BD6D70DF93A8}" presName="childNode" presStyleLbl="node1" presStyleIdx="0" presStyleCnt="8">
        <dgm:presLayoutVars>
          <dgm:bulletEnabled val="1"/>
        </dgm:presLayoutVars>
      </dgm:prSet>
      <dgm:spPr/>
      <dgm:t>
        <a:bodyPr/>
        <a:lstStyle/>
        <a:p>
          <a:endParaRPr lang="fr-FR"/>
        </a:p>
      </dgm:t>
    </dgm:pt>
    <dgm:pt modelId="{966084E8-2DD1-4ADF-8F66-55C59DBF1BE5}" type="pres">
      <dgm:prSet presAssocID="{226BF3D4-C2BB-4EBF-8A31-BD6D70DF93A8}" presName="aSpace2" presStyleCnt="0"/>
      <dgm:spPr/>
    </dgm:pt>
    <dgm:pt modelId="{55493E67-43E7-4942-80C4-AE2EE2A80E22}" type="pres">
      <dgm:prSet presAssocID="{783E6295-8CBC-4EF8-8C46-8339B9ABA814}" presName="childNode" presStyleLbl="node1" presStyleIdx="1" presStyleCnt="8">
        <dgm:presLayoutVars>
          <dgm:bulletEnabled val="1"/>
        </dgm:presLayoutVars>
      </dgm:prSet>
      <dgm:spPr/>
      <dgm:t>
        <a:bodyPr/>
        <a:lstStyle/>
        <a:p>
          <a:endParaRPr lang="fr-FR"/>
        </a:p>
      </dgm:t>
    </dgm:pt>
    <dgm:pt modelId="{EC33AF4A-FFB4-4D24-9482-095CDAA04521}" type="pres">
      <dgm:prSet presAssocID="{783E6295-8CBC-4EF8-8C46-8339B9ABA814}" presName="aSpace2" presStyleCnt="0"/>
      <dgm:spPr/>
    </dgm:pt>
    <dgm:pt modelId="{81AEFEBE-0847-425F-B75B-07CF320A14F5}" type="pres">
      <dgm:prSet presAssocID="{573F8C6A-4ED4-422C-833F-FA5C8CED13F2}" presName="childNode" presStyleLbl="node1" presStyleIdx="2" presStyleCnt="8">
        <dgm:presLayoutVars>
          <dgm:bulletEnabled val="1"/>
        </dgm:presLayoutVars>
      </dgm:prSet>
      <dgm:spPr/>
      <dgm:t>
        <a:bodyPr/>
        <a:lstStyle/>
        <a:p>
          <a:endParaRPr lang="fr-FR"/>
        </a:p>
      </dgm:t>
    </dgm:pt>
    <dgm:pt modelId="{E8EDFA46-B473-4C69-A457-21BC37578F64}" type="pres">
      <dgm:prSet presAssocID="{02F9713C-BD4C-4D84-994B-5A1F83D28ED6}" presName="aSpace" presStyleCnt="0"/>
      <dgm:spPr/>
    </dgm:pt>
    <dgm:pt modelId="{93CE8927-6985-48BE-8564-DDA318AAD54B}" type="pres">
      <dgm:prSet presAssocID="{1E842B9D-AE7F-464E-B1B6-E06AE60B11DD}" presName="compNode" presStyleCnt="0"/>
      <dgm:spPr/>
    </dgm:pt>
    <dgm:pt modelId="{E41BB3FE-7555-4AD9-A5DC-DF271FC1D0FC}" type="pres">
      <dgm:prSet presAssocID="{1E842B9D-AE7F-464E-B1B6-E06AE60B11DD}" presName="aNode" presStyleLbl="bgShp" presStyleIdx="1" presStyleCnt="2"/>
      <dgm:spPr/>
      <dgm:t>
        <a:bodyPr/>
        <a:lstStyle/>
        <a:p>
          <a:endParaRPr lang="fr-FR"/>
        </a:p>
      </dgm:t>
    </dgm:pt>
    <dgm:pt modelId="{BBE488B1-8C3F-464B-B4AB-CDCCAEE193A1}" type="pres">
      <dgm:prSet presAssocID="{1E842B9D-AE7F-464E-B1B6-E06AE60B11DD}" presName="textNode" presStyleLbl="bgShp" presStyleIdx="1" presStyleCnt="2"/>
      <dgm:spPr/>
      <dgm:t>
        <a:bodyPr/>
        <a:lstStyle/>
        <a:p>
          <a:endParaRPr lang="fr-FR"/>
        </a:p>
      </dgm:t>
    </dgm:pt>
    <dgm:pt modelId="{A18F2A55-D503-45C8-91B2-45A7364F55A2}" type="pres">
      <dgm:prSet presAssocID="{1E842B9D-AE7F-464E-B1B6-E06AE60B11DD}" presName="compChildNode" presStyleCnt="0"/>
      <dgm:spPr/>
    </dgm:pt>
    <dgm:pt modelId="{AC58CA33-5A8C-4D0C-A7FA-A5AFC56E7332}" type="pres">
      <dgm:prSet presAssocID="{1E842B9D-AE7F-464E-B1B6-E06AE60B11DD}" presName="theInnerList" presStyleCnt="0"/>
      <dgm:spPr/>
    </dgm:pt>
    <dgm:pt modelId="{1A8346A7-08F6-4BC5-84F1-8FDCFFD21340}" type="pres">
      <dgm:prSet presAssocID="{0474B052-44E4-461A-AAC0-7C2CC3731840}" presName="childNode" presStyleLbl="node1" presStyleIdx="3" presStyleCnt="8">
        <dgm:presLayoutVars>
          <dgm:bulletEnabled val="1"/>
        </dgm:presLayoutVars>
      </dgm:prSet>
      <dgm:spPr/>
      <dgm:t>
        <a:bodyPr/>
        <a:lstStyle/>
        <a:p>
          <a:endParaRPr lang="fr-FR"/>
        </a:p>
      </dgm:t>
    </dgm:pt>
    <dgm:pt modelId="{F8F9B618-672C-4569-8B76-2D8A36D0F710}" type="pres">
      <dgm:prSet presAssocID="{0474B052-44E4-461A-AAC0-7C2CC3731840}" presName="aSpace2" presStyleCnt="0"/>
      <dgm:spPr/>
    </dgm:pt>
    <dgm:pt modelId="{D2BA0D12-2CA1-4F9F-93F9-A069392F66B4}" type="pres">
      <dgm:prSet presAssocID="{D461D079-53E7-4110-8CEC-70F40F9A1FA3}" presName="childNode" presStyleLbl="node1" presStyleIdx="4" presStyleCnt="8" custLinFactNeighborY="-64831">
        <dgm:presLayoutVars>
          <dgm:bulletEnabled val="1"/>
        </dgm:presLayoutVars>
      </dgm:prSet>
      <dgm:spPr/>
      <dgm:t>
        <a:bodyPr/>
        <a:lstStyle/>
        <a:p>
          <a:endParaRPr lang="fr-FR"/>
        </a:p>
      </dgm:t>
    </dgm:pt>
    <dgm:pt modelId="{3A56995F-145F-4EE0-83BA-90F87009709E}" type="pres">
      <dgm:prSet presAssocID="{D461D079-53E7-4110-8CEC-70F40F9A1FA3}" presName="aSpace2" presStyleCnt="0"/>
      <dgm:spPr/>
    </dgm:pt>
    <dgm:pt modelId="{EFEECF89-675B-40AD-9B2A-862BE4D22EC4}" type="pres">
      <dgm:prSet presAssocID="{B22EEB66-4273-47D4-9178-A556ED7B240A}" presName="childNode" presStyleLbl="node1" presStyleIdx="5" presStyleCnt="8">
        <dgm:presLayoutVars>
          <dgm:bulletEnabled val="1"/>
        </dgm:presLayoutVars>
      </dgm:prSet>
      <dgm:spPr/>
      <dgm:t>
        <a:bodyPr/>
        <a:lstStyle/>
        <a:p>
          <a:endParaRPr lang="fr-FR"/>
        </a:p>
      </dgm:t>
    </dgm:pt>
    <dgm:pt modelId="{A5F9CC5D-019E-4570-9A65-EB029CF39197}" type="pres">
      <dgm:prSet presAssocID="{B22EEB66-4273-47D4-9178-A556ED7B240A}" presName="aSpace2" presStyleCnt="0"/>
      <dgm:spPr/>
    </dgm:pt>
    <dgm:pt modelId="{9C35C62A-0E41-41C3-B451-B094557EDCB4}" type="pres">
      <dgm:prSet presAssocID="{D58975BE-6A57-4C95-8BBF-FFF1DE9C233D}" presName="childNode" presStyleLbl="node1" presStyleIdx="6" presStyleCnt="8">
        <dgm:presLayoutVars>
          <dgm:bulletEnabled val="1"/>
        </dgm:presLayoutVars>
      </dgm:prSet>
      <dgm:spPr/>
      <dgm:t>
        <a:bodyPr/>
        <a:lstStyle/>
        <a:p>
          <a:endParaRPr lang="fr-FR"/>
        </a:p>
      </dgm:t>
    </dgm:pt>
    <dgm:pt modelId="{5FE6B8FE-0AF9-41DA-9760-E1FEE09322C1}" type="pres">
      <dgm:prSet presAssocID="{D58975BE-6A57-4C95-8BBF-FFF1DE9C233D}" presName="aSpace2" presStyleCnt="0"/>
      <dgm:spPr/>
    </dgm:pt>
    <dgm:pt modelId="{F4496418-4FF9-4B94-8725-98F545C25C51}" type="pres">
      <dgm:prSet presAssocID="{8F816029-F76E-43A7-914E-B92941985AF0}" presName="childNode" presStyleLbl="node1" presStyleIdx="7" presStyleCnt="8">
        <dgm:presLayoutVars>
          <dgm:bulletEnabled val="1"/>
        </dgm:presLayoutVars>
      </dgm:prSet>
      <dgm:spPr/>
      <dgm:t>
        <a:bodyPr/>
        <a:lstStyle/>
        <a:p>
          <a:endParaRPr lang="fr-FR"/>
        </a:p>
      </dgm:t>
    </dgm:pt>
  </dgm:ptLst>
  <dgm:cxnLst>
    <dgm:cxn modelId="{1C38FB81-F49B-49B1-BE05-6CFAC630FFCE}" type="presOf" srcId="{783E6295-8CBC-4EF8-8C46-8339B9ABA814}" destId="{55493E67-43E7-4942-80C4-AE2EE2A80E22}" srcOrd="0" destOrd="0" presId="urn:microsoft.com/office/officeart/2005/8/layout/lProcess2"/>
    <dgm:cxn modelId="{D342B869-A703-4FD4-B2ED-47F3648A9838}" type="presOf" srcId="{02F9713C-BD4C-4D84-994B-5A1F83D28ED6}" destId="{206F3A81-876E-4054-A2CF-3F1B097621B7}" srcOrd="1" destOrd="0" presId="urn:microsoft.com/office/officeart/2005/8/layout/lProcess2"/>
    <dgm:cxn modelId="{8B3E610C-02F3-4162-84C6-715ECF6AF856}" type="presOf" srcId="{D461D079-53E7-4110-8CEC-70F40F9A1FA3}" destId="{D2BA0D12-2CA1-4F9F-93F9-A069392F66B4}" srcOrd="0" destOrd="0" presId="urn:microsoft.com/office/officeart/2005/8/layout/lProcess2"/>
    <dgm:cxn modelId="{AB62005E-9717-43CC-ABF9-1754F6EB5FF8}" srcId="{1E842B9D-AE7F-464E-B1B6-E06AE60B11DD}" destId="{D58975BE-6A57-4C95-8BBF-FFF1DE9C233D}" srcOrd="3" destOrd="0" parTransId="{84AE49D9-3E01-4987-9DA8-3A1DF2A0973A}" sibTransId="{DF44F348-F37E-429E-B354-4A5CB908340A}"/>
    <dgm:cxn modelId="{15F24620-0CFF-4F02-82F8-15DF41B7DBA0}" type="presOf" srcId="{768A38D6-28C7-4ABB-B981-CFE3B39E976D}" destId="{E69B4CFD-1D46-4C24-9F4F-D5B86D326337}" srcOrd="0" destOrd="0" presId="urn:microsoft.com/office/officeart/2005/8/layout/lProcess2"/>
    <dgm:cxn modelId="{FE456E9C-FA43-4210-AD16-AAB7ABA5E293}" srcId="{1E842B9D-AE7F-464E-B1B6-E06AE60B11DD}" destId="{B22EEB66-4273-47D4-9178-A556ED7B240A}" srcOrd="2" destOrd="0" parTransId="{3F266A9A-14B3-4E77-B567-D00717CCD864}" sibTransId="{1EFC230A-E33F-419B-B3F3-3B7AB3ADF45D}"/>
    <dgm:cxn modelId="{E8530C89-508F-4E24-8C7E-2FB5D74E08FB}" type="presOf" srcId="{B22EEB66-4273-47D4-9178-A556ED7B240A}" destId="{EFEECF89-675B-40AD-9B2A-862BE4D22EC4}" srcOrd="0" destOrd="0" presId="urn:microsoft.com/office/officeart/2005/8/layout/lProcess2"/>
    <dgm:cxn modelId="{ED282E0D-442D-41BB-AFCC-01004898E43B}" srcId="{02F9713C-BD4C-4D84-994B-5A1F83D28ED6}" destId="{573F8C6A-4ED4-422C-833F-FA5C8CED13F2}" srcOrd="2" destOrd="0" parTransId="{8C52CB54-06E1-491B-A831-C48647AF8852}" sibTransId="{9CBC5479-C7FF-4C5D-A6CF-258EAF111BC9}"/>
    <dgm:cxn modelId="{5EC61524-0A3A-4B57-9945-BC70A9FF84A5}" type="presOf" srcId="{573F8C6A-4ED4-422C-833F-FA5C8CED13F2}" destId="{81AEFEBE-0847-425F-B75B-07CF320A14F5}" srcOrd="0" destOrd="0" presId="urn:microsoft.com/office/officeart/2005/8/layout/lProcess2"/>
    <dgm:cxn modelId="{ECEB5B74-BCA9-4DE7-B74B-0331E7844965}" type="presOf" srcId="{1E842B9D-AE7F-464E-B1B6-E06AE60B11DD}" destId="{BBE488B1-8C3F-464B-B4AB-CDCCAEE193A1}" srcOrd="1" destOrd="0" presId="urn:microsoft.com/office/officeart/2005/8/layout/lProcess2"/>
    <dgm:cxn modelId="{E4C72682-E303-4A67-A698-2C11D98519C8}" srcId="{1E842B9D-AE7F-464E-B1B6-E06AE60B11DD}" destId="{D461D079-53E7-4110-8CEC-70F40F9A1FA3}" srcOrd="1" destOrd="0" parTransId="{A832D749-BCD8-4484-8F13-0F3E6F4922DC}" sibTransId="{6647AC5A-2EEF-4590-864C-7191163F932C}"/>
    <dgm:cxn modelId="{4FD639F3-34F8-40FC-BB53-DCBF997E49F5}" srcId="{1E842B9D-AE7F-464E-B1B6-E06AE60B11DD}" destId="{8F816029-F76E-43A7-914E-B92941985AF0}" srcOrd="4" destOrd="0" parTransId="{E5BC058F-A21F-4483-BBED-EC414AAA3603}" sibTransId="{36B96151-2171-42AF-B9CE-6A66E1DAC8D9}"/>
    <dgm:cxn modelId="{65D57200-5AA6-4745-A926-5EFF95F56885}" srcId="{1E842B9D-AE7F-464E-B1B6-E06AE60B11DD}" destId="{0474B052-44E4-461A-AAC0-7C2CC3731840}" srcOrd="0" destOrd="0" parTransId="{E35217B1-4111-4B58-9A53-EFEA1C3F7832}" sibTransId="{C0B3D921-02E4-4AE5-BF70-E74B19512A34}"/>
    <dgm:cxn modelId="{010315CD-7EA5-4487-9CEA-A8BC5415592D}" srcId="{768A38D6-28C7-4ABB-B981-CFE3B39E976D}" destId="{1E842B9D-AE7F-464E-B1B6-E06AE60B11DD}" srcOrd="1" destOrd="0" parTransId="{DBB975A2-07D1-4D15-BC0D-34B7F0B38D47}" sibTransId="{741C39B4-C7F8-48F3-AADE-1FA23D586C16}"/>
    <dgm:cxn modelId="{969A9131-8485-4239-BFA3-6DAD5142F357}" type="presOf" srcId="{226BF3D4-C2BB-4EBF-8A31-BD6D70DF93A8}" destId="{8BDC8AF5-7BDF-4458-A5B7-462CFAE2D583}" srcOrd="0" destOrd="0" presId="urn:microsoft.com/office/officeart/2005/8/layout/lProcess2"/>
    <dgm:cxn modelId="{C603489B-5757-4207-9880-784211B502AD}" type="presOf" srcId="{D58975BE-6A57-4C95-8BBF-FFF1DE9C233D}" destId="{9C35C62A-0E41-41C3-B451-B094557EDCB4}" srcOrd="0" destOrd="0" presId="urn:microsoft.com/office/officeart/2005/8/layout/lProcess2"/>
    <dgm:cxn modelId="{2ECE4CEF-484B-4FC8-AF94-FC2E90F79B2A}" type="presOf" srcId="{8F816029-F76E-43A7-914E-B92941985AF0}" destId="{F4496418-4FF9-4B94-8725-98F545C25C51}" srcOrd="0" destOrd="0" presId="urn:microsoft.com/office/officeart/2005/8/layout/lProcess2"/>
    <dgm:cxn modelId="{739FC7F8-45C7-4DA9-8FE5-DE9A1AF9D38C}" type="presOf" srcId="{02F9713C-BD4C-4D84-994B-5A1F83D28ED6}" destId="{F77E5A9B-179E-4983-8E49-44049A412A10}" srcOrd="0" destOrd="0" presId="urn:microsoft.com/office/officeart/2005/8/layout/lProcess2"/>
    <dgm:cxn modelId="{99F9720B-00BD-4172-A426-A54FBDDA463A}" srcId="{02F9713C-BD4C-4D84-994B-5A1F83D28ED6}" destId="{783E6295-8CBC-4EF8-8C46-8339B9ABA814}" srcOrd="1" destOrd="0" parTransId="{857B24FF-5826-4627-8B07-7D459AE88A31}" sibTransId="{55D47716-1C63-4BAD-A756-406E1674507B}"/>
    <dgm:cxn modelId="{4E8D0668-9C9F-4692-A161-EB16E9E3C4A5}" type="presOf" srcId="{1E842B9D-AE7F-464E-B1B6-E06AE60B11DD}" destId="{E41BB3FE-7555-4AD9-A5DC-DF271FC1D0FC}" srcOrd="0" destOrd="0" presId="urn:microsoft.com/office/officeart/2005/8/layout/lProcess2"/>
    <dgm:cxn modelId="{16DC25E3-8EB7-4EE9-9CE7-2DC6FA0D8E85}" type="presOf" srcId="{0474B052-44E4-461A-AAC0-7C2CC3731840}" destId="{1A8346A7-08F6-4BC5-84F1-8FDCFFD21340}" srcOrd="0" destOrd="0" presId="urn:microsoft.com/office/officeart/2005/8/layout/lProcess2"/>
    <dgm:cxn modelId="{23CDAE5B-166C-4A52-8526-083A1919258F}" srcId="{768A38D6-28C7-4ABB-B981-CFE3B39E976D}" destId="{02F9713C-BD4C-4D84-994B-5A1F83D28ED6}" srcOrd="0" destOrd="0" parTransId="{DD8A0D45-BB8C-474F-AEC1-DD208288A259}" sibTransId="{84D0890A-B4C6-4818-8A4F-E85DFBB4B873}"/>
    <dgm:cxn modelId="{895289FF-B753-4AEB-AF58-C0B29B9AD8FA}" srcId="{02F9713C-BD4C-4D84-994B-5A1F83D28ED6}" destId="{226BF3D4-C2BB-4EBF-8A31-BD6D70DF93A8}" srcOrd="0" destOrd="0" parTransId="{057BE20C-61CA-4EBE-8368-966BD5F25E08}" sibTransId="{1102D566-5BD1-4174-A72F-DDFF53E153A6}"/>
    <dgm:cxn modelId="{9C974CAF-41DC-41ED-9B3C-78CA9DF1A29D}" type="presParOf" srcId="{E69B4CFD-1D46-4C24-9F4F-D5B86D326337}" destId="{9089356B-B7AB-4852-84FF-DC38FDEEEAD5}" srcOrd="0" destOrd="0" presId="urn:microsoft.com/office/officeart/2005/8/layout/lProcess2"/>
    <dgm:cxn modelId="{984C63FD-7E27-40FE-936C-F8DCBC2BD9E3}" type="presParOf" srcId="{9089356B-B7AB-4852-84FF-DC38FDEEEAD5}" destId="{F77E5A9B-179E-4983-8E49-44049A412A10}" srcOrd="0" destOrd="0" presId="urn:microsoft.com/office/officeart/2005/8/layout/lProcess2"/>
    <dgm:cxn modelId="{60446974-1FE4-425B-B606-94A9F5D65BC3}" type="presParOf" srcId="{9089356B-B7AB-4852-84FF-DC38FDEEEAD5}" destId="{206F3A81-876E-4054-A2CF-3F1B097621B7}" srcOrd="1" destOrd="0" presId="urn:microsoft.com/office/officeart/2005/8/layout/lProcess2"/>
    <dgm:cxn modelId="{7CA585EB-1D63-4202-BFD8-CD13878DE273}" type="presParOf" srcId="{9089356B-B7AB-4852-84FF-DC38FDEEEAD5}" destId="{3C4207B6-6C88-4B4B-B18E-A556C977B1CD}" srcOrd="2" destOrd="0" presId="urn:microsoft.com/office/officeart/2005/8/layout/lProcess2"/>
    <dgm:cxn modelId="{76187ABA-A02C-45F5-9E63-A8F210C7323C}" type="presParOf" srcId="{3C4207B6-6C88-4B4B-B18E-A556C977B1CD}" destId="{B9ED35D4-BF9A-45B1-9C1E-7E5C55B43E3A}" srcOrd="0" destOrd="0" presId="urn:microsoft.com/office/officeart/2005/8/layout/lProcess2"/>
    <dgm:cxn modelId="{B03C7A5F-7A01-47E4-9BC5-D5FAB4679DA2}" type="presParOf" srcId="{B9ED35D4-BF9A-45B1-9C1E-7E5C55B43E3A}" destId="{8BDC8AF5-7BDF-4458-A5B7-462CFAE2D583}" srcOrd="0" destOrd="0" presId="urn:microsoft.com/office/officeart/2005/8/layout/lProcess2"/>
    <dgm:cxn modelId="{623DCEFB-C78F-4F2A-A1EA-99DF24B027F0}" type="presParOf" srcId="{B9ED35D4-BF9A-45B1-9C1E-7E5C55B43E3A}" destId="{966084E8-2DD1-4ADF-8F66-55C59DBF1BE5}" srcOrd="1" destOrd="0" presId="urn:microsoft.com/office/officeart/2005/8/layout/lProcess2"/>
    <dgm:cxn modelId="{6E1A4DD0-BC8E-44DC-9AFE-FB087E205BB3}" type="presParOf" srcId="{B9ED35D4-BF9A-45B1-9C1E-7E5C55B43E3A}" destId="{55493E67-43E7-4942-80C4-AE2EE2A80E22}" srcOrd="2" destOrd="0" presId="urn:microsoft.com/office/officeart/2005/8/layout/lProcess2"/>
    <dgm:cxn modelId="{3679F00E-2CE7-42F4-B8C5-071BFE1C73B8}" type="presParOf" srcId="{B9ED35D4-BF9A-45B1-9C1E-7E5C55B43E3A}" destId="{EC33AF4A-FFB4-4D24-9482-095CDAA04521}" srcOrd="3" destOrd="0" presId="urn:microsoft.com/office/officeart/2005/8/layout/lProcess2"/>
    <dgm:cxn modelId="{87081C32-7ED0-424D-A388-35ABEE57156E}" type="presParOf" srcId="{B9ED35D4-BF9A-45B1-9C1E-7E5C55B43E3A}" destId="{81AEFEBE-0847-425F-B75B-07CF320A14F5}" srcOrd="4" destOrd="0" presId="urn:microsoft.com/office/officeart/2005/8/layout/lProcess2"/>
    <dgm:cxn modelId="{1EB8A9B7-3457-429E-A551-102E544BD33C}" type="presParOf" srcId="{E69B4CFD-1D46-4C24-9F4F-D5B86D326337}" destId="{E8EDFA46-B473-4C69-A457-21BC37578F64}" srcOrd="1" destOrd="0" presId="urn:microsoft.com/office/officeart/2005/8/layout/lProcess2"/>
    <dgm:cxn modelId="{5712E87D-4B14-4D74-BE8C-1DC0BBA280BA}" type="presParOf" srcId="{E69B4CFD-1D46-4C24-9F4F-D5B86D326337}" destId="{93CE8927-6985-48BE-8564-DDA318AAD54B}" srcOrd="2" destOrd="0" presId="urn:microsoft.com/office/officeart/2005/8/layout/lProcess2"/>
    <dgm:cxn modelId="{5A6B7FBC-9A46-4290-B13E-E1F8E03FB093}" type="presParOf" srcId="{93CE8927-6985-48BE-8564-DDA318AAD54B}" destId="{E41BB3FE-7555-4AD9-A5DC-DF271FC1D0FC}" srcOrd="0" destOrd="0" presId="urn:microsoft.com/office/officeart/2005/8/layout/lProcess2"/>
    <dgm:cxn modelId="{52A70D7F-1F93-41D1-A07A-4A3EDA2BC67C}" type="presParOf" srcId="{93CE8927-6985-48BE-8564-DDA318AAD54B}" destId="{BBE488B1-8C3F-464B-B4AB-CDCCAEE193A1}" srcOrd="1" destOrd="0" presId="urn:microsoft.com/office/officeart/2005/8/layout/lProcess2"/>
    <dgm:cxn modelId="{F6F7016C-D1F5-46E3-B070-A83FE5EF194F}" type="presParOf" srcId="{93CE8927-6985-48BE-8564-DDA318AAD54B}" destId="{A18F2A55-D503-45C8-91B2-45A7364F55A2}" srcOrd="2" destOrd="0" presId="urn:microsoft.com/office/officeart/2005/8/layout/lProcess2"/>
    <dgm:cxn modelId="{8B0B67FD-0125-4BCD-BF87-53A1E0AD37C1}" type="presParOf" srcId="{A18F2A55-D503-45C8-91B2-45A7364F55A2}" destId="{AC58CA33-5A8C-4D0C-A7FA-A5AFC56E7332}" srcOrd="0" destOrd="0" presId="urn:microsoft.com/office/officeart/2005/8/layout/lProcess2"/>
    <dgm:cxn modelId="{6C284E55-36CD-4A8E-B05D-6D6BF8F5DFF7}" type="presParOf" srcId="{AC58CA33-5A8C-4D0C-A7FA-A5AFC56E7332}" destId="{1A8346A7-08F6-4BC5-84F1-8FDCFFD21340}" srcOrd="0" destOrd="0" presId="urn:microsoft.com/office/officeart/2005/8/layout/lProcess2"/>
    <dgm:cxn modelId="{51D9766C-3983-4D02-8345-DE6087254DCC}" type="presParOf" srcId="{AC58CA33-5A8C-4D0C-A7FA-A5AFC56E7332}" destId="{F8F9B618-672C-4569-8B76-2D8A36D0F710}" srcOrd="1" destOrd="0" presId="urn:microsoft.com/office/officeart/2005/8/layout/lProcess2"/>
    <dgm:cxn modelId="{91EACB77-4FCE-4089-BA55-13D05167624B}" type="presParOf" srcId="{AC58CA33-5A8C-4D0C-A7FA-A5AFC56E7332}" destId="{D2BA0D12-2CA1-4F9F-93F9-A069392F66B4}" srcOrd="2" destOrd="0" presId="urn:microsoft.com/office/officeart/2005/8/layout/lProcess2"/>
    <dgm:cxn modelId="{0DA5BFCB-910B-47E4-9294-0EE1ADD69C20}" type="presParOf" srcId="{AC58CA33-5A8C-4D0C-A7FA-A5AFC56E7332}" destId="{3A56995F-145F-4EE0-83BA-90F87009709E}" srcOrd="3" destOrd="0" presId="urn:microsoft.com/office/officeart/2005/8/layout/lProcess2"/>
    <dgm:cxn modelId="{7F88ADDD-29AB-426C-898C-138D43E40E1E}" type="presParOf" srcId="{AC58CA33-5A8C-4D0C-A7FA-A5AFC56E7332}" destId="{EFEECF89-675B-40AD-9B2A-862BE4D22EC4}" srcOrd="4" destOrd="0" presId="urn:microsoft.com/office/officeart/2005/8/layout/lProcess2"/>
    <dgm:cxn modelId="{54E5AC81-83E3-4494-81A1-2A3D21362D35}" type="presParOf" srcId="{AC58CA33-5A8C-4D0C-A7FA-A5AFC56E7332}" destId="{A5F9CC5D-019E-4570-9A65-EB029CF39197}" srcOrd="5" destOrd="0" presId="urn:microsoft.com/office/officeart/2005/8/layout/lProcess2"/>
    <dgm:cxn modelId="{31FAC5C6-073E-4087-8FF3-133F5FF4B06C}" type="presParOf" srcId="{AC58CA33-5A8C-4D0C-A7FA-A5AFC56E7332}" destId="{9C35C62A-0E41-41C3-B451-B094557EDCB4}" srcOrd="6" destOrd="0" presId="urn:microsoft.com/office/officeart/2005/8/layout/lProcess2"/>
    <dgm:cxn modelId="{F625C210-D2E0-41F7-B37F-DD9ACDD4B740}" type="presParOf" srcId="{AC58CA33-5A8C-4D0C-A7FA-A5AFC56E7332}" destId="{5FE6B8FE-0AF9-41DA-9760-E1FEE09322C1}" srcOrd="7" destOrd="0" presId="urn:microsoft.com/office/officeart/2005/8/layout/lProcess2"/>
    <dgm:cxn modelId="{FF28111C-B71D-447D-B6BA-EFDEC5612377}" type="presParOf" srcId="{AC58CA33-5A8C-4D0C-A7FA-A5AFC56E7332}" destId="{F4496418-4FF9-4B94-8725-98F545C25C51}" srcOrd="8"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BD5934-C0DD-4F63-8601-DC80E8D86782}">
      <dsp:nvSpPr>
        <dsp:cNvPr id="0" name=""/>
        <dsp:cNvSpPr/>
      </dsp:nvSpPr>
      <dsp:spPr>
        <a:xfrm rot="5400000">
          <a:off x="4628828" y="-1785924"/>
          <a:ext cx="1001910" cy="4828032"/>
        </a:xfrm>
        <a:prstGeom prst="round2SameRect">
          <a:avLst/>
        </a:prstGeom>
        <a:solidFill>
          <a:schemeClr val="accent1">
            <a:alpha val="90000"/>
            <a:tint val="40000"/>
            <a:hueOff val="0"/>
            <a:satOff val="0"/>
            <a:lumOff val="0"/>
            <a:alphaOff val="0"/>
          </a:schemeClr>
        </a:solidFill>
        <a:ln w="2222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36195" rIns="72390" bIns="36195" numCol="1" spcCol="1270" anchor="ctr" anchorCtr="0">
          <a:noAutofit/>
        </a:bodyPr>
        <a:lstStyle/>
        <a:p>
          <a:pPr marL="171450" lvl="1" indent="-171450" algn="l" defTabSz="844550">
            <a:lnSpc>
              <a:spcPct val="90000"/>
            </a:lnSpc>
            <a:spcBef>
              <a:spcPct val="0"/>
            </a:spcBef>
            <a:spcAft>
              <a:spcPct val="15000"/>
            </a:spcAft>
            <a:buChar char="••"/>
          </a:pPr>
          <a:r>
            <a:rPr lang="fr-FR" altLang="fr-FR" sz="1900" b="0" kern="1200" dirty="0" smtClean="0">
              <a:solidFill>
                <a:schemeClr val="tx1"/>
              </a:solidFill>
              <a:latin typeface="Arial" charset="0"/>
            </a:rPr>
            <a:t>11,7% des enfants sont victimes de harcèlement.</a:t>
          </a:r>
          <a:endParaRPr lang="fr-FR" sz="1900" kern="1200" dirty="0"/>
        </a:p>
        <a:p>
          <a:pPr marL="171450" lvl="1" indent="-171450" algn="l" defTabSz="844550">
            <a:lnSpc>
              <a:spcPct val="90000"/>
            </a:lnSpc>
            <a:spcBef>
              <a:spcPct val="0"/>
            </a:spcBef>
            <a:spcAft>
              <a:spcPct val="15000"/>
            </a:spcAft>
            <a:buChar char="••"/>
          </a:pPr>
          <a:r>
            <a:rPr lang="fr-FR" altLang="fr-FR" sz="1900" b="0" kern="1200" dirty="0" smtClean="0">
              <a:solidFill>
                <a:schemeClr val="tx1"/>
              </a:solidFill>
              <a:latin typeface="Arial" charset="0"/>
            </a:rPr>
            <a:t>5% de harcèlement sévère à très sévère</a:t>
          </a:r>
          <a:endParaRPr lang="fr-FR" altLang="fr-FR" sz="1900" b="0" kern="1200" dirty="0">
            <a:solidFill>
              <a:schemeClr val="tx1"/>
            </a:solidFill>
            <a:latin typeface="Arial" charset="0"/>
          </a:endParaRPr>
        </a:p>
      </dsp:txBody>
      <dsp:txXfrm rot="-5400000">
        <a:off x="2715768" y="176045"/>
        <a:ext cx="4779123" cy="904092"/>
      </dsp:txXfrm>
    </dsp:sp>
    <dsp:sp modelId="{4D3D5F26-E74B-4984-9EBD-CA581CEC0A9F}">
      <dsp:nvSpPr>
        <dsp:cNvPr id="0" name=""/>
        <dsp:cNvSpPr/>
      </dsp:nvSpPr>
      <dsp:spPr>
        <a:xfrm>
          <a:off x="0" y="6"/>
          <a:ext cx="2715768" cy="1252388"/>
        </a:xfrm>
        <a:prstGeom prst="roundRect">
          <a:avLst/>
        </a:prstGeom>
        <a:solidFill>
          <a:schemeClr val="accent1">
            <a:hueOff val="0"/>
            <a:satOff val="0"/>
            <a:lumOff val="0"/>
            <a:alphaOff val="0"/>
          </a:schemeClr>
        </a:solidFill>
        <a:ln w="222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lvl="0" algn="ctr" defTabSz="1422400">
            <a:lnSpc>
              <a:spcPct val="90000"/>
            </a:lnSpc>
            <a:spcBef>
              <a:spcPct val="0"/>
            </a:spcBef>
            <a:spcAft>
              <a:spcPct val="35000"/>
            </a:spcAft>
          </a:pPr>
          <a:r>
            <a:rPr lang="fr-FR" sz="3200" kern="1200" dirty="0" smtClean="0"/>
            <a:t>Primaire</a:t>
          </a:r>
          <a:endParaRPr lang="fr-FR" sz="3200" kern="1200" dirty="0"/>
        </a:p>
      </dsp:txBody>
      <dsp:txXfrm>
        <a:off x="61137" y="61143"/>
        <a:ext cx="2593494" cy="1130114"/>
      </dsp:txXfrm>
    </dsp:sp>
    <dsp:sp modelId="{47FC39A4-94F3-4AA9-92BC-447B2D831E45}">
      <dsp:nvSpPr>
        <dsp:cNvPr id="0" name=""/>
        <dsp:cNvSpPr/>
      </dsp:nvSpPr>
      <dsp:spPr>
        <a:xfrm rot="5400000">
          <a:off x="4628828" y="-470916"/>
          <a:ext cx="1001910" cy="4828032"/>
        </a:xfrm>
        <a:prstGeom prst="round2SameRect">
          <a:avLst/>
        </a:prstGeom>
        <a:solidFill>
          <a:schemeClr val="accent1">
            <a:alpha val="90000"/>
            <a:tint val="40000"/>
            <a:hueOff val="0"/>
            <a:satOff val="0"/>
            <a:lumOff val="0"/>
            <a:alphaOff val="0"/>
          </a:schemeClr>
        </a:solidFill>
        <a:ln w="2222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36195" rIns="72390" bIns="36195" numCol="1" spcCol="1270" anchor="ctr" anchorCtr="0">
          <a:noAutofit/>
        </a:bodyPr>
        <a:lstStyle/>
        <a:p>
          <a:pPr marL="171450" lvl="1" indent="-171450" algn="l" defTabSz="844550">
            <a:lnSpc>
              <a:spcPct val="90000"/>
            </a:lnSpc>
            <a:spcBef>
              <a:spcPct val="0"/>
            </a:spcBef>
            <a:spcAft>
              <a:spcPct val="15000"/>
            </a:spcAft>
            <a:buChar char="••"/>
          </a:pPr>
          <a:r>
            <a:rPr lang="fr-FR" altLang="fr-FR" sz="1900" b="0" kern="1200" dirty="0" smtClean="0">
              <a:solidFill>
                <a:schemeClr val="tx1"/>
              </a:solidFill>
              <a:latin typeface="Arial" charset="0"/>
            </a:rPr>
            <a:t>10% des collégiens sont victimes de harcèlement.</a:t>
          </a:r>
          <a:endParaRPr lang="fr-FR" sz="1900" kern="1200" dirty="0"/>
        </a:p>
        <a:p>
          <a:pPr marL="171450" lvl="1" indent="-171450" algn="l" defTabSz="844550">
            <a:lnSpc>
              <a:spcPct val="90000"/>
            </a:lnSpc>
            <a:spcBef>
              <a:spcPct val="0"/>
            </a:spcBef>
            <a:spcAft>
              <a:spcPct val="15000"/>
            </a:spcAft>
            <a:buChar char="••"/>
          </a:pPr>
          <a:r>
            <a:rPr lang="fr-FR" altLang="fr-FR" sz="1900" b="0" kern="1200" dirty="0" smtClean="0">
              <a:solidFill>
                <a:schemeClr val="tx1"/>
              </a:solidFill>
              <a:latin typeface="Arial" charset="0"/>
            </a:rPr>
            <a:t>7% de façon sévère à très sévère</a:t>
          </a:r>
          <a:endParaRPr lang="fr-FR" altLang="fr-FR" sz="1900" b="0" kern="1200" dirty="0">
            <a:solidFill>
              <a:schemeClr val="tx1"/>
            </a:solidFill>
            <a:latin typeface="Arial" charset="0"/>
          </a:endParaRPr>
        </a:p>
      </dsp:txBody>
      <dsp:txXfrm rot="-5400000">
        <a:off x="2715768" y="1491053"/>
        <a:ext cx="4779123" cy="904092"/>
      </dsp:txXfrm>
    </dsp:sp>
    <dsp:sp modelId="{1DDF9B77-F993-4411-BE4B-1974BA8BA654}">
      <dsp:nvSpPr>
        <dsp:cNvPr id="0" name=""/>
        <dsp:cNvSpPr/>
      </dsp:nvSpPr>
      <dsp:spPr>
        <a:xfrm>
          <a:off x="0" y="1316905"/>
          <a:ext cx="2715768" cy="1252388"/>
        </a:xfrm>
        <a:prstGeom prst="roundRect">
          <a:avLst/>
        </a:prstGeom>
        <a:solidFill>
          <a:schemeClr val="accent1">
            <a:hueOff val="0"/>
            <a:satOff val="0"/>
            <a:lumOff val="0"/>
            <a:alphaOff val="0"/>
          </a:schemeClr>
        </a:solidFill>
        <a:ln w="222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lvl="0" algn="ctr" defTabSz="1422400">
            <a:lnSpc>
              <a:spcPct val="90000"/>
            </a:lnSpc>
            <a:spcBef>
              <a:spcPct val="0"/>
            </a:spcBef>
            <a:spcAft>
              <a:spcPct val="35000"/>
            </a:spcAft>
          </a:pPr>
          <a:r>
            <a:rPr lang="fr-FR" sz="3200" kern="1200" dirty="0" smtClean="0"/>
            <a:t>Collège</a:t>
          </a:r>
          <a:endParaRPr lang="fr-FR" sz="3200" kern="1200" dirty="0"/>
        </a:p>
      </dsp:txBody>
      <dsp:txXfrm>
        <a:off x="61137" y="1378042"/>
        <a:ext cx="2593494" cy="1130114"/>
      </dsp:txXfrm>
    </dsp:sp>
    <dsp:sp modelId="{7A7181F2-07D6-4D2A-AC16-17885D114D82}">
      <dsp:nvSpPr>
        <dsp:cNvPr id="0" name=""/>
        <dsp:cNvSpPr/>
      </dsp:nvSpPr>
      <dsp:spPr>
        <a:xfrm rot="5400000">
          <a:off x="4628828" y="844092"/>
          <a:ext cx="1001910" cy="4828032"/>
        </a:xfrm>
        <a:prstGeom prst="round2SameRect">
          <a:avLst/>
        </a:prstGeom>
        <a:solidFill>
          <a:schemeClr val="accent1">
            <a:alpha val="90000"/>
            <a:tint val="40000"/>
            <a:hueOff val="0"/>
            <a:satOff val="0"/>
            <a:lumOff val="0"/>
            <a:alphaOff val="0"/>
          </a:schemeClr>
        </a:solidFill>
        <a:ln w="2222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36195" rIns="72390" bIns="36195" numCol="1" spcCol="1270" anchor="ctr" anchorCtr="0">
          <a:noAutofit/>
        </a:bodyPr>
        <a:lstStyle/>
        <a:p>
          <a:pPr marL="171450" lvl="1" indent="-171450" algn="l" defTabSz="844550">
            <a:lnSpc>
              <a:spcPct val="90000"/>
            </a:lnSpc>
            <a:spcBef>
              <a:spcPct val="0"/>
            </a:spcBef>
            <a:spcAft>
              <a:spcPct val="15000"/>
            </a:spcAft>
            <a:buChar char="••"/>
          </a:pPr>
          <a:r>
            <a:rPr lang="fr-FR" altLang="fr-FR" sz="1900" b="0" kern="1200" dirty="0" smtClean="0">
              <a:solidFill>
                <a:schemeClr val="tx1"/>
              </a:solidFill>
              <a:latin typeface="Arial" charset="0"/>
            </a:rPr>
            <a:t>Pas d’enquête de victimation et de climat scolaire</a:t>
          </a:r>
          <a:endParaRPr lang="fr-FR" sz="1900" kern="1200" dirty="0"/>
        </a:p>
        <a:p>
          <a:pPr marL="171450" lvl="1" indent="-171450" algn="l" defTabSz="844550">
            <a:lnSpc>
              <a:spcPct val="90000"/>
            </a:lnSpc>
            <a:spcBef>
              <a:spcPct val="0"/>
            </a:spcBef>
            <a:spcAft>
              <a:spcPct val="15000"/>
            </a:spcAft>
            <a:buChar char="••"/>
          </a:pPr>
          <a:r>
            <a:rPr lang="fr-FR" altLang="fr-FR" sz="1900" b="0" kern="1200" dirty="0" smtClean="0">
              <a:solidFill>
                <a:schemeClr val="tx1"/>
              </a:solidFill>
              <a:latin typeface="Arial" charset="0"/>
            </a:rPr>
            <a:t>Première enquête en novembre 2014</a:t>
          </a:r>
          <a:endParaRPr lang="fr-FR" altLang="fr-FR" sz="1900" b="0" kern="1200" dirty="0">
            <a:solidFill>
              <a:schemeClr val="tx1"/>
            </a:solidFill>
            <a:latin typeface="Arial" charset="0"/>
          </a:endParaRPr>
        </a:p>
      </dsp:txBody>
      <dsp:txXfrm rot="-5400000">
        <a:off x="2715768" y="2806062"/>
        <a:ext cx="4779123" cy="904092"/>
      </dsp:txXfrm>
    </dsp:sp>
    <dsp:sp modelId="{3414EA9D-79F3-4F38-A260-7EC4ECFE02C6}">
      <dsp:nvSpPr>
        <dsp:cNvPr id="0" name=""/>
        <dsp:cNvSpPr/>
      </dsp:nvSpPr>
      <dsp:spPr>
        <a:xfrm>
          <a:off x="0" y="2631913"/>
          <a:ext cx="2715768" cy="1252388"/>
        </a:xfrm>
        <a:prstGeom prst="roundRect">
          <a:avLst/>
        </a:prstGeom>
        <a:solidFill>
          <a:schemeClr val="accent1">
            <a:hueOff val="0"/>
            <a:satOff val="0"/>
            <a:lumOff val="0"/>
            <a:alphaOff val="0"/>
          </a:schemeClr>
        </a:solidFill>
        <a:ln w="222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lvl="0" algn="ctr" defTabSz="1422400">
            <a:lnSpc>
              <a:spcPct val="90000"/>
            </a:lnSpc>
            <a:spcBef>
              <a:spcPct val="0"/>
            </a:spcBef>
            <a:spcAft>
              <a:spcPct val="35000"/>
            </a:spcAft>
          </a:pPr>
          <a:r>
            <a:rPr lang="fr-FR" sz="3200" kern="1200" dirty="0" smtClean="0"/>
            <a:t>Lycée</a:t>
          </a:r>
          <a:endParaRPr lang="fr-FR" sz="3200" kern="1200" dirty="0"/>
        </a:p>
      </dsp:txBody>
      <dsp:txXfrm>
        <a:off x="61137" y="2693050"/>
        <a:ext cx="2593494" cy="1130114"/>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CE7BCE-017A-4D14-A116-4EB5A9E8136B}">
      <dsp:nvSpPr>
        <dsp:cNvPr id="0" name=""/>
        <dsp:cNvSpPr/>
      </dsp:nvSpPr>
      <dsp:spPr>
        <a:xfrm>
          <a:off x="1151796" y="733028"/>
          <a:ext cx="4080235" cy="4080235"/>
        </a:xfrm>
        <a:prstGeom prst="blockArc">
          <a:avLst>
            <a:gd name="adj1" fmla="val 14012987"/>
            <a:gd name="adj2" fmla="val 16589245"/>
            <a:gd name="adj3" fmla="val 3425"/>
          </a:avLst>
        </a:prstGeom>
        <a:solidFill>
          <a:schemeClr val="accent1">
            <a:shade val="90000"/>
            <a:hueOff val="0"/>
            <a:satOff val="-17105"/>
            <a:lumOff val="11802"/>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EDCF0DC-FF69-4F12-A0D8-6CDD2F05E7B1}">
      <dsp:nvSpPr>
        <dsp:cNvPr id="0" name=""/>
        <dsp:cNvSpPr/>
      </dsp:nvSpPr>
      <dsp:spPr>
        <a:xfrm>
          <a:off x="1378347" y="537990"/>
          <a:ext cx="4080235" cy="4080235"/>
        </a:xfrm>
        <a:prstGeom prst="blockArc">
          <a:avLst>
            <a:gd name="adj1" fmla="val 10800000"/>
            <a:gd name="adj2" fmla="val 13500000"/>
            <a:gd name="adj3" fmla="val 3425"/>
          </a:avLst>
        </a:prstGeom>
        <a:solidFill>
          <a:schemeClr val="accent1">
            <a:shade val="90000"/>
            <a:hueOff val="0"/>
            <a:satOff val="-34210"/>
            <a:lumOff val="23604"/>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F726DBC-BEB7-4991-88B1-C1DFCC6BEF6C}">
      <dsp:nvSpPr>
        <dsp:cNvPr id="0" name=""/>
        <dsp:cNvSpPr/>
      </dsp:nvSpPr>
      <dsp:spPr>
        <a:xfrm>
          <a:off x="1378347" y="537990"/>
          <a:ext cx="4080235" cy="4080235"/>
        </a:xfrm>
        <a:prstGeom prst="blockArc">
          <a:avLst>
            <a:gd name="adj1" fmla="val 8100000"/>
            <a:gd name="adj2" fmla="val 10800000"/>
            <a:gd name="adj3" fmla="val 3425"/>
          </a:avLst>
        </a:prstGeom>
        <a:solidFill>
          <a:schemeClr val="accent1">
            <a:shade val="90000"/>
            <a:hueOff val="0"/>
            <a:satOff val="-51316"/>
            <a:lumOff val="35406"/>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1AB3868-7AB6-45B5-8724-012DF23D748E}">
      <dsp:nvSpPr>
        <dsp:cNvPr id="0" name=""/>
        <dsp:cNvSpPr/>
      </dsp:nvSpPr>
      <dsp:spPr>
        <a:xfrm>
          <a:off x="1378347" y="537990"/>
          <a:ext cx="4080235" cy="4080235"/>
        </a:xfrm>
        <a:prstGeom prst="blockArc">
          <a:avLst>
            <a:gd name="adj1" fmla="val 5400000"/>
            <a:gd name="adj2" fmla="val 8100000"/>
            <a:gd name="adj3" fmla="val 3425"/>
          </a:avLst>
        </a:prstGeom>
        <a:solidFill>
          <a:schemeClr val="accent1">
            <a:shade val="90000"/>
            <a:hueOff val="0"/>
            <a:satOff val="-68421"/>
            <a:lumOff val="47208"/>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50DDDB7-C869-4607-B501-BCC598B2AC32}">
      <dsp:nvSpPr>
        <dsp:cNvPr id="0" name=""/>
        <dsp:cNvSpPr/>
      </dsp:nvSpPr>
      <dsp:spPr>
        <a:xfrm>
          <a:off x="1378347" y="537990"/>
          <a:ext cx="4080235" cy="4080235"/>
        </a:xfrm>
        <a:prstGeom prst="blockArc">
          <a:avLst>
            <a:gd name="adj1" fmla="val 2700000"/>
            <a:gd name="adj2" fmla="val 5400000"/>
            <a:gd name="adj3" fmla="val 3425"/>
          </a:avLst>
        </a:prstGeom>
        <a:solidFill>
          <a:schemeClr val="accent1">
            <a:shade val="90000"/>
            <a:hueOff val="0"/>
            <a:satOff val="-51316"/>
            <a:lumOff val="35406"/>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A1EB359-3FD7-4C65-9183-152531EEB1C9}">
      <dsp:nvSpPr>
        <dsp:cNvPr id="0" name=""/>
        <dsp:cNvSpPr/>
      </dsp:nvSpPr>
      <dsp:spPr>
        <a:xfrm>
          <a:off x="1790259" y="221282"/>
          <a:ext cx="4080235" cy="4080235"/>
        </a:xfrm>
        <a:prstGeom prst="blockArc">
          <a:avLst>
            <a:gd name="adj1" fmla="val 538549"/>
            <a:gd name="adj2" fmla="val 3593317"/>
            <a:gd name="adj3" fmla="val 3425"/>
          </a:avLst>
        </a:prstGeom>
        <a:solidFill>
          <a:schemeClr val="accent1">
            <a:shade val="90000"/>
            <a:hueOff val="0"/>
            <a:satOff val="-34210"/>
            <a:lumOff val="23604"/>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D163ACD-662F-4689-91A8-51E1A3280E17}">
      <dsp:nvSpPr>
        <dsp:cNvPr id="0" name=""/>
        <dsp:cNvSpPr/>
      </dsp:nvSpPr>
      <dsp:spPr>
        <a:xfrm>
          <a:off x="1871918" y="1178075"/>
          <a:ext cx="4080235" cy="4080235"/>
        </a:xfrm>
        <a:prstGeom prst="blockArc">
          <a:avLst>
            <a:gd name="adj1" fmla="val 17651422"/>
            <a:gd name="adj2" fmla="val 20476077"/>
            <a:gd name="adj3" fmla="val 3425"/>
          </a:avLst>
        </a:prstGeom>
        <a:solidFill>
          <a:schemeClr val="accent1">
            <a:shade val="90000"/>
            <a:hueOff val="0"/>
            <a:satOff val="-17105"/>
            <a:lumOff val="11802"/>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6D81714-4803-4F3F-8E0B-58B96CBB332A}">
      <dsp:nvSpPr>
        <dsp:cNvPr id="0" name=""/>
        <dsp:cNvSpPr/>
      </dsp:nvSpPr>
      <dsp:spPr>
        <a:xfrm>
          <a:off x="1251114" y="741826"/>
          <a:ext cx="4080235" cy="4080235"/>
        </a:xfrm>
        <a:prstGeom prst="blockArc">
          <a:avLst>
            <a:gd name="adj1" fmla="val 16418285"/>
            <a:gd name="adj2" fmla="val 18960144"/>
            <a:gd name="adj3" fmla="val 3425"/>
          </a:avLst>
        </a:prstGeom>
        <a:solidFill>
          <a:schemeClr val="accent1">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DACE6B9-3E65-48DC-A165-74F928795B5F}">
      <dsp:nvSpPr>
        <dsp:cNvPr id="0" name=""/>
        <dsp:cNvSpPr/>
      </dsp:nvSpPr>
      <dsp:spPr>
        <a:xfrm>
          <a:off x="2725293" y="1884937"/>
          <a:ext cx="1386342" cy="1386342"/>
        </a:xfrm>
        <a:prstGeom prst="ellipse">
          <a:avLst/>
        </a:prstGeom>
        <a:solidFill>
          <a:schemeClr val="accent1">
            <a:shade val="60000"/>
            <a:hueOff val="0"/>
            <a:satOff val="0"/>
            <a:lumOff val="0"/>
            <a:alphaOff val="0"/>
          </a:schemeClr>
        </a:solidFill>
        <a:ln w="222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fr-FR" sz="3200" kern="1200" dirty="0" smtClean="0"/>
            <a:t>Katia</a:t>
          </a:r>
          <a:endParaRPr lang="fr-FR" sz="3200" kern="1200" dirty="0"/>
        </a:p>
      </dsp:txBody>
      <dsp:txXfrm>
        <a:off x="2928318" y="2087962"/>
        <a:ext cx="980292" cy="980292"/>
      </dsp:txXfrm>
    </dsp:sp>
    <dsp:sp modelId="{3E52AB4B-B7E5-49A7-AC22-9AF0FF087BCF}">
      <dsp:nvSpPr>
        <dsp:cNvPr id="0" name=""/>
        <dsp:cNvSpPr/>
      </dsp:nvSpPr>
      <dsp:spPr>
        <a:xfrm>
          <a:off x="2592290" y="-72009"/>
          <a:ext cx="1652358" cy="1705625"/>
        </a:xfrm>
        <a:prstGeom prst="ellipse">
          <a:avLst/>
        </a:prstGeom>
        <a:solidFill>
          <a:schemeClr val="accent1">
            <a:shade val="50000"/>
            <a:hueOff val="0"/>
            <a:satOff val="0"/>
            <a:lumOff val="0"/>
            <a:alphaOff val="0"/>
          </a:schemeClr>
        </a:solidFill>
        <a:ln w="222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fr-FR" sz="1400" kern="1200" dirty="0" smtClean="0"/>
            <a:t>Son prof : ‘je ne comprends pas, elle est très entourée à la récré, mais en classe personne ne veut travailler avec elle »</a:t>
          </a:r>
          <a:endParaRPr lang="fr-FR" sz="1400" kern="1200" dirty="0"/>
        </a:p>
      </dsp:txBody>
      <dsp:txXfrm>
        <a:off x="2834272" y="177774"/>
        <a:ext cx="1168394" cy="1206059"/>
      </dsp:txXfrm>
    </dsp:sp>
    <dsp:sp modelId="{520889E3-8D17-41FB-B9AB-481F2F45B240}">
      <dsp:nvSpPr>
        <dsp:cNvPr id="0" name=""/>
        <dsp:cNvSpPr/>
      </dsp:nvSpPr>
      <dsp:spPr>
        <a:xfrm>
          <a:off x="4104455" y="432050"/>
          <a:ext cx="1258485" cy="1914076"/>
        </a:xfrm>
        <a:prstGeom prst="ellipse">
          <a:avLst/>
        </a:prstGeom>
        <a:solidFill>
          <a:schemeClr val="accent1">
            <a:shade val="50000"/>
            <a:hueOff val="0"/>
            <a:satOff val="-17018"/>
            <a:lumOff val="13105"/>
            <a:alphaOff val="0"/>
          </a:schemeClr>
        </a:solidFill>
        <a:ln w="222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fr-FR" sz="1400" kern="1200" dirty="0" smtClean="0"/>
            <a:t>La dame de cantine : « c’est une petite généreuse, elle donne toujours son dessert »</a:t>
          </a:r>
          <a:endParaRPr lang="fr-FR" sz="1400" kern="1200" dirty="0"/>
        </a:p>
      </dsp:txBody>
      <dsp:txXfrm>
        <a:off x="4288756" y="712360"/>
        <a:ext cx="889883" cy="1353456"/>
      </dsp:txXfrm>
    </dsp:sp>
    <dsp:sp modelId="{93114C21-3326-45DD-960F-AD5CBCE9F71F}">
      <dsp:nvSpPr>
        <dsp:cNvPr id="0" name=""/>
        <dsp:cNvSpPr/>
      </dsp:nvSpPr>
      <dsp:spPr>
        <a:xfrm>
          <a:off x="5040558" y="1872208"/>
          <a:ext cx="1540893" cy="1404071"/>
        </a:xfrm>
        <a:prstGeom prst="ellipse">
          <a:avLst/>
        </a:prstGeom>
        <a:solidFill>
          <a:schemeClr val="accent1">
            <a:shade val="50000"/>
            <a:hueOff val="0"/>
            <a:satOff val="-34036"/>
            <a:lumOff val="26210"/>
            <a:alphaOff val="0"/>
          </a:schemeClr>
        </a:solidFill>
        <a:ln w="222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fr-FR" sz="1400" kern="1200" dirty="0" smtClean="0"/>
            <a:t>La boulangère : « quelle bonne cliente ! »</a:t>
          </a:r>
          <a:endParaRPr lang="fr-FR" sz="1400" kern="1200" dirty="0"/>
        </a:p>
      </dsp:txBody>
      <dsp:txXfrm>
        <a:off x="5266217" y="2077829"/>
        <a:ext cx="1089575" cy="992829"/>
      </dsp:txXfrm>
    </dsp:sp>
    <dsp:sp modelId="{88E540A7-25CC-46E1-88A2-43F65A29253B}">
      <dsp:nvSpPr>
        <dsp:cNvPr id="0" name=""/>
        <dsp:cNvSpPr/>
      </dsp:nvSpPr>
      <dsp:spPr>
        <a:xfrm>
          <a:off x="4054658" y="3271669"/>
          <a:ext cx="1563368" cy="1448633"/>
        </a:xfrm>
        <a:prstGeom prst="ellipse">
          <a:avLst/>
        </a:prstGeom>
        <a:solidFill>
          <a:schemeClr val="accent1">
            <a:shade val="50000"/>
            <a:hueOff val="0"/>
            <a:satOff val="-51053"/>
            <a:lumOff val="39316"/>
            <a:alphaOff val="0"/>
          </a:schemeClr>
        </a:solidFill>
        <a:ln w="222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fr-FR" sz="1400" kern="1200" dirty="0" smtClean="0"/>
            <a:t>Son père : « c’est une peste avec son petit frère ! »</a:t>
          </a:r>
          <a:endParaRPr lang="fr-FR" sz="1400" kern="1200" dirty="0"/>
        </a:p>
      </dsp:txBody>
      <dsp:txXfrm>
        <a:off x="4283608" y="3483816"/>
        <a:ext cx="1105468" cy="1024339"/>
      </dsp:txXfrm>
    </dsp:sp>
    <dsp:sp modelId="{813BD39D-DB0C-4A68-ADF4-9F32C729CB75}">
      <dsp:nvSpPr>
        <dsp:cNvPr id="0" name=""/>
        <dsp:cNvSpPr/>
      </dsp:nvSpPr>
      <dsp:spPr>
        <a:xfrm>
          <a:off x="2737706" y="3902367"/>
          <a:ext cx="1361517" cy="1361847"/>
        </a:xfrm>
        <a:prstGeom prst="ellipse">
          <a:avLst/>
        </a:prstGeom>
        <a:solidFill>
          <a:schemeClr val="accent1">
            <a:shade val="50000"/>
            <a:hueOff val="0"/>
            <a:satOff val="-68071"/>
            <a:lumOff val="52421"/>
            <a:alphaOff val="0"/>
          </a:schemeClr>
        </a:solidFill>
        <a:ln w="222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fr-FR" sz="1400" kern="1200" dirty="0" smtClean="0"/>
            <a:t>Sa mère : « j’en suis à 5 stylos plume cette année ! Elle perd tout ! »</a:t>
          </a:r>
          <a:endParaRPr lang="fr-FR" sz="1400" kern="1200" dirty="0"/>
        </a:p>
      </dsp:txBody>
      <dsp:txXfrm>
        <a:off x="2937096" y="4101805"/>
        <a:ext cx="962737" cy="962971"/>
      </dsp:txXfrm>
    </dsp:sp>
    <dsp:sp modelId="{070883DD-5E2A-4A5B-92F2-5216990FE1C1}">
      <dsp:nvSpPr>
        <dsp:cNvPr id="0" name=""/>
        <dsp:cNvSpPr/>
      </dsp:nvSpPr>
      <dsp:spPr>
        <a:xfrm>
          <a:off x="1153533" y="3182292"/>
          <a:ext cx="1694106" cy="1627388"/>
        </a:xfrm>
        <a:prstGeom prst="ellipse">
          <a:avLst/>
        </a:prstGeom>
        <a:solidFill>
          <a:schemeClr val="accent1">
            <a:shade val="50000"/>
            <a:hueOff val="0"/>
            <a:satOff val="-51053"/>
            <a:lumOff val="39316"/>
            <a:alphaOff val="0"/>
          </a:schemeClr>
        </a:solidFill>
        <a:ln w="222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fr-FR" sz="1400" kern="1200" dirty="0" smtClean="0"/>
            <a:t>Un copain « Katia tête de rat »</a:t>
          </a:r>
          <a:endParaRPr lang="fr-FR" sz="1400" kern="1200" dirty="0"/>
        </a:p>
      </dsp:txBody>
      <dsp:txXfrm>
        <a:off x="1401629" y="3420617"/>
        <a:ext cx="1197914" cy="1150738"/>
      </dsp:txXfrm>
    </dsp:sp>
    <dsp:sp modelId="{19F0E98E-46E6-416D-B931-DF5CDFBAC696}">
      <dsp:nvSpPr>
        <dsp:cNvPr id="0" name=""/>
        <dsp:cNvSpPr/>
      </dsp:nvSpPr>
      <dsp:spPr>
        <a:xfrm>
          <a:off x="598322" y="1814139"/>
          <a:ext cx="1629921" cy="1527938"/>
        </a:xfrm>
        <a:prstGeom prst="ellipse">
          <a:avLst/>
        </a:prstGeom>
        <a:solidFill>
          <a:schemeClr val="accent1">
            <a:shade val="50000"/>
            <a:hueOff val="0"/>
            <a:satOff val="-34036"/>
            <a:lumOff val="26210"/>
            <a:alphaOff val="0"/>
          </a:schemeClr>
        </a:solidFill>
        <a:ln w="222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fr-FR" sz="1400" kern="1200" dirty="0" smtClean="0"/>
            <a:t>Son prof de l’an dernier « elle a l’air bien triste cette année »</a:t>
          </a:r>
          <a:endParaRPr lang="fr-FR" sz="1400" kern="1200" dirty="0"/>
        </a:p>
      </dsp:txBody>
      <dsp:txXfrm>
        <a:off x="837018" y="2037900"/>
        <a:ext cx="1152529" cy="1080416"/>
      </dsp:txXfrm>
    </dsp:sp>
    <dsp:sp modelId="{320C7A69-EEFF-4ABD-8C91-725877C78939}">
      <dsp:nvSpPr>
        <dsp:cNvPr id="0" name=""/>
        <dsp:cNvSpPr/>
      </dsp:nvSpPr>
      <dsp:spPr>
        <a:xfrm>
          <a:off x="1336879" y="440950"/>
          <a:ext cx="1327416" cy="1438560"/>
        </a:xfrm>
        <a:prstGeom prst="ellipse">
          <a:avLst/>
        </a:prstGeom>
        <a:solidFill>
          <a:schemeClr val="accent1">
            <a:shade val="50000"/>
            <a:hueOff val="0"/>
            <a:satOff val="-17018"/>
            <a:lumOff val="13105"/>
            <a:alphaOff val="0"/>
          </a:schemeClr>
        </a:solidFill>
        <a:ln w="222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fr-FR" sz="1400" kern="1200" dirty="0" smtClean="0"/>
            <a:t>La directrice : « elle est souvent en retard … »</a:t>
          </a:r>
          <a:endParaRPr lang="fr-FR" sz="1400" kern="1200" dirty="0"/>
        </a:p>
      </dsp:txBody>
      <dsp:txXfrm>
        <a:off x="1531275" y="651622"/>
        <a:ext cx="938624" cy="101721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63F30A-FF15-4168-B55D-1BF22305C3A7}">
      <dsp:nvSpPr>
        <dsp:cNvPr id="0" name=""/>
        <dsp:cNvSpPr/>
      </dsp:nvSpPr>
      <dsp:spPr>
        <a:xfrm>
          <a:off x="3519" y="735235"/>
          <a:ext cx="977800" cy="977800"/>
        </a:xfrm>
        <a:prstGeom prst="ellipse">
          <a:avLst/>
        </a:prstGeom>
        <a:solidFill>
          <a:schemeClr val="accent1">
            <a:hueOff val="0"/>
            <a:satOff val="0"/>
            <a:lumOff val="0"/>
            <a:alphaOff val="0"/>
          </a:schemeClr>
        </a:solidFill>
        <a:ln w="222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fr-FR" sz="1000" kern="1200" dirty="0" smtClean="0"/>
            <a:t>Répétition dans le temps</a:t>
          </a:r>
          <a:endParaRPr lang="fr-FR" sz="1000" kern="1200" dirty="0"/>
        </a:p>
      </dsp:txBody>
      <dsp:txXfrm>
        <a:off x="146714" y="878430"/>
        <a:ext cx="691410" cy="691410"/>
      </dsp:txXfrm>
    </dsp:sp>
    <dsp:sp modelId="{982826DE-2C51-448D-84CA-1525795EB477}">
      <dsp:nvSpPr>
        <dsp:cNvPr id="0" name=""/>
        <dsp:cNvSpPr/>
      </dsp:nvSpPr>
      <dsp:spPr>
        <a:xfrm>
          <a:off x="1060717" y="940573"/>
          <a:ext cx="567124" cy="567124"/>
        </a:xfrm>
        <a:prstGeom prst="mathPl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fr-FR" sz="800" kern="1200"/>
        </a:p>
      </dsp:txBody>
      <dsp:txXfrm>
        <a:off x="1135889" y="1157441"/>
        <a:ext cx="416780" cy="133388"/>
      </dsp:txXfrm>
    </dsp:sp>
    <dsp:sp modelId="{65670B39-787D-4C9A-A121-586E395E95C5}">
      <dsp:nvSpPr>
        <dsp:cNvPr id="0" name=""/>
        <dsp:cNvSpPr/>
      </dsp:nvSpPr>
      <dsp:spPr>
        <a:xfrm>
          <a:off x="1707239" y="735235"/>
          <a:ext cx="977800" cy="977800"/>
        </a:xfrm>
        <a:prstGeom prst="ellipse">
          <a:avLst/>
        </a:prstGeom>
        <a:solidFill>
          <a:schemeClr val="accent1">
            <a:hueOff val="0"/>
            <a:satOff val="0"/>
            <a:lumOff val="0"/>
            <a:alphaOff val="0"/>
          </a:schemeClr>
        </a:solidFill>
        <a:ln w="222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fr-FR" sz="1000" kern="1200" dirty="0" smtClean="0"/>
            <a:t>Volonté de nuire</a:t>
          </a:r>
          <a:endParaRPr lang="fr-FR" sz="1000" kern="1200" dirty="0"/>
        </a:p>
      </dsp:txBody>
      <dsp:txXfrm>
        <a:off x="1850434" y="878430"/>
        <a:ext cx="691410" cy="691410"/>
      </dsp:txXfrm>
    </dsp:sp>
    <dsp:sp modelId="{80498F48-0BFF-49DB-825F-EFE435CD4CB4}">
      <dsp:nvSpPr>
        <dsp:cNvPr id="0" name=""/>
        <dsp:cNvSpPr/>
      </dsp:nvSpPr>
      <dsp:spPr>
        <a:xfrm>
          <a:off x="2714388" y="928216"/>
          <a:ext cx="567124" cy="567124"/>
        </a:xfrm>
        <a:prstGeom prst="mathPl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fr-FR" sz="800" kern="1200"/>
        </a:p>
      </dsp:txBody>
      <dsp:txXfrm>
        <a:off x="2789560" y="1145084"/>
        <a:ext cx="416780" cy="133388"/>
      </dsp:txXfrm>
    </dsp:sp>
    <dsp:sp modelId="{C38EB9B0-DD65-4E5B-8487-513BA9D5D65A}">
      <dsp:nvSpPr>
        <dsp:cNvPr id="0" name=""/>
        <dsp:cNvSpPr/>
      </dsp:nvSpPr>
      <dsp:spPr>
        <a:xfrm>
          <a:off x="3410959" y="735235"/>
          <a:ext cx="977800" cy="977800"/>
        </a:xfrm>
        <a:prstGeom prst="ellipse">
          <a:avLst/>
        </a:prstGeom>
        <a:solidFill>
          <a:schemeClr val="accent1">
            <a:hueOff val="0"/>
            <a:satOff val="0"/>
            <a:lumOff val="0"/>
            <a:alphaOff val="0"/>
          </a:schemeClr>
        </a:solidFill>
        <a:ln w="222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fr-FR" sz="1000" kern="1200" dirty="0" smtClean="0"/>
            <a:t>Relation asymétrique</a:t>
          </a:r>
          <a:endParaRPr lang="fr-FR" sz="1000" kern="1200" dirty="0"/>
        </a:p>
      </dsp:txBody>
      <dsp:txXfrm>
        <a:off x="3554154" y="878430"/>
        <a:ext cx="691410" cy="691410"/>
      </dsp:txXfrm>
    </dsp:sp>
    <dsp:sp modelId="{4980EC04-27B2-48FC-A1E8-10DBE8201D97}">
      <dsp:nvSpPr>
        <dsp:cNvPr id="0" name=""/>
        <dsp:cNvSpPr/>
      </dsp:nvSpPr>
      <dsp:spPr>
        <a:xfrm>
          <a:off x="4468157" y="940573"/>
          <a:ext cx="567124" cy="567124"/>
        </a:xfrm>
        <a:prstGeom prst="mathEqual">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fr-FR" sz="800" kern="1200"/>
        </a:p>
      </dsp:txBody>
      <dsp:txXfrm>
        <a:off x="4543329" y="1057401"/>
        <a:ext cx="416780" cy="333468"/>
      </dsp:txXfrm>
    </dsp:sp>
    <dsp:sp modelId="{51C64198-EDD7-4697-818F-70E4D5E4A101}">
      <dsp:nvSpPr>
        <dsp:cNvPr id="0" name=""/>
        <dsp:cNvSpPr/>
      </dsp:nvSpPr>
      <dsp:spPr>
        <a:xfrm>
          <a:off x="5114679" y="735235"/>
          <a:ext cx="977800" cy="977800"/>
        </a:xfrm>
        <a:prstGeom prst="ellipse">
          <a:avLst/>
        </a:prstGeom>
        <a:solidFill>
          <a:schemeClr val="accent1">
            <a:hueOff val="0"/>
            <a:satOff val="0"/>
            <a:lumOff val="0"/>
            <a:alphaOff val="0"/>
          </a:schemeClr>
        </a:solidFill>
        <a:ln w="222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fr-FR" sz="1000" kern="1200" dirty="0" smtClean="0"/>
            <a:t>Harcèlement</a:t>
          </a:r>
          <a:endParaRPr lang="fr-FR" sz="1000" kern="1200" dirty="0"/>
        </a:p>
      </dsp:txBody>
      <dsp:txXfrm>
        <a:off x="5257874" y="878430"/>
        <a:ext cx="691410" cy="69141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703CD1-BF44-44ED-A928-66EF72060347}">
      <dsp:nvSpPr>
        <dsp:cNvPr id="0" name=""/>
        <dsp:cNvSpPr/>
      </dsp:nvSpPr>
      <dsp:spPr>
        <a:xfrm>
          <a:off x="1537905" y="194293"/>
          <a:ext cx="1244669" cy="809035"/>
        </a:xfrm>
        <a:prstGeom prst="roundRect">
          <a:avLst/>
        </a:prstGeom>
        <a:solidFill>
          <a:schemeClr val="accent1">
            <a:hueOff val="0"/>
            <a:satOff val="0"/>
            <a:lumOff val="0"/>
            <a:alphaOff val="0"/>
          </a:schemeClr>
        </a:solidFill>
        <a:ln w="222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fr-FR" sz="1100" kern="1200" dirty="0" smtClean="0"/>
            <a:t>physique</a:t>
          </a:r>
          <a:endParaRPr lang="fr-FR" sz="1100" kern="1200" dirty="0"/>
        </a:p>
      </dsp:txBody>
      <dsp:txXfrm>
        <a:off x="1577399" y="233787"/>
        <a:ext cx="1165681" cy="730047"/>
      </dsp:txXfrm>
    </dsp:sp>
    <dsp:sp modelId="{D0C99321-FC2C-40E1-96D5-75308EF47C34}">
      <dsp:nvSpPr>
        <dsp:cNvPr id="0" name=""/>
        <dsp:cNvSpPr/>
      </dsp:nvSpPr>
      <dsp:spPr>
        <a:xfrm>
          <a:off x="543240" y="598810"/>
          <a:ext cx="3233999" cy="3233999"/>
        </a:xfrm>
        <a:custGeom>
          <a:avLst/>
          <a:gdLst/>
          <a:ahLst/>
          <a:cxnLst/>
          <a:rect l="0" t="0" r="0" b="0"/>
          <a:pathLst>
            <a:path>
              <a:moveTo>
                <a:pt x="2247893" y="128153"/>
              </a:moveTo>
              <a:arcTo wR="1616999" hR="1616999" stAng="17577878" swAng="1962428"/>
            </a:path>
          </a:pathLst>
        </a:custGeom>
        <a:noFill/>
        <a:ln w="1587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8921A643-CFB8-468D-8E7C-275341F2C65C}">
      <dsp:nvSpPr>
        <dsp:cNvPr id="0" name=""/>
        <dsp:cNvSpPr/>
      </dsp:nvSpPr>
      <dsp:spPr>
        <a:xfrm>
          <a:off x="3075763" y="1311612"/>
          <a:ext cx="1244669" cy="809035"/>
        </a:xfrm>
        <a:prstGeom prst="roundRect">
          <a:avLst/>
        </a:prstGeom>
        <a:solidFill>
          <a:schemeClr val="accent1">
            <a:hueOff val="0"/>
            <a:satOff val="0"/>
            <a:lumOff val="0"/>
            <a:alphaOff val="0"/>
          </a:schemeClr>
        </a:solidFill>
        <a:ln w="222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fr-FR" sz="1100" kern="1200" dirty="0" err="1" smtClean="0"/>
            <a:t>cyberharcèlement</a:t>
          </a:r>
          <a:endParaRPr lang="fr-FR" sz="1100" kern="1200" dirty="0"/>
        </a:p>
      </dsp:txBody>
      <dsp:txXfrm>
        <a:off x="3115257" y="1351106"/>
        <a:ext cx="1165681" cy="730047"/>
      </dsp:txXfrm>
    </dsp:sp>
    <dsp:sp modelId="{ABF817C9-5A24-460D-853C-5CED609F4BD1}">
      <dsp:nvSpPr>
        <dsp:cNvPr id="0" name=""/>
        <dsp:cNvSpPr/>
      </dsp:nvSpPr>
      <dsp:spPr>
        <a:xfrm>
          <a:off x="543240" y="598810"/>
          <a:ext cx="3233999" cy="3233999"/>
        </a:xfrm>
        <a:custGeom>
          <a:avLst/>
          <a:gdLst/>
          <a:ahLst/>
          <a:cxnLst/>
          <a:rect l="0" t="0" r="0" b="0"/>
          <a:pathLst>
            <a:path>
              <a:moveTo>
                <a:pt x="3231773" y="1532176"/>
              </a:moveTo>
              <a:arcTo wR="1616999" hR="1616999" stAng="21419582" swAng="2196987"/>
            </a:path>
          </a:pathLst>
        </a:custGeom>
        <a:noFill/>
        <a:ln w="1587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E2438611-6DE7-4677-9159-F2F0262C5467}">
      <dsp:nvSpPr>
        <dsp:cNvPr id="0" name=""/>
        <dsp:cNvSpPr/>
      </dsp:nvSpPr>
      <dsp:spPr>
        <a:xfrm>
          <a:off x="2488353" y="3119473"/>
          <a:ext cx="1244669" cy="809035"/>
        </a:xfrm>
        <a:prstGeom prst="roundRect">
          <a:avLst/>
        </a:prstGeom>
        <a:solidFill>
          <a:schemeClr val="accent1">
            <a:hueOff val="0"/>
            <a:satOff val="0"/>
            <a:lumOff val="0"/>
            <a:alphaOff val="0"/>
          </a:schemeClr>
        </a:solidFill>
        <a:ln w="222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fr-FR" sz="1100" kern="1200" dirty="0" smtClean="0"/>
            <a:t>sexuelle</a:t>
          </a:r>
          <a:endParaRPr lang="fr-FR" sz="1100" kern="1200" dirty="0"/>
        </a:p>
      </dsp:txBody>
      <dsp:txXfrm>
        <a:off x="2527847" y="3158967"/>
        <a:ext cx="1165681" cy="730047"/>
      </dsp:txXfrm>
    </dsp:sp>
    <dsp:sp modelId="{B12BE5C2-7348-4AF7-9709-0555A10C2FCB}">
      <dsp:nvSpPr>
        <dsp:cNvPr id="0" name=""/>
        <dsp:cNvSpPr/>
      </dsp:nvSpPr>
      <dsp:spPr>
        <a:xfrm>
          <a:off x="543240" y="598810"/>
          <a:ext cx="3233999" cy="3233999"/>
        </a:xfrm>
        <a:custGeom>
          <a:avLst/>
          <a:gdLst/>
          <a:ahLst/>
          <a:cxnLst/>
          <a:rect l="0" t="0" r="0" b="0"/>
          <a:pathLst>
            <a:path>
              <a:moveTo>
                <a:pt x="1938685" y="3201678"/>
              </a:moveTo>
              <a:arcTo wR="1616999" hR="1616999" stAng="4711502" swAng="1376996"/>
            </a:path>
          </a:pathLst>
        </a:custGeom>
        <a:noFill/>
        <a:ln w="1587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85CED74D-F5C5-4485-9A84-883168AA78CF}">
      <dsp:nvSpPr>
        <dsp:cNvPr id="0" name=""/>
        <dsp:cNvSpPr/>
      </dsp:nvSpPr>
      <dsp:spPr>
        <a:xfrm>
          <a:off x="587456" y="3119473"/>
          <a:ext cx="1244669" cy="809035"/>
        </a:xfrm>
        <a:prstGeom prst="roundRect">
          <a:avLst/>
        </a:prstGeom>
        <a:solidFill>
          <a:schemeClr val="accent1">
            <a:hueOff val="0"/>
            <a:satOff val="0"/>
            <a:lumOff val="0"/>
            <a:alphaOff val="0"/>
          </a:schemeClr>
        </a:solidFill>
        <a:ln w="222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fr-FR" sz="1100" kern="1200" dirty="0" smtClean="0"/>
            <a:t>ostracisme</a:t>
          </a:r>
          <a:endParaRPr lang="fr-FR" sz="1100" kern="1200" dirty="0"/>
        </a:p>
      </dsp:txBody>
      <dsp:txXfrm>
        <a:off x="626950" y="3158967"/>
        <a:ext cx="1165681" cy="730047"/>
      </dsp:txXfrm>
    </dsp:sp>
    <dsp:sp modelId="{A18F0154-EB30-47A0-AD5C-5357E1E1DDDF}">
      <dsp:nvSpPr>
        <dsp:cNvPr id="0" name=""/>
        <dsp:cNvSpPr/>
      </dsp:nvSpPr>
      <dsp:spPr>
        <a:xfrm>
          <a:off x="543240" y="598810"/>
          <a:ext cx="3233999" cy="3233999"/>
        </a:xfrm>
        <a:custGeom>
          <a:avLst/>
          <a:gdLst/>
          <a:ahLst/>
          <a:cxnLst/>
          <a:rect l="0" t="0" r="0" b="0"/>
          <a:pathLst>
            <a:path>
              <a:moveTo>
                <a:pt x="270314" y="2512056"/>
              </a:moveTo>
              <a:arcTo wR="1616999" hR="1616999" stAng="8783431" swAng="2196987"/>
            </a:path>
          </a:pathLst>
        </a:custGeom>
        <a:noFill/>
        <a:ln w="1587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4FE5F90C-1BD5-422A-A127-4BA301F973C5}">
      <dsp:nvSpPr>
        <dsp:cNvPr id="0" name=""/>
        <dsp:cNvSpPr/>
      </dsp:nvSpPr>
      <dsp:spPr>
        <a:xfrm>
          <a:off x="46" y="1311612"/>
          <a:ext cx="1244669" cy="809035"/>
        </a:xfrm>
        <a:prstGeom prst="roundRect">
          <a:avLst/>
        </a:prstGeom>
        <a:solidFill>
          <a:schemeClr val="accent1">
            <a:hueOff val="0"/>
            <a:satOff val="0"/>
            <a:lumOff val="0"/>
            <a:alphaOff val="0"/>
          </a:schemeClr>
        </a:solidFill>
        <a:ln w="222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fr-FR" sz="1100" kern="1200" dirty="0" smtClean="0"/>
            <a:t>verbale</a:t>
          </a:r>
          <a:endParaRPr lang="fr-FR" sz="1100" kern="1200" dirty="0"/>
        </a:p>
      </dsp:txBody>
      <dsp:txXfrm>
        <a:off x="39540" y="1351106"/>
        <a:ext cx="1165681" cy="730047"/>
      </dsp:txXfrm>
    </dsp:sp>
    <dsp:sp modelId="{22026E9D-F2C4-4EFA-938E-CB24D458DA7D}">
      <dsp:nvSpPr>
        <dsp:cNvPr id="0" name=""/>
        <dsp:cNvSpPr/>
      </dsp:nvSpPr>
      <dsp:spPr>
        <a:xfrm>
          <a:off x="543240" y="598810"/>
          <a:ext cx="3233999" cy="3233999"/>
        </a:xfrm>
        <a:custGeom>
          <a:avLst/>
          <a:gdLst/>
          <a:ahLst/>
          <a:cxnLst/>
          <a:rect l="0" t="0" r="0" b="0"/>
          <a:pathLst>
            <a:path>
              <a:moveTo>
                <a:pt x="281648" y="705120"/>
              </a:moveTo>
              <a:arcTo wR="1616999" hR="1616999" stAng="12859694" swAng="1962428"/>
            </a:path>
          </a:pathLst>
        </a:custGeom>
        <a:noFill/>
        <a:ln w="1587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CAAAE9-EACA-45AB-8BA5-BA1EA93915E4}">
      <dsp:nvSpPr>
        <dsp:cNvPr id="0" name=""/>
        <dsp:cNvSpPr/>
      </dsp:nvSpPr>
      <dsp:spPr>
        <a:xfrm>
          <a:off x="1495916" y="0"/>
          <a:ext cx="4471392" cy="4471392"/>
        </a:xfrm>
        <a:prstGeom prst="triangle">
          <a:avLst/>
        </a:prstGeom>
        <a:solidFill>
          <a:schemeClr val="accent1">
            <a:hueOff val="0"/>
            <a:satOff val="0"/>
            <a:lumOff val="0"/>
            <a:alphaOff val="0"/>
          </a:schemeClr>
        </a:solidFill>
        <a:ln w="222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7396282-117B-4612-AB33-20A6B4788743}">
      <dsp:nvSpPr>
        <dsp:cNvPr id="0" name=""/>
        <dsp:cNvSpPr/>
      </dsp:nvSpPr>
      <dsp:spPr>
        <a:xfrm>
          <a:off x="1993021" y="7939"/>
          <a:ext cx="2906404" cy="1058462"/>
        </a:xfrm>
        <a:prstGeom prst="roundRect">
          <a:avLst/>
        </a:prstGeom>
        <a:solidFill>
          <a:schemeClr val="lt1">
            <a:alpha val="90000"/>
            <a:hueOff val="0"/>
            <a:satOff val="0"/>
            <a:lumOff val="0"/>
            <a:alphaOff val="0"/>
          </a:schemeClr>
        </a:solidFill>
        <a:ln w="222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8590" tIns="148590" rIns="148590" bIns="148590" numCol="1" spcCol="1270" anchor="ctr" anchorCtr="0">
          <a:noAutofit/>
        </a:bodyPr>
        <a:lstStyle/>
        <a:p>
          <a:pPr lvl="0" algn="ctr" defTabSz="1733550">
            <a:lnSpc>
              <a:spcPct val="90000"/>
            </a:lnSpc>
            <a:spcBef>
              <a:spcPct val="0"/>
            </a:spcBef>
            <a:spcAft>
              <a:spcPct val="35000"/>
            </a:spcAft>
          </a:pPr>
          <a:r>
            <a:rPr lang="fr-FR" sz="3900" kern="1200" dirty="0" smtClean="0"/>
            <a:t>Le harcelé</a:t>
          </a:r>
          <a:endParaRPr lang="fr-FR" sz="3900" kern="1200" dirty="0"/>
        </a:p>
      </dsp:txBody>
      <dsp:txXfrm>
        <a:off x="2044691" y="59609"/>
        <a:ext cx="2803064" cy="955122"/>
      </dsp:txXfrm>
    </dsp:sp>
    <dsp:sp modelId="{8B21BC8B-FBFE-4B5C-899F-5A946F3DE559}">
      <dsp:nvSpPr>
        <dsp:cNvPr id="0" name=""/>
        <dsp:cNvSpPr/>
      </dsp:nvSpPr>
      <dsp:spPr>
        <a:xfrm>
          <a:off x="0" y="3404831"/>
          <a:ext cx="2906404" cy="1058462"/>
        </a:xfrm>
        <a:prstGeom prst="roundRect">
          <a:avLst/>
        </a:prstGeom>
        <a:solidFill>
          <a:schemeClr val="lt1">
            <a:alpha val="90000"/>
            <a:hueOff val="0"/>
            <a:satOff val="0"/>
            <a:lumOff val="0"/>
            <a:alphaOff val="0"/>
          </a:schemeClr>
        </a:solidFill>
        <a:ln w="222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8590" tIns="148590" rIns="148590" bIns="148590" numCol="1" spcCol="1270" anchor="ctr" anchorCtr="0">
          <a:noAutofit/>
        </a:bodyPr>
        <a:lstStyle/>
        <a:p>
          <a:pPr lvl="0" algn="ctr" defTabSz="1733550">
            <a:lnSpc>
              <a:spcPct val="90000"/>
            </a:lnSpc>
            <a:spcBef>
              <a:spcPct val="0"/>
            </a:spcBef>
            <a:spcAft>
              <a:spcPct val="35000"/>
            </a:spcAft>
          </a:pPr>
          <a:r>
            <a:rPr lang="fr-FR" sz="3900" kern="1200" dirty="0" smtClean="0"/>
            <a:t>Le harceleur</a:t>
          </a:r>
          <a:endParaRPr lang="fr-FR" sz="3900" kern="1200" dirty="0"/>
        </a:p>
      </dsp:txBody>
      <dsp:txXfrm>
        <a:off x="51670" y="3456501"/>
        <a:ext cx="2803064" cy="955122"/>
      </dsp:txXfrm>
    </dsp:sp>
    <dsp:sp modelId="{C7668B03-B669-40BE-9DD4-3EB56F7379EB}">
      <dsp:nvSpPr>
        <dsp:cNvPr id="0" name=""/>
        <dsp:cNvSpPr/>
      </dsp:nvSpPr>
      <dsp:spPr>
        <a:xfrm>
          <a:off x="4637395" y="3412929"/>
          <a:ext cx="2906404" cy="1058462"/>
        </a:xfrm>
        <a:prstGeom prst="roundRect">
          <a:avLst/>
        </a:prstGeom>
        <a:solidFill>
          <a:schemeClr val="lt1">
            <a:alpha val="90000"/>
            <a:hueOff val="0"/>
            <a:satOff val="0"/>
            <a:lumOff val="0"/>
            <a:alphaOff val="0"/>
          </a:schemeClr>
        </a:solidFill>
        <a:ln w="222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8590" tIns="148590" rIns="148590" bIns="148590" numCol="1" spcCol="1270" anchor="ctr" anchorCtr="0">
          <a:noAutofit/>
        </a:bodyPr>
        <a:lstStyle/>
        <a:p>
          <a:pPr lvl="0" algn="ctr" defTabSz="1733550">
            <a:lnSpc>
              <a:spcPct val="90000"/>
            </a:lnSpc>
            <a:spcBef>
              <a:spcPct val="0"/>
            </a:spcBef>
            <a:spcAft>
              <a:spcPct val="35000"/>
            </a:spcAft>
          </a:pPr>
          <a:r>
            <a:rPr lang="fr-FR" sz="3900" kern="1200" dirty="0" smtClean="0"/>
            <a:t>Les témoins</a:t>
          </a:r>
          <a:endParaRPr lang="fr-FR" sz="3900" kern="1200" dirty="0"/>
        </a:p>
      </dsp:txBody>
      <dsp:txXfrm>
        <a:off x="4689065" y="3464599"/>
        <a:ext cx="2803064" cy="95512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026E5F-F0BF-48A1-BB34-7A5697AED49A}">
      <dsp:nvSpPr>
        <dsp:cNvPr id="0" name=""/>
        <dsp:cNvSpPr/>
      </dsp:nvSpPr>
      <dsp:spPr>
        <a:xfrm>
          <a:off x="106" y="1330940"/>
          <a:ext cx="1699969" cy="1402119"/>
        </a:xfrm>
        <a:prstGeom prst="roundRect">
          <a:avLst>
            <a:gd name="adj" fmla="val 10000"/>
          </a:avLst>
        </a:prstGeom>
        <a:solidFill>
          <a:schemeClr val="lt1">
            <a:alpha val="90000"/>
            <a:hueOff val="0"/>
            <a:satOff val="0"/>
            <a:lumOff val="0"/>
            <a:alphaOff val="0"/>
          </a:schemeClr>
        </a:solidFill>
        <a:ln w="222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t" anchorCtr="0">
          <a:noAutofit/>
        </a:bodyPr>
        <a:lstStyle/>
        <a:p>
          <a:pPr marL="171450" lvl="1" indent="-171450" algn="l" defTabSz="800100">
            <a:lnSpc>
              <a:spcPct val="90000"/>
            </a:lnSpc>
            <a:spcBef>
              <a:spcPct val="0"/>
            </a:spcBef>
            <a:spcAft>
              <a:spcPct val="15000"/>
            </a:spcAft>
            <a:buChar char="••"/>
          </a:pPr>
          <a:r>
            <a:rPr lang="fr-FR" sz="1800" kern="1200" dirty="0" smtClean="0"/>
            <a:t> </a:t>
          </a:r>
          <a:endParaRPr lang="fr-FR" sz="1800" kern="1200" dirty="0"/>
        </a:p>
        <a:p>
          <a:pPr marL="171450" lvl="1" indent="-171450" algn="l" defTabSz="800100">
            <a:lnSpc>
              <a:spcPct val="90000"/>
            </a:lnSpc>
            <a:spcBef>
              <a:spcPct val="0"/>
            </a:spcBef>
            <a:spcAft>
              <a:spcPct val="15000"/>
            </a:spcAft>
            <a:buChar char="••"/>
          </a:pPr>
          <a:r>
            <a:rPr lang="fr-FR" sz="1800" kern="1200" dirty="0" smtClean="0"/>
            <a:t>La pression du groupe</a:t>
          </a:r>
          <a:endParaRPr lang="fr-FR" sz="1800" kern="1200" dirty="0"/>
        </a:p>
      </dsp:txBody>
      <dsp:txXfrm>
        <a:off x="32373" y="1363207"/>
        <a:ext cx="1635435" cy="1037131"/>
      </dsp:txXfrm>
    </dsp:sp>
    <dsp:sp modelId="{175F1F01-75F8-4780-8ADC-55EF8261AD55}">
      <dsp:nvSpPr>
        <dsp:cNvPr id="0" name=""/>
        <dsp:cNvSpPr/>
      </dsp:nvSpPr>
      <dsp:spPr>
        <a:xfrm>
          <a:off x="975710" y="1737664"/>
          <a:ext cx="1767229" cy="1767229"/>
        </a:xfrm>
        <a:prstGeom prst="leftCircularArrow">
          <a:avLst>
            <a:gd name="adj1" fmla="val 2550"/>
            <a:gd name="adj2" fmla="val 309429"/>
            <a:gd name="adj3" fmla="val 2084940"/>
            <a:gd name="adj4" fmla="val 9024489"/>
            <a:gd name="adj5" fmla="val 2975"/>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2C1AA24-A5B8-4459-86A9-B15A0A41B45E}">
      <dsp:nvSpPr>
        <dsp:cNvPr id="0" name=""/>
        <dsp:cNvSpPr/>
      </dsp:nvSpPr>
      <dsp:spPr>
        <a:xfrm>
          <a:off x="377877" y="2432605"/>
          <a:ext cx="1511084" cy="600908"/>
        </a:xfrm>
        <a:prstGeom prst="roundRect">
          <a:avLst>
            <a:gd name="adj" fmla="val 10000"/>
          </a:avLst>
        </a:prstGeom>
        <a:solidFill>
          <a:schemeClr val="accent1">
            <a:hueOff val="0"/>
            <a:satOff val="0"/>
            <a:lumOff val="0"/>
            <a:alphaOff val="0"/>
          </a:schemeClr>
        </a:solidFill>
        <a:ln w="222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fr-FR" sz="1400" kern="1200" dirty="0" smtClean="0"/>
            <a:t>Les suiveurs </a:t>
          </a:r>
          <a:endParaRPr lang="fr-FR" sz="1400" kern="1200" dirty="0"/>
        </a:p>
      </dsp:txBody>
      <dsp:txXfrm>
        <a:off x="395477" y="2450205"/>
        <a:ext cx="1475884" cy="565708"/>
      </dsp:txXfrm>
    </dsp:sp>
    <dsp:sp modelId="{8D7A36C8-83FA-4B7D-B1A3-C9D0A1D43AE0}">
      <dsp:nvSpPr>
        <dsp:cNvPr id="0" name=""/>
        <dsp:cNvSpPr/>
      </dsp:nvSpPr>
      <dsp:spPr>
        <a:xfrm>
          <a:off x="2103572" y="1330940"/>
          <a:ext cx="1699969" cy="1402119"/>
        </a:xfrm>
        <a:prstGeom prst="roundRect">
          <a:avLst>
            <a:gd name="adj" fmla="val 10000"/>
          </a:avLst>
        </a:prstGeom>
        <a:solidFill>
          <a:schemeClr val="lt1">
            <a:alpha val="90000"/>
            <a:hueOff val="0"/>
            <a:satOff val="0"/>
            <a:lumOff val="0"/>
            <a:alphaOff val="0"/>
          </a:schemeClr>
        </a:solidFill>
        <a:ln w="222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t" anchorCtr="0">
          <a:noAutofit/>
        </a:bodyPr>
        <a:lstStyle/>
        <a:p>
          <a:pPr marL="171450" lvl="1" indent="-171450" algn="l" defTabSz="800100">
            <a:lnSpc>
              <a:spcPct val="90000"/>
            </a:lnSpc>
            <a:spcBef>
              <a:spcPct val="0"/>
            </a:spcBef>
            <a:spcAft>
              <a:spcPct val="15000"/>
            </a:spcAft>
            <a:buChar char="••"/>
          </a:pPr>
          <a:r>
            <a:rPr lang="fr-FR" sz="1800" kern="1200" dirty="0" smtClean="0"/>
            <a:t>Le harcèlement est un symptôme</a:t>
          </a:r>
          <a:endParaRPr lang="fr-FR" sz="1800" kern="1200" dirty="0"/>
        </a:p>
      </dsp:txBody>
      <dsp:txXfrm>
        <a:off x="2135839" y="1663661"/>
        <a:ext cx="1635435" cy="1037131"/>
      </dsp:txXfrm>
    </dsp:sp>
    <dsp:sp modelId="{DBC46F10-FBF1-4189-80B5-A0E23B85843E}">
      <dsp:nvSpPr>
        <dsp:cNvPr id="0" name=""/>
        <dsp:cNvSpPr/>
      </dsp:nvSpPr>
      <dsp:spPr>
        <a:xfrm>
          <a:off x="3065009" y="504130"/>
          <a:ext cx="1984448" cy="1984448"/>
        </a:xfrm>
        <a:prstGeom prst="circularArrow">
          <a:avLst>
            <a:gd name="adj1" fmla="val 2271"/>
            <a:gd name="adj2" fmla="val 273786"/>
            <a:gd name="adj3" fmla="val 19550703"/>
            <a:gd name="adj4" fmla="val 12575511"/>
            <a:gd name="adj5" fmla="val 265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256A896-1E74-4923-8C9F-AE2558D83A1F}">
      <dsp:nvSpPr>
        <dsp:cNvPr id="0" name=""/>
        <dsp:cNvSpPr/>
      </dsp:nvSpPr>
      <dsp:spPr>
        <a:xfrm>
          <a:off x="2481343" y="1030485"/>
          <a:ext cx="1511084" cy="600908"/>
        </a:xfrm>
        <a:prstGeom prst="roundRect">
          <a:avLst>
            <a:gd name="adj" fmla="val 10000"/>
          </a:avLst>
        </a:prstGeom>
        <a:solidFill>
          <a:schemeClr val="accent1">
            <a:hueOff val="0"/>
            <a:satOff val="0"/>
            <a:lumOff val="0"/>
            <a:alphaOff val="0"/>
          </a:schemeClr>
        </a:solidFill>
        <a:ln w="222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fr-FR" sz="1400" kern="1200" dirty="0" smtClean="0"/>
            <a:t>Les harcelés/harceleurs</a:t>
          </a:r>
          <a:endParaRPr lang="fr-FR" sz="1400" kern="1200" dirty="0"/>
        </a:p>
      </dsp:txBody>
      <dsp:txXfrm>
        <a:off x="2498943" y="1048085"/>
        <a:ext cx="1475884" cy="565708"/>
      </dsp:txXfrm>
    </dsp:sp>
    <dsp:sp modelId="{F22D0252-C923-4400-BFB9-02D471E7677D}">
      <dsp:nvSpPr>
        <dsp:cNvPr id="0" name=""/>
        <dsp:cNvSpPr/>
      </dsp:nvSpPr>
      <dsp:spPr>
        <a:xfrm>
          <a:off x="4207037" y="1330940"/>
          <a:ext cx="1699969" cy="1402119"/>
        </a:xfrm>
        <a:prstGeom prst="roundRect">
          <a:avLst>
            <a:gd name="adj" fmla="val 10000"/>
          </a:avLst>
        </a:prstGeom>
        <a:solidFill>
          <a:schemeClr val="lt1">
            <a:alpha val="90000"/>
            <a:hueOff val="0"/>
            <a:satOff val="0"/>
            <a:lumOff val="0"/>
            <a:alphaOff val="0"/>
          </a:schemeClr>
        </a:solidFill>
        <a:ln w="222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t" anchorCtr="0">
          <a:noAutofit/>
        </a:bodyPr>
        <a:lstStyle/>
        <a:p>
          <a:pPr marL="171450" lvl="1" indent="-171450" algn="l" defTabSz="800100">
            <a:lnSpc>
              <a:spcPct val="90000"/>
            </a:lnSpc>
            <a:spcBef>
              <a:spcPct val="0"/>
            </a:spcBef>
            <a:spcAft>
              <a:spcPct val="15000"/>
            </a:spcAft>
            <a:buChar char="••"/>
          </a:pPr>
          <a:r>
            <a:rPr lang="fr-FR" sz="1800" kern="1200" dirty="0" smtClean="0"/>
            <a:t>Absence totale d’empathie</a:t>
          </a:r>
          <a:endParaRPr lang="fr-FR" sz="1800" kern="1200" dirty="0"/>
        </a:p>
      </dsp:txBody>
      <dsp:txXfrm>
        <a:off x="4239304" y="1363207"/>
        <a:ext cx="1635435" cy="1037131"/>
      </dsp:txXfrm>
    </dsp:sp>
    <dsp:sp modelId="{A148BAF3-2900-4009-B59A-3B0844902305}">
      <dsp:nvSpPr>
        <dsp:cNvPr id="0" name=""/>
        <dsp:cNvSpPr/>
      </dsp:nvSpPr>
      <dsp:spPr>
        <a:xfrm>
          <a:off x="4584809" y="2432605"/>
          <a:ext cx="1511084" cy="600908"/>
        </a:xfrm>
        <a:prstGeom prst="roundRect">
          <a:avLst>
            <a:gd name="adj" fmla="val 10000"/>
          </a:avLst>
        </a:prstGeom>
        <a:solidFill>
          <a:schemeClr val="accent1">
            <a:hueOff val="0"/>
            <a:satOff val="0"/>
            <a:lumOff val="0"/>
            <a:alphaOff val="0"/>
          </a:schemeClr>
        </a:solidFill>
        <a:ln w="222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fr-FR" sz="1400" kern="1200" dirty="0" smtClean="0"/>
            <a:t>Les leaders </a:t>
          </a:r>
          <a:endParaRPr lang="fr-FR" sz="1400" kern="1200" dirty="0"/>
        </a:p>
      </dsp:txBody>
      <dsp:txXfrm>
        <a:off x="4602409" y="2450205"/>
        <a:ext cx="1475884" cy="56570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70CB6A-97F1-4C61-A80C-5F573BC7D4C5}">
      <dsp:nvSpPr>
        <dsp:cNvPr id="0" name=""/>
        <dsp:cNvSpPr/>
      </dsp:nvSpPr>
      <dsp:spPr>
        <a:xfrm>
          <a:off x="215025" y="119566"/>
          <a:ext cx="1621310" cy="1210274"/>
        </a:xfrm>
        <a:prstGeom prst="round2SameRect">
          <a:avLst>
            <a:gd name="adj1" fmla="val 8000"/>
            <a:gd name="adj2" fmla="val 0"/>
          </a:avLst>
        </a:prstGeom>
        <a:blipFill rotWithShape="0">
          <a:blip xmlns:r="http://schemas.openxmlformats.org/officeDocument/2006/relationships" r:embed="rId1"/>
          <a:stretch>
            <a:fillRect/>
          </a:stretch>
        </a:blipFill>
        <a:ln w="222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697EDA3-4AA3-46FE-88D7-1247662536EF}">
      <dsp:nvSpPr>
        <dsp:cNvPr id="0" name=""/>
        <dsp:cNvSpPr/>
      </dsp:nvSpPr>
      <dsp:spPr>
        <a:xfrm>
          <a:off x="0" y="1251672"/>
          <a:ext cx="1858022" cy="659426"/>
        </a:xfrm>
        <a:prstGeom prst="rect">
          <a:avLst/>
        </a:prstGeom>
        <a:solidFill>
          <a:schemeClr val="accent1">
            <a:hueOff val="0"/>
            <a:satOff val="0"/>
            <a:lumOff val="0"/>
            <a:alphaOff val="0"/>
          </a:schemeClr>
        </a:solidFill>
        <a:ln w="222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0" rIns="16510" bIns="0" numCol="1" spcCol="1270" anchor="ctr" anchorCtr="0">
          <a:noAutofit/>
        </a:bodyPr>
        <a:lstStyle/>
        <a:p>
          <a:pPr lvl="0" algn="l" defTabSz="577850">
            <a:lnSpc>
              <a:spcPct val="90000"/>
            </a:lnSpc>
            <a:spcBef>
              <a:spcPct val="0"/>
            </a:spcBef>
            <a:spcAft>
              <a:spcPct val="35000"/>
            </a:spcAft>
          </a:pPr>
          <a:r>
            <a:rPr lang="fr-FR" sz="1300" kern="1200" dirty="0" smtClean="0"/>
            <a:t>D’un handicap</a:t>
          </a:r>
          <a:endParaRPr lang="fr-FR" sz="1300" kern="1200" dirty="0"/>
        </a:p>
      </dsp:txBody>
      <dsp:txXfrm>
        <a:off x="0" y="1251672"/>
        <a:ext cx="1308466" cy="659426"/>
      </dsp:txXfrm>
    </dsp:sp>
    <dsp:sp modelId="{70908C78-14E6-4317-9613-C203EDD75578}">
      <dsp:nvSpPr>
        <dsp:cNvPr id="0" name=""/>
        <dsp:cNvSpPr/>
      </dsp:nvSpPr>
      <dsp:spPr>
        <a:xfrm>
          <a:off x="1581666" y="1308239"/>
          <a:ext cx="567458" cy="567458"/>
        </a:xfrm>
        <a:prstGeom prst="ellipse">
          <a:avLst/>
        </a:prstGeom>
        <a:solidFill>
          <a:schemeClr val="accent1">
            <a:alpha val="90000"/>
            <a:tint val="40000"/>
            <a:hueOff val="0"/>
            <a:satOff val="0"/>
            <a:lumOff val="0"/>
            <a:alphaOff val="0"/>
          </a:schemeClr>
        </a:solidFill>
        <a:ln w="2222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521BD22-BF96-46D1-8CC7-229FA708812A}">
      <dsp:nvSpPr>
        <dsp:cNvPr id="0" name=""/>
        <dsp:cNvSpPr/>
      </dsp:nvSpPr>
      <dsp:spPr>
        <a:xfrm>
          <a:off x="2289710" y="3644"/>
          <a:ext cx="1621310" cy="1210274"/>
        </a:xfrm>
        <a:prstGeom prst="round2SameRect">
          <a:avLst>
            <a:gd name="adj1" fmla="val 8000"/>
            <a:gd name="adj2" fmla="val 0"/>
          </a:avLst>
        </a:prstGeom>
        <a:blipFill rotWithShape="0">
          <a:blip xmlns:r="http://schemas.openxmlformats.org/officeDocument/2006/relationships" r:embed="rId2"/>
          <a:stretch>
            <a:fillRect/>
          </a:stretch>
        </a:blipFill>
        <a:ln w="222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BBC8924-5761-4136-A270-8C03B563AFB5}">
      <dsp:nvSpPr>
        <dsp:cNvPr id="0" name=""/>
        <dsp:cNvSpPr/>
      </dsp:nvSpPr>
      <dsp:spPr>
        <a:xfrm>
          <a:off x="2289710" y="1213919"/>
          <a:ext cx="1621310" cy="520417"/>
        </a:xfrm>
        <a:prstGeom prst="rect">
          <a:avLst/>
        </a:prstGeom>
        <a:solidFill>
          <a:schemeClr val="accent1">
            <a:hueOff val="0"/>
            <a:satOff val="0"/>
            <a:lumOff val="0"/>
            <a:alphaOff val="0"/>
          </a:schemeClr>
        </a:solidFill>
        <a:ln w="222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0" rIns="16510" bIns="0" numCol="1" spcCol="1270" anchor="ctr" anchorCtr="0">
          <a:noAutofit/>
        </a:bodyPr>
        <a:lstStyle/>
        <a:p>
          <a:pPr lvl="0" algn="l" defTabSz="577850">
            <a:lnSpc>
              <a:spcPct val="90000"/>
            </a:lnSpc>
            <a:spcBef>
              <a:spcPct val="0"/>
            </a:spcBef>
            <a:spcAft>
              <a:spcPct val="35000"/>
            </a:spcAft>
          </a:pPr>
          <a:r>
            <a:rPr lang="fr-FR" sz="1300" kern="1200" dirty="0" smtClean="0"/>
            <a:t>D’une différence physique</a:t>
          </a:r>
          <a:endParaRPr lang="fr-FR" sz="1300" kern="1200" dirty="0"/>
        </a:p>
      </dsp:txBody>
      <dsp:txXfrm>
        <a:off x="2289710" y="1213919"/>
        <a:ext cx="1141768" cy="520417"/>
      </dsp:txXfrm>
    </dsp:sp>
    <dsp:sp modelId="{277C7820-D43A-4FD7-84E2-A522946D5AE9}">
      <dsp:nvSpPr>
        <dsp:cNvPr id="0" name=""/>
        <dsp:cNvSpPr/>
      </dsp:nvSpPr>
      <dsp:spPr>
        <a:xfrm>
          <a:off x="3606978" y="1449652"/>
          <a:ext cx="567458" cy="614086"/>
        </a:xfrm>
        <a:prstGeom prst="ellipse">
          <a:avLst/>
        </a:prstGeom>
        <a:solidFill>
          <a:schemeClr val="accent1">
            <a:alpha val="90000"/>
            <a:tint val="40000"/>
            <a:hueOff val="0"/>
            <a:satOff val="0"/>
            <a:lumOff val="0"/>
            <a:alphaOff val="0"/>
          </a:schemeClr>
        </a:solidFill>
        <a:ln w="2222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EE98B96-E739-45EF-9B8B-8B067EA79B3C}">
      <dsp:nvSpPr>
        <dsp:cNvPr id="0" name=""/>
        <dsp:cNvSpPr/>
      </dsp:nvSpPr>
      <dsp:spPr>
        <a:xfrm>
          <a:off x="144598" y="2155238"/>
          <a:ext cx="1621310" cy="1210274"/>
        </a:xfrm>
        <a:prstGeom prst="round2SameRect">
          <a:avLst>
            <a:gd name="adj1" fmla="val 8000"/>
            <a:gd name="adj2" fmla="val 0"/>
          </a:avLst>
        </a:prstGeom>
        <a:blipFill rotWithShape="0">
          <a:blip xmlns:r="http://schemas.openxmlformats.org/officeDocument/2006/relationships" r:embed="rId3"/>
          <a:stretch>
            <a:fillRect/>
          </a:stretch>
        </a:blipFill>
        <a:ln w="222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6D664CF-A671-40E2-AB93-8114F4507B74}">
      <dsp:nvSpPr>
        <dsp:cNvPr id="0" name=""/>
        <dsp:cNvSpPr/>
      </dsp:nvSpPr>
      <dsp:spPr>
        <a:xfrm>
          <a:off x="144598" y="3336818"/>
          <a:ext cx="1621310" cy="520417"/>
        </a:xfrm>
        <a:prstGeom prst="rect">
          <a:avLst/>
        </a:prstGeom>
        <a:solidFill>
          <a:schemeClr val="accent1">
            <a:hueOff val="0"/>
            <a:satOff val="0"/>
            <a:lumOff val="0"/>
            <a:alphaOff val="0"/>
          </a:schemeClr>
        </a:solidFill>
        <a:ln w="222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0" rIns="16510" bIns="0" numCol="1" spcCol="1270" anchor="ctr" anchorCtr="0">
          <a:noAutofit/>
        </a:bodyPr>
        <a:lstStyle/>
        <a:p>
          <a:pPr lvl="0" algn="l" defTabSz="577850">
            <a:lnSpc>
              <a:spcPct val="90000"/>
            </a:lnSpc>
            <a:spcBef>
              <a:spcPct val="0"/>
            </a:spcBef>
            <a:spcAft>
              <a:spcPct val="35000"/>
            </a:spcAft>
          </a:pPr>
          <a:r>
            <a:rPr lang="fr-FR" sz="1300" kern="1200" dirty="0" smtClean="0"/>
            <a:t>Différence sociale</a:t>
          </a:r>
          <a:endParaRPr lang="fr-FR" sz="1300" kern="1200" dirty="0"/>
        </a:p>
      </dsp:txBody>
      <dsp:txXfrm>
        <a:off x="144598" y="3336818"/>
        <a:ext cx="1141768" cy="520417"/>
      </dsp:txXfrm>
    </dsp:sp>
    <dsp:sp modelId="{3A137FBF-C018-4C06-A321-629354207691}">
      <dsp:nvSpPr>
        <dsp:cNvPr id="0" name=""/>
        <dsp:cNvSpPr/>
      </dsp:nvSpPr>
      <dsp:spPr>
        <a:xfrm>
          <a:off x="2470326" y="3461344"/>
          <a:ext cx="567458" cy="567458"/>
        </a:xfrm>
        <a:prstGeom prst="ellipse">
          <a:avLst/>
        </a:prstGeom>
        <a:solidFill>
          <a:schemeClr val="accent1">
            <a:alpha val="90000"/>
            <a:tint val="40000"/>
            <a:hueOff val="0"/>
            <a:satOff val="0"/>
            <a:lumOff val="0"/>
            <a:alphaOff val="0"/>
          </a:schemeClr>
        </a:solidFill>
        <a:ln w="2222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1DABF9-54F2-4D67-A5FD-DB3FF18DFAF0}">
      <dsp:nvSpPr>
        <dsp:cNvPr id="0" name=""/>
        <dsp:cNvSpPr/>
      </dsp:nvSpPr>
      <dsp:spPr>
        <a:xfrm>
          <a:off x="3994720" y="998524"/>
          <a:ext cx="1601834" cy="3047593"/>
        </a:xfrm>
        <a:prstGeom prst="rect">
          <a:avLst/>
        </a:prstGeom>
        <a:solidFill>
          <a:schemeClr val="accent1">
            <a:hueOff val="0"/>
            <a:satOff val="0"/>
            <a:lumOff val="0"/>
            <a:alphaOff val="0"/>
          </a:schemeClr>
        </a:solidFill>
        <a:ln w="222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0" rIns="160020" bIns="35560" numCol="1" spcCol="1270" anchor="ctr" anchorCtr="0">
          <a:noAutofit/>
        </a:bodyPr>
        <a:lstStyle/>
        <a:p>
          <a:pPr lvl="0" algn="r" defTabSz="1244600">
            <a:lnSpc>
              <a:spcPct val="90000"/>
            </a:lnSpc>
            <a:spcBef>
              <a:spcPct val="0"/>
            </a:spcBef>
            <a:spcAft>
              <a:spcPct val="35000"/>
            </a:spcAft>
          </a:pPr>
          <a:r>
            <a:rPr lang="fr-FR" sz="2800" kern="1200" dirty="0" smtClean="0"/>
            <a:t>Les défenseurs</a:t>
          </a:r>
          <a:endParaRPr lang="fr-FR" sz="2800" kern="1200" dirty="0"/>
        </a:p>
      </dsp:txBody>
      <dsp:txXfrm rot="16200000">
        <a:off x="3977346" y="2161703"/>
        <a:ext cx="2742834" cy="416476"/>
      </dsp:txXfrm>
    </dsp:sp>
    <dsp:sp modelId="{A0C63051-9696-4C00-B8D6-47CFA542B32D}">
      <dsp:nvSpPr>
        <dsp:cNvPr id="0" name=""/>
        <dsp:cNvSpPr/>
      </dsp:nvSpPr>
      <dsp:spPr>
        <a:xfrm>
          <a:off x="2249660" y="484428"/>
          <a:ext cx="1601834" cy="3560064"/>
        </a:xfrm>
        <a:prstGeom prst="rect">
          <a:avLst/>
        </a:prstGeom>
        <a:solidFill>
          <a:schemeClr val="accent1">
            <a:hueOff val="0"/>
            <a:satOff val="0"/>
            <a:lumOff val="0"/>
            <a:alphaOff val="0"/>
          </a:schemeClr>
        </a:solidFill>
        <a:ln w="222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0" rIns="160020" bIns="35560" numCol="1" spcCol="1270" anchor="ctr" anchorCtr="0">
          <a:noAutofit/>
        </a:bodyPr>
        <a:lstStyle/>
        <a:p>
          <a:pPr lvl="0" algn="r" defTabSz="1244600">
            <a:lnSpc>
              <a:spcPct val="90000"/>
            </a:lnSpc>
            <a:spcBef>
              <a:spcPct val="0"/>
            </a:spcBef>
            <a:spcAft>
              <a:spcPct val="35000"/>
            </a:spcAft>
          </a:pPr>
          <a:r>
            <a:rPr lang="fr-FR" sz="2800" kern="1200" dirty="0" smtClean="0"/>
            <a:t>Les outsiders</a:t>
          </a:r>
          <a:endParaRPr lang="fr-FR" sz="2800" kern="1200" dirty="0"/>
        </a:p>
      </dsp:txBody>
      <dsp:txXfrm rot="16200000">
        <a:off x="2001674" y="1878219"/>
        <a:ext cx="3204057" cy="416476"/>
      </dsp:txXfrm>
    </dsp:sp>
    <dsp:sp modelId="{095B391E-BF52-406E-B44C-57E63836B232}">
      <dsp:nvSpPr>
        <dsp:cNvPr id="0" name=""/>
        <dsp:cNvSpPr/>
      </dsp:nvSpPr>
      <dsp:spPr>
        <a:xfrm>
          <a:off x="499445" y="0"/>
          <a:ext cx="1601834" cy="4044492"/>
        </a:xfrm>
        <a:prstGeom prst="rect">
          <a:avLst/>
        </a:prstGeom>
        <a:solidFill>
          <a:schemeClr val="accent1">
            <a:hueOff val="0"/>
            <a:satOff val="0"/>
            <a:lumOff val="0"/>
            <a:alphaOff val="0"/>
          </a:schemeClr>
        </a:solidFill>
        <a:ln w="222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0" rIns="160020" bIns="35560" numCol="1" spcCol="1270" anchor="ctr" anchorCtr="0">
          <a:noAutofit/>
        </a:bodyPr>
        <a:lstStyle/>
        <a:p>
          <a:pPr lvl="0" algn="r" defTabSz="1244600">
            <a:lnSpc>
              <a:spcPct val="90000"/>
            </a:lnSpc>
            <a:spcBef>
              <a:spcPct val="0"/>
            </a:spcBef>
            <a:spcAft>
              <a:spcPct val="35000"/>
            </a:spcAft>
          </a:pPr>
          <a:r>
            <a:rPr lang="fr-FR" sz="2800" kern="1200" dirty="0" smtClean="0"/>
            <a:t>Les supporteurs</a:t>
          </a:r>
          <a:endParaRPr lang="fr-FR" sz="2800" kern="1200" dirty="0"/>
        </a:p>
      </dsp:txBody>
      <dsp:txXfrm rot="16200000">
        <a:off x="33465" y="1611783"/>
        <a:ext cx="3640043" cy="416476"/>
      </dsp:txXfrm>
    </dsp:sp>
    <dsp:sp modelId="{3F7A534A-A636-4303-BD9D-D6178E1A981F}">
      <dsp:nvSpPr>
        <dsp:cNvPr id="0" name=""/>
        <dsp:cNvSpPr/>
      </dsp:nvSpPr>
      <dsp:spPr>
        <a:xfrm>
          <a:off x="499445" y="0"/>
          <a:ext cx="1137302" cy="4064000"/>
        </a:xfrm>
        <a:prstGeom prst="rect">
          <a:avLst/>
        </a:prstGeom>
        <a:noFill/>
        <a:ln w="22225"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t" anchorCtr="0">
          <a:noAutofit/>
        </a:bodyPr>
        <a:lstStyle/>
        <a:p>
          <a:pPr lvl="0" algn="l" defTabSz="755650">
            <a:lnSpc>
              <a:spcPct val="90000"/>
            </a:lnSpc>
            <a:spcBef>
              <a:spcPct val="0"/>
            </a:spcBef>
            <a:spcAft>
              <a:spcPct val="35000"/>
            </a:spcAft>
          </a:pPr>
          <a:r>
            <a:rPr lang="fr-FR" sz="1700" kern="1200" dirty="0" smtClean="0"/>
            <a:t>fascination</a:t>
          </a:r>
          <a:endParaRPr lang="fr-FR" sz="1700" kern="1200" dirty="0"/>
        </a:p>
      </dsp:txBody>
      <dsp:txXfrm>
        <a:off x="499445" y="0"/>
        <a:ext cx="1137302" cy="4064000"/>
      </dsp:txXfrm>
    </dsp:sp>
    <dsp:sp modelId="{473083A3-2369-464D-9E2B-0784324AD93E}">
      <dsp:nvSpPr>
        <dsp:cNvPr id="0" name=""/>
        <dsp:cNvSpPr/>
      </dsp:nvSpPr>
      <dsp:spPr>
        <a:xfrm>
          <a:off x="2249660" y="484428"/>
          <a:ext cx="1137302" cy="3579571"/>
        </a:xfrm>
        <a:prstGeom prst="rect">
          <a:avLst/>
        </a:prstGeom>
        <a:noFill/>
        <a:ln w="22225"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t" anchorCtr="0">
          <a:noAutofit/>
        </a:bodyPr>
        <a:lstStyle/>
        <a:p>
          <a:pPr lvl="0" algn="l" defTabSz="755650">
            <a:lnSpc>
              <a:spcPct val="90000"/>
            </a:lnSpc>
            <a:spcBef>
              <a:spcPct val="0"/>
            </a:spcBef>
            <a:spcAft>
              <a:spcPct val="35000"/>
            </a:spcAft>
          </a:pPr>
          <a:r>
            <a:rPr lang="fr-FR" sz="1700" kern="1200" dirty="0" smtClean="0"/>
            <a:t>Sont effrayés</a:t>
          </a:r>
          <a:endParaRPr lang="fr-FR" sz="1700" kern="1200" dirty="0"/>
        </a:p>
      </dsp:txBody>
      <dsp:txXfrm>
        <a:off x="2249660" y="484428"/>
        <a:ext cx="1137302" cy="3579571"/>
      </dsp:txXfrm>
    </dsp:sp>
    <dsp:sp modelId="{D0A42870-F9E2-45B4-8939-F2D482CEFD8C}">
      <dsp:nvSpPr>
        <dsp:cNvPr id="0" name=""/>
        <dsp:cNvSpPr/>
      </dsp:nvSpPr>
      <dsp:spPr>
        <a:xfrm>
          <a:off x="3994720" y="998524"/>
          <a:ext cx="1137302" cy="3065475"/>
        </a:xfrm>
        <a:prstGeom prst="rect">
          <a:avLst/>
        </a:prstGeom>
        <a:noFill/>
        <a:ln w="22225"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t" anchorCtr="0">
          <a:noAutofit/>
        </a:bodyPr>
        <a:lstStyle/>
        <a:p>
          <a:pPr lvl="0" algn="l" defTabSz="755650">
            <a:lnSpc>
              <a:spcPct val="90000"/>
            </a:lnSpc>
            <a:spcBef>
              <a:spcPct val="0"/>
            </a:spcBef>
            <a:spcAft>
              <a:spcPct val="35000"/>
            </a:spcAft>
          </a:pPr>
          <a:r>
            <a:rPr lang="fr-FR" sz="1700" kern="1200" dirty="0" smtClean="0"/>
            <a:t>Les mieux placés pour dénoncer</a:t>
          </a:r>
          <a:endParaRPr lang="fr-FR" sz="1700" kern="1200" dirty="0"/>
        </a:p>
      </dsp:txBody>
      <dsp:txXfrm>
        <a:off x="3994720" y="998524"/>
        <a:ext cx="1137302" cy="306547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1056E7-936F-4E32-87C7-3A8CAA7D03F9}">
      <dsp:nvSpPr>
        <dsp:cNvPr id="0" name=""/>
        <dsp:cNvSpPr/>
      </dsp:nvSpPr>
      <dsp:spPr>
        <a:xfrm>
          <a:off x="2124455" y="1863"/>
          <a:ext cx="3960000" cy="1229902"/>
        </a:xfrm>
        <a:prstGeom prst="rect">
          <a:avLst/>
        </a:prstGeom>
        <a:solidFill>
          <a:schemeClr val="accent1">
            <a:hueOff val="0"/>
            <a:satOff val="0"/>
            <a:lumOff val="0"/>
            <a:alphaOff val="0"/>
          </a:schemeClr>
        </a:solidFill>
        <a:ln w="222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1200150">
            <a:lnSpc>
              <a:spcPct val="90000"/>
            </a:lnSpc>
            <a:spcBef>
              <a:spcPct val="0"/>
            </a:spcBef>
            <a:spcAft>
              <a:spcPct val="35000"/>
            </a:spcAft>
          </a:pPr>
          <a:r>
            <a:rPr lang="fr-FR" sz="2700" kern="1200" dirty="0" smtClean="0"/>
            <a:t>Pas systématiquement organisé de manière permanente ou quotidienne.</a:t>
          </a:r>
        </a:p>
      </dsp:txBody>
      <dsp:txXfrm>
        <a:off x="2124455" y="1863"/>
        <a:ext cx="3960000" cy="1229902"/>
      </dsp:txXfrm>
    </dsp:sp>
    <dsp:sp modelId="{DC731FE0-B2C9-439D-99DF-95F5741F6433}">
      <dsp:nvSpPr>
        <dsp:cNvPr id="0" name=""/>
        <dsp:cNvSpPr/>
      </dsp:nvSpPr>
      <dsp:spPr>
        <a:xfrm>
          <a:off x="3181955" y="1293260"/>
          <a:ext cx="1845000" cy="1229902"/>
        </a:xfrm>
        <a:prstGeom prst="rect">
          <a:avLst/>
        </a:prstGeom>
        <a:solidFill>
          <a:schemeClr val="accent1">
            <a:hueOff val="0"/>
            <a:satOff val="0"/>
            <a:lumOff val="0"/>
            <a:alphaOff val="0"/>
          </a:schemeClr>
        </a:solidFill>
        <a:ln w="222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1200150">
            <a:lnSpc>
              <a:spcPct val="90000"/>
            </a:lnSpc>
            <a:spcBef>
              <a:spcPct val="0"/>
            </a:spcBef>
            <a:spcAft>
              <a:spcPct val="35000"/>
            </a:spcAft>
          </a:pPr>
          <a:r>
            <a:rPr lang="fr-FR" sz="2700" kern="1200" smtClean="0"/>
            <a:t>A travers des jeux « pour rire » </a:t>
          </a:r>
          <a:endParaRPr lang="fr-FR" sz="2700" kern="1200" dirty="0" smtClean="0"/>
        </a:p>
      </dsp:txBody>
      <dsp:txXfrm>
        <a:off x="3181955" y="1293260"/>
        <a:ext cx="1845000" cy="1229902"/>
      </dsp:txXfrm>
    </dsp:sp>
    <dsp:sp modelId="{A04E559F-0FEF-47B5-8BD9-A7A0A5409C03}">
      <dsp:nvSpPr>
        <dsp:cNvPr id="0" name=""/>
        <dsp:cNvSpPr/>
      </dsp:nvSpPr>
      <dsp:spPr>
        <a:xfrm>
          <a:off x="774455" y="2584658"/>
          <a:ext cx="6660000" cy="1229902"/>
        </a:xfrm>
        <a:prstGeom prst="rect">
          <a:avLst/>
        </a:prstGeom>
        <a:solidFill>
          <a:schemeClr val="accent1">
            <a:hueOff val="0"/>
            <a:satOff val="0"/>
            <a:lumOff val="0"/>
            <a:alphaOff val="0"/>
          </a:schemeClr>
        </a:solidFill>
        <a:ln w="222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1200150">
            <a:lnSpc>
              <a:spcPct val="90000"/>
            </a:lnSpc>
            <a:spcBef>
              <a:spcPct val="0"/>
            </a:spcBef>
            <a:spcAft>
              <a:spcPct val="35000"/>
            </a:spcAft>
          </a:pPr>
          <a:r>
            <a:rPr lang="fr-FR" sz="2700" kern="1200" dirty="0" smtClean="0"/>
            <a:t>La victime a parfois adhéré au système ou s'est installée dans cette relation car elle ne perçoit pas immédiatement le sens de l'agression.</a:t>
          </a:r>
        </a:p>
      </dsp:txBody>
      <dsp:txXfrm>
        <a:off x="774455" y="2584658"/>
        <a:ext cx="6660000" cy="122990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7E5A9B-179E-4983-8E49-44049A412A10}">
      <dsp:nvSpPr>
        <dsp:cNvPr id="0" name=""/>
        <dsp:cNvSpPr/>
      </dsp:nvSpPr>
      <dsp:spPr>
        <a:xfrm>
          <a:off x="4376" y="0"/>
          <a:ext cx="4209733" cy="4781550"/>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fr-FR" sz="3000" b="1" kern="1200"/>
            <a:t>LES INCONTOURNABLES</a:t>
          </a:r>
        </a:p>
      </dsp:txBody>
      <dsp:txXfrm>
        <a:off x="4376" y="0"/>
        <a:ext cx="4209733" cy="1434465"/>
      </dsp:txXfrm>
    </dsp:sp>
    <dsp:sp modelId="{8BDC8AF5-7BDF-4458-A5B7-462CFAE2D583}">
      <dsp:nvSpPr>
        <dsp:cNvPr id="0" name=""/>
        <dsp:cNvSpPr/>
      </dsp:nvSpPr>
      <dsp:spPr>
        <a:xfrm>
          <a:off x="425349" y="1434873"/>
          <a:ext cx="3367786" cy="939383"/>
        </a:xfrm>
        <a:prstGeom prst="roundRect">
          <a:avLst>
            <a:gd name="adj" fmla="val 10000"/>
          </a:avLst>
        </a:prstGeom>
        <a:solidFill>
          <a:schemeClr val="accent3">
            <a:hueOff val="0"/>
            <a:satOff val="0"/>
            <a:lumOff val="0"/>
            <a:alphaOff val="0"/>
          </a:schemeClr>
        </a:solidFill>
        <a:ln w="222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32385" rIns="43180" bIns="32385" numCol="1" spcCol="1270" anchor="ctr" anchorCtr="0">
          <a:noAutofit/>
        </a:bodyPr>
        <a:lstStyle/>
        <a:p>
          <a:pPr lvl="0" algn="ctr" defTabSz="755650">
            <a:lnSpc>
              <a:spcPct val="90000"/>
            </a:lnSpc>
            <a:spcBef>
              <a:spcPct val="0"/>
            </a:spcBef>
            <a:spcAft>
              <a:spcPct val="35000"/>
            </a:spcAft>
          </a:pPr>
          <a:r>
            <a:rPr lang="fr-FR" sz="1700" kern="1200"/>
            <a:t>Savoir accueillir les nouveaux arrivants</a:t>
          </a:r>
        </a:p>
      </dsp:txBody>
      <dsp:txXfrm>
        <a:off x="452863" y="1462387"/>
        <a:ext cx="3312758" cy="884355"/>
      </dsp:txXfrm>
    </dsp:sp>
    <dsp:sp modelId="{55493E67-43E7-4942-80C4-AE2EE2A80E22}">
      <dsp:nvSpPr>
        <dsp:cNvPr id="0" name=""/>
        <dsp:cNvSpPr/>
      </dsp:nvSpPr>
      <dsp:spPr>
        <a:xfrm>
          <a:off x="425349" y="2518777"/>
          <a:ext cx="3367786" cy="939383"/>
        </a:xfrm>
        <a:prstGeom prst="roundRect">
          <a:avLst>
            <a:gd name="adj" fmla="val 10000"/>
          </a:avLst>
        </a:prstGeom>
        <a:solidFill>
          <a:schemeClr val="accent3">
            <a:hueOff val="1570571"/>
            <a:satOff val="-1135"/>
            <a:lumOff val="420"/>
            <a:alphaOff val="0"/>
          </a:schemeClr>
        </a:solidFill>
        <a:ln w="222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32385" rIns="43180" bIns="32385" numCol="1" spcCol="1270" anchor="ctr" anchorCtr="0">
          <a:noAutofit/>
        </a:bodyPr>
        <a:lstStyle/>
        <a:p>
          <a:pPr lvl="0" algn="ctr" defTabSz="755650">
            <a:lnSpc>
              <a:spcPct val="90000"/>
            </a:lnSpc>
            <a:spcBef>
              <a:spcPct val="0"/>
            </a:spcBef>
            <a:spcAft>
              <a:spcPct val="35000"/>
            </a:spcAft>
          </a:pPr>
          <a:r>
            <a:rPr lang="fr-FR" sz="1700" kern="1200"/>
            <a:t>Organiser des évènements collectifs</a:t>
          </a:r>
        </a:p>
      </dsp:txBody>
      <dsp:txXfrm>
        <a:off x="452863" y="2546291"/>
        <a:ext cx="3312758" cy="884355"/>
      </dsp:txXfrm>
    </dsp:sp>
    <dsp:sp modelId="{81AEFEBE-0847-425F-B75B-07CF320A14F5}">
      <dsp:nvSpPr>
        <dsp:cNvPr id="0" name=""/>
        <dsp:cNvSpPr/>
      </dsp:nvSpPr>
      <dsp:spPr>
        <a:xfrm>
          <a:off x="425349" y="3602680"/>
          <a:ext cx="3367786" cy="939383"/>
        </a:xfrm>
        <a:prstGeom prst="roundRect">
          <a:avLst>
            <a:gd name="adj" fmla="val 10000"/>
          </a:avLst>
        </a:prstGeom>
        <a:solidFill>
          <a:schemeClr val="accent3">
            <a:hueOff val="3141143"/>
            <a:satOff val="-2269"/>
            <a:lumOff val="840"/>
            <a:alphaOff val="0"/>
          </a:schemeClr>
        </a:solidFill>
        <a:ln w="222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32385" rIns="43180" bIns="32385" numCol="1" spcCol="1270" anchor="ctr" anchorCtr="0">
          <a:noAutofit/>
        </a:bodyPr>
        <a:lstStyle/>
        <a:p>
          <a:pPr lvl="0" algn="ctr" defTabSz="755650">
            <a:lnSpc>
              <a:spcPct val="90000"/>
            </a:lnSpc>
            <a:spcBef>
              <a:spcPct val="0"/>
            </a:spcBef>
            <a:spcAft>
              <a:spcPct val="35000"/>
            </a:spcAft>
          </a:pPr>
          <a:r>
            <a:rPr lang="fr-FR" sz="1700" kern="1200"/>
            <a:t>Surveiller les espaces communs </a:t>
          </a:r>
        </a:p>
        <a:p>
          <a:pPr lvl="0" algn="ctr" defTabSz="755650">
            <a:lnSpc>
              <a:spcPct val="90000"/>
            </a:lnSpc>
            <a:spcBef>
              <a:spcPct val="0"/>
            </a:spcBef>
            <a:spcAft>
              <a:spcPct val="35000"/>
            </a:spcAft>
          </a:pPr>
          <a:r>
            <a:rPr lang="fr-FR" sz="1700" kern="1200"/>
            <a:t>(cour de récréation, couloirs, sanitaires, installations sportives ...)</a:t>
          </a:r>
        </a:p>
      </dsp:txBody>
      <dsp:txXfrm>
        <a:off x="452863" y="3630194"/>
        <a:ext cx="3312758" cy="884355"/>
      </dsp:txXfrm>
    </dsp:sp>
    <dsp:sp modelId="{E41BB3FE-7555-4AD9-A5DC-DF271FC1D0FC}">
      <dsp:nvSpPr>
        <dsp:cNvPr id="0" name=""/>
        <dsp:cNvSpPr/>
      </dsp:nvSpPr>
      <dsp:spPr>
        <a:xfrm>
          <a:off x="4529840" y="0"/>
          <a:ext cx="4209733" cy="4781550"/>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fr-FR" sz="3000" b="1" kern="1200">
              <a:solidFill>
                <a:srgbClr val="0070C0"/>
              </a:solidFill>
            </a:rPr>
            <a:t>ACTIONS AU CHOIX</a:t>
          </a:r>
        </a:p>
      </dsp:txBody>
      <dsp:txXfrm>
        <a:off x="4529840" y="0"/>
        <a:ext cx="4209733" cy="1434465"/>
      </dsp:txXfrm>
    </dsp:sp>
    <dsp:sp modelId="{1A8346A7-08F6-4BC5-84F1-8FDCFFD21340}">
      <dsp:nvSpPr>
        <dsp:cNvPr id="0" name=""/>
        <dsp:cNvSpPr/>
      </dsp:nvSpPr>
      <dsp:spPr>
        <a:xfrm>
          <a:off x="4950813" y="1435369"/>
          <a:ext cx="3367786" cy="553158"/>
        </a:xfrm>
        <a:prstGeom prst="roundRect">
          <a:avLst>
            <a:gd name="adj" fmla="val 10000"/>
          </a:avLst>
        </a:prstGeom>
        <a:solidFill>
          <a:schemeClr val="accent3">
            <a:hueOff val="4711714"/>
            <a:satOff val="-3404"/>
            <a:lumOff val="1260"/>
            <a:alphaOff val="0"/>
          </a:schemeClr>
        </a:solidFill>
        <a:ln w="222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32385" rIns="43180" bIns="32385" numCol="1" spcCol="1270" anchor="ctr" anchorCtr="0">
          <a:noAutofit/>
        </a:bodyPr>
        <a:lstStyle/>
        <a:p>
          <a:pPr lvl="0" algn="ctr" defTabSz="755650">
            <a:lnSpc>
              <a:spcPct val="90000"/>
            </a:lnSpc>
            <a:spcBef>
              <a:spcPct val="0"/>
            </a:spcBef>
            <a:spcAft>
              <a:spcPct val="35000"/>
            </a:spcAft>
          </a:pPr>
          <a:r>
            <a:rPr lang="fr-FR" sz="1700" kern="1200"/>
            <a:t>Journée de prérentrée</a:t>
          </a:r>
        </a:p>
      </dsp:txBody>
      <dsp:txXfrm>
        <a:off x="4967014" y="1451570"/>
        <a:ext cx="3335384" cy="520756"/>
      </dsp:txXfrm>
    </dsp:sp>
    <dsp:sp modelId="{D2BA0D12-2CA1-4F9F-93F9-A069392F66B4}">
      <dsp:nvSpPr>
        <dsp:cNvPr id="0" name=""/>
        <dsp:cNvSpPr/>
      </dsp:nvSpPr>
      <dsp:spPr>
        <a:xfrm>
          <a:off x="4950813" y="2018457"/>
          <a:ext cx="3367786" cy="553158"/>
        </a:xfrm>
        <a:prstGeom prst="roundRect">
          <a:avLst>
            <a:gd name="adj" fmla="val 10000"/>
          </a:avLst>
        </a:prstGeom>
        <a:solidFill>
          <a:schemeClr val="accent3">
            <a:hueOff val="6282285"/>
            <a:satOff val="-4539"/>
            <a:lumOff val="1681"/>
            <a:alphaOff val="0"/>
          </a:schemeClr>
        </a:solidFill>
        <a:ln w="222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32385" rIns="43180" bIns="32385" numCol="1" spcCol="1270" anchor="ctr" anchorCtr="0">
          <a:noAutofit/>
        </a:bodyPr>
        <a:lstStyle/>
        <a:p>
          <a:pPr lvl="0" algn="ctr" defTabSz="755650">
            <a:lnSpc>
              <a:spcPct val="90000"/>
            </a:lnSpc>
            <a:spcBef>
              <a:spcPct val="0"/>
            </a:spcBef>
            <a:spcAft>
              <a:spcPct val="35000"/>
            </a:spcAft>
          </a:pPr>
          <a:r>
            <a:rPr lang="fr-FR" sz="1700" kern="1200"/>
            <a:t>Journée d'intégration</a:t>
          </a:r>
        </a:p>
      </dsp:txBody>
      <dsp:txXfrm>
        <a:off x="4967014" y="2034658"/>
        <a:ext cx="3335384" cy="520756"/>
      </dsp:txXfrm>
    </dsp:sp>
    <dsp:sp modelId="{EFEECF89-675B-40AD-9B2A-862BE4D22EC4}">
      <dsp:nvSpPr>
        <dsp:cNvPr id="0" name=""/>
        <dsp:cNvSpPr/>
      </dsp:nvSpPr>
      <dsp:spPr>
        <a:xfrm>
          <a:off x="4950813" y="2711889"/>
          <a:ext cx="3367786" cy="553158"/>
        </a:xfrm>
        <a:prstGeom prst="roundRect">
          <a:avLst>
            <a:gd name="adj" fmla="val 10000"/>
          </a:avLst>
        </a:prstGeom>
        <a:solidFill>
          <a:schemeClr val="accent3">
            <a:hueOff val="7852857"/>
            <a:satOff val="-5674"/>
            <a:lumOff val="2101"/>
            <a:alphaOff val="0"/>
          </a:schemeClr>
        </a:solidFill>
        <a:ln w="222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32385" rIns="43180" bIns="32385" numCol="1" spcCol="1270" anchor="ctr" anchorCtr="0">
          <a:noAutofit/>
        </a:bodyPr>
        <a:lstStyle/>
        <a:p>
          <a:pPr lvl="0" algn="ctr" defTabSz="755650">
            <a:lnSpc>
              <a:spcPct val="90000"/>
            </a:lnSpc>
            <a:spcBef>
              <a:spcPct val="0"/>
            </a:spcBef>
            <a:spcAft>
              <a:spcPct val="35000"/>
            </a:spcAft>
          </a:pPr>
          <a:r>
            <a:rPr lang="fr-FR" sz="1700" kern="1200"/>
            <a:t>Rituels d'accueil dans la classe</a:t>
          </a:r>
        </a:p>
      </dsp:txBody>
      <dsp:txXfrm>
        <a:off x="4967014" y="2728090"/>
        <a:ext cx="3335384" cy="520756"/>
      </dsp:txXfrm>
    </dsp:sp>
    <dsp:sp modelId="{9C35C62A-0E41-41C3-B451-B094557EDCB4}">
      <dsp:nvSpPr>
        <dsp:cNvPr id="0" name=""/>
        <dsp:cNvSpPr/>
      </dsp:nvSpPr>
      <dsp:spPr>
        <a:xfrm>
          <a:off x="4950813" y="3350149"/>
          <a:ext cx="3367786" cy="553158"/>
        </a:xfrm>
        <a:prstGeom prst="roundRect">
          <a:avLst>
            <a:gd name="adj" fmla="val 10000"/>
          </a:avLst>
        </a:prstGeom>
        <a:solidFill>
          <a:schemeClr val="accent3">
            <a:hueOff val="9423428"/>
            <a:satOff val="-6808"/>
            <a:lumOff val="2521"/>
            <a:alphaOff val="0"/>
          </a:schemeClr>
        </a:solidFill>
        <a:ln w="222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32385" rIns="43180" bIns="32385" numCol="1" spcCol="1270" anchor="ctr" anchorCtr="0">
          <a:noAutofit/>
        </a:bodyPr>
        <a:lstStyle/>
        <a:p>
          <a:pPr lvl="0" algn="ctr" defTabSz="755650">
            <a:lnSpc>
              <a:spcPct val="90000"/>
            </a:lnSpc>
            <a:spcBef>
              <a:spcPct val="0"/>
            </a:spcBef>
            <a:spcAft>
              <a:spcPct val="35000"/>
            </a:spcAft>
          </a:pPr>
          <a:r>
            <a:rPr lang="fr-FR" sz="1700" kern="1200"/>
            <a:t>Espace d'écoute</a:t>
          </a:r>
        </a:p>
      </dsp:txBody>
      <dsp:txXfrm>
        <a:off x="4967014" y="3366350"/>
        <a:ext cx="3335384" cy="520756"/>
      </dsp:txXfrm>
    </dsp:sp>
    <dsp:sp modelId="{F4496418-4FF9-4B94-8725-98F545C25C51}">
      <dsp:nvSpPr>
        <dsp:cNvPr id="0" name=""/>
        <dsp:cNvSpPr/>
      </dsp:nvSpPr>
      <dsp:spPr>
        <a:xfrm>
          <a:off x="4950813" y="3988409"/>
          <a:ext cx="3367786" cy="553158"/>
        </a:xfrm>
        <a:prstGeom prst="roundRect">
          <a:avLst>
            <a:gd name="adj" fmla="val 10000"/>
          </a:avLst>
        </a:prstGeom>
        <a:solidFill>
          <a:schemeClr val="accent3">
            <a:hueOff val="10993999"/>
            <a:satOff val="-7943"/>
            <a:lumOff val="2941"/>
            <a:alphaOff val="0"/>
          </a:schemeClr>
        </a:solidFill>
        <a:ln w="222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32385" rIns="43180" bIns="32385" numCol="1" spcCol="1270" anchor="ctr" anchorCtr="0">
          <a:noAutofit/>
        </a:bodyPr>
        <a:lstStyle/>
        <a:p>
          <a:pPr lvl="0" algn="ctr" defTabSz="755650">
            <a:lnSpc>
              <a:spcPct val="90000"/>
            </a:lnSpc>
            <a:spcBef>
              <a:spcPct val="0"/>
            </a:spcBef>
            <a:spcAft>
              <a:spcPct val="35000"/>
            </a:spcAft>
          </a:pPr>
          <a:r>
            <a:rPr lang="fr-FR" sz="1700" kern="1200" dirty="0"/>
            <a:t>Aménagement des espaces de la cour</a:t>
          </a:r>
        </a:p>
      </dsp:txBody>
      <dsp:txXfrm>
        <a:off x="4967014" y="4004610"/>
        <a:ext cx="3335384" cy="520756"/>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5.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9/3/layout/BlockDescendingList">
  <dgm:title val=""/>
  <dgm:desc val=""/>
  <dgm:catLst>
    <dgm:cat type="list" pri="185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13" srcId="10" destId="11" srcOrd="0" destOrd="0"/>
        <dgm:cxn modelId="14" srcId="10" destId="12" srcOrd="0" destOrd="0"/>
        <dgm:cxn modelId="50" srcId="0" destId="20" srcOrd="1" destOrd="0"/>
        <dgm:cxn modelId="23" srcId="20" destId="21" srcOrd="0" destOrd="0"/>
        <dgm:cxn modelId="24" srcId="20" destId="22" srcOrd="0" destOrd="0"/>
        <dgm:cxn modelId="60" srcId="0" destId="30" srcOrd="2" destOrd="0"/>
        <dgm:cxn modelId="33" srcId="30" destId="31" srcOrd="0" destOrd="0"/>
        <dgm:cxn modelId="34" srcId="30" destId="32" srcOrd="0"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70">
          <dgm:prSet phldr="1"/>
        </dgm:pt>
      </dgm:ptLst>
      <dgm:cxnLst>
        <dgm:cxn modelId="40" srcId="0" destId="10" srcOrd="0" destOrd="0"/>
        <dgm:cxn modelId="50" srcId="0" destId="20" srcOrd="1" destOrd="0"/>
        <dgm:cxn modelId="60" srcId="0" destId="30" srcOrd="2" destOrd="0"/>
        <dgm:cxn modelId="80" srcId="0" destId="7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axis="ch" ptType="node" func="cnt" op="equ" val="1">
        <dgm:alg type="composite">
          <dgm:param type="ar" val="0.5516"/>
        </dgm:alg>
        <dgm:choose name="Name3">
          <dgm:if name="Name4" func="var" arg="dir" op="equ" val="norm">
            <dgm:constrLst>
              <dgm:constr type="primFontSz" for="des" forName="childText_1" val="65"/>
              <dgm:constr type="primFontSz" for="des" forName="parentText_1" val="65"/>
              <dgm:constr type="primFontSz" for="des" forName="childText_1" refType="primFontSz" refFor="des" refForName="parentText_1" op="lte"/>
              <dgm:constr type="l" for="ch" forName="accentShape_1" refType="w" fact="0"/>
              <dgm:constr type="t" for="ch" forName="accentShape_1" refType="h" fact="0"/>
              <dgm:constr type="w" for="ch" forName="accentShape_1" refType="w" fact="0.7146"/>
              <dgm:constr type="h" for="ch" forName="accentShape_1" refType="h" fact="0.9952"/>
              <dgm:constr type="l" for="ch" forName="parentText_1" refType="w" fact="0.513"/>
              <dgm:constr type="t" for="ch" forName="parentText_1" refType="h" fact="0"/>
              <dgm:constr type="w" for="ch" forName="parentText_1" refType="w" refFor="ch" refForName="accentShape_1" fact="0.26"/>
              <dgm:constr type="h" for="ch" forName="parentText_1" refType="h" fact="0.78"/>
              <dgm:constr type="l" for="ch" forName="childText_1" refType="w" fact="0"/>
              <dgm:constr type="t" for="ch" forName="childText_1" refType="h" fact="0"/>
              <dgm:constr type="w" for="ch" forName="childText_1" refType="w" refFor="ch" refForName="accentShape_1" fact="0.71"/>
              <dgm:constr type="h" for="ch" forName="childText_1" refType="h"/>
            </dgm:constrLst>
          </dgm:if>
          <dgm:else name="Name5">
            <dgm:constrLst>
              <dgm:constr type="primFontSz" for="des" forName="childText_1" val="65"/>
              <dgm:constr type="primFontSz" for="des" forName="parentText_1" val="65"/>
              <dgm:constr type="primFontSz" for="des" forName="childText_1" refType="primFontSz" refFor="des" refForName="parentText_1" op="lte"/>
              <dgm:constr type="l" for="ch" forName="accentShape_1" refType="w" fact="0"/>
              <dgm:constr type="t" for="ch" forName="accentShape_1" refType="h" fact="0"/>
              <dgm:constr type="w" for="ch" forName="accentShape_1" refType="w" fact="0.7146"/>
              <dgm:constr type="h" for="ch" forName="accentShape_1" refType="h" fact="0.9952"/>
              <dgm:constr type="l" for="ch" forName="parentText_1" refType="w" fact="0.513"/>
              <dgm:constr type="t" for="ch" forName="parentText_1" refType="h" fact="0"/>
              <dgm:constr type="w" for="ch" forName="parentText_1" refType="w" refFor="ch" refForName="accentShape_1" fact="0.26"/>
              <dgm:constr type="h" for="ch" forName="parentText_1" refType="h" fact="0.78"/>
              <dgm:constr type="l" for="ch" forName="childText_1" refType="w" fact="0"/>
              <dgm:constr type="t" for="ch" forName="childText_1" refType="h" fact="0"/>
              <dgm:constr type="w" for="ch" forName="childText_1" refType="w" refFor="ch" refForName="accentShape_1" fact="0.71"/>
              <dgm:constr type="h" for="ch" forName="childText_1" refType="h"/>
            </dgm:constrLst>
          </dgm:else>
        </dgm:choose>
      </dgm:if>
      <dgm:if name="Name6" axis="ch" ptType="node" func="cnt" op="equ" val="2">
        <dgm:alg type="composite">
          <dgm:param type="ar" val="0.9804"/>
        </dgm:alg>
        <dgm:choose name="Name7">
          <dgm:if name="Name8" func="var" arg="dir" op="equ" val="norm">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parentText_2" refType="primFontSz" refFor="des" refForName="parentText_1" op="equ"/>
              <dgm:constr type="primFontSz" for="des" forName="childText_2" refType="primFontSz" refFor="des" refForName="childText_1" op="equ"/>
              <dgm:constr type="l" for="ch" forName="accentShape_2" refType="w" fact="0.4393"/>
              <dgm:constr type="t" for="ch" forName="accentShape_2" refType="h" fact="0.1192"/>
              <dgm:constr type="w" for="ch" forName="accentShape_2" refType="w" fact="0.4021"/>
              <dgm:constr type="h" for="ch" forName="accentShape_2" refType="h" fact="0.876"/>
              <dgm:constr type="l" for="ch" forName="accentShape_1" refType="w" fact="0"/>
              <dgm:constr type="t" for="ch" forName="accentShape_1" refType="h" fact="0"/>
              <dgm:constr type="w" for="ch" forName="accentShape_1" refType="w" fact="0.4021"/>
              <dgm:constr type="h" for="ch" forName="accentShape_1" refType="h" fact="0.9952"/>
              <dgm:constr type="l" for="ch" forName="parentText_1" refType="w" fact="0.2946"/>
              <dgm:constr type="t" for="ch" forName="parentText_1" refType="h" fact="0"/>
              <dgm:constr type="w" for="ch" forName="parentText_1" refType="w" refFor="ch" refForName="accentShape_1" fact="0.26"/>
              <dgm:constr type="h" for="ch" forName="parentText_1" refType="h" fact="0.78"/>
              <dgm:constr type="l" for="ch" forName="parentText_2" refType="w" fact="0.7339"/>
              <dgm:constr type="t" for="ch" forName="parentText_2" refType="h" fact="0.1192"/>
              <dgm:constr type="w" for="ch" forName="parentText_2" refType="w" refFor="ch" refForName="accentShape_1" fact="0.26"/>
              <dgm:constr type="h" for="ch" forName="parentText_2" refType="h" fact="0.78"/>
              <dgm:constr type="l" for="ch" forName="childText_1" refType="w" fact="0"/>
              <dgm:constr type="t" for="ch" forName="childText_1" refType="h" fact="0"/>
              <dgm:constr type="w" for="ch" forName="childText_1" refType="w" refFor="ch" refForName="accentShape_1" fact="0.71"/>
              <dgm:constr type="h" for="ch" forName="childText_1" refType="h"/>
              <dgm:constr type="l" for="ch" forName="childText_2" refType="w" fact="0.4393"/>
              <dgm:constr type="t" for="ch" forName="childText_2" refType="h" fact="0.1192"/>
              <dgm:constr type="w" for="ch" forName="childText_2" refType="w" refFor="ch" refForName="accentShape_2" fact="0.71"/>
              <dgm:constr type="h" for="ch" forName="childText_2" refType="h" fact="0.8808"/>
            </dgm:constrLst>
          </dgm:if>
          <dgm:else name="Name9">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parentText_2" refType="primFontSz" refFor="des" refForName="parentText_1" op="equ"/>
              <dgm:constr type="primFontSz" for="des" forName="childText_2" refType="primFontSz" refFor="des" refForName="childText_1" op="equ"/>
              <dgm:constr type="l" for="ch" forName="accentShape_1" refType="w" fact="0.4393"/>
              <dgm:constr type="t" for="ch" forName="accentShape_2" refType="h" fact="0.1192"/>
              <dgm:constr type="w" for="ch" forName="accentShape_2" refType="w" fact="0.4021"/>
              <dgm:constr type="h" for="ch" forName="accentShape_2" refType="h" fact="0.876"/>
              <dgm:constr type="l" for="ch" forName="accentShape_2" refType="w" fact="0"/>
              <dgm:constr type="t" for="ch" forName="accentShape_1" refType="h" fact="0"/>
              <dgm:constr type="w" for="ch" forName="accentShape_1" refType="w" fact="0.4021"/>
              <dgm:constr type="h" for="ch" forName="accentShape_1" refType="h" fact="0.9952"/>
              <dgm:constr type="l" for="ch" forName="parentText_2" refType="w" fact="0.2946"/>
              <dgm:constr type="t" for="ch" forName="parentText_1" refType="h" fact="0"/>
              <dgm:constr type="w" for="ch" forName="parentText_1" refType="w" refFor="ch" refForName="accentShape_1" fact="0.26"/>
              <dgm:constr type="h" for="ch" forName="parentText_1" refType="h" fact="0.78"/>
              <dgm:constr type="l" for="ch" forName="parentText_1" refType="w" fact="0.7339"/>
              <dgm:constr type="t" for="ch" forName="parentText_2" refType="h" fact="0.1192"/>
              <dgm:constr type="w" for="ch" forName="parentText_2" refType="w" refFor="ch" refForName="accentShape_1" fact="0.26"/>
              <dgm:constr type="h" for="ch" forName="parentText_2" refType="h" fact="0.78"/>
              <dgm:constr type="l" for="ch" forName="childText_2" refType="w" fact="0"/>
              <dgm:constr type="t" for="ch" forName="childText_1" refType="h" fact="0"/>
              <dgm:constr type="w" for="ch" forName="childText_1" refType="w" refFor="ch" refForName="accentShape_1" fact="0.71"/>
              <dgm:constr type="h" for="ch" forName="childText_1" refType="h"/>
              <dgm:constr type="l" for="ch" forName="childText_1" refType="w" fact="0.4393"/>
              <dgm:constr type="t" for="ch" forName="childText_2" refType="h" fact="0.1192"/>
              <dgm:constr type="w" for="ch" forName="childText_2" refType="w" refFor="ch" refForName="accentShape_2" fact="0.71"/>
              <dgm:constr type="h" for="ch" forName="childText_2" refType="h" fact="0.8808"/>
            </dgm:constrLst>
          </dgm:else>
        </dgm:choose>
      </dgm:if>
      <dgm:if name="Name10" axis="ch" ptType="node" func="cnt" op="equ" val="3">
        <dgm:alg type="composite">
          <dgm:param type="ar" val="1.4097"/>
        </dgm:alg>
        <dgm:choose name="Name11">
          <dgm:if name="Name12" func="var" arg="dir" op="equ" val="norm">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3"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childText_3" refType="primFontSz" refFor="des" refForName="parentText_2" op="lte"/>
              <dgm:constr type="primFontSz" for="des" forName="childText_1" refType="primFontSz" refFor="des" refForName="parentText_3" op="lte"/>
              <dgm:constr type="primFontSz" for="des" forName="childText_2" refType="primFontSz" refFor="des" refForName="parentText_3" op="lte"/>
              <dgm:constr type="primFontSz" for="des" forName="childText_3" refType="primFontSz" refFor="des" refForName="parentText_3" op="lte"/>
              <dgm:constr type="primFontSz" for="des" forName="parentText_2" refType="primFontSz" refFor="des" refForName="parentText_1" op="equ"/>
              <dgm:constr type="primFontSz" for="des" forName="parentText_3" refType="primFontSz" refFor="des" refForName="parentText_1" op="equ"/>
              <dgm:constr type="primFontSz" for="des" forName="childText_2" refType="primFontSz" refFor="des" refForName="childText_1" op="equ"/>
              <dgm:constr type="primFontSz" for="des" forName="childText_3" refType="primFontSz" refFor="des" refForName="childText_1" op="equ"/>
              <dgm:constr type="l" for="ch" forName="accentShape_1" refType="w" fact="0"/>
              <dgm:constr type="t" for="ch" forName="accentShape_1" refType="h" fact="0"/>
              <dgm:constr type="w" for="ch" forName="accentShape_1" refType="w" fact="0.2796"/>
              <dgm:constr type="h" for="ch" forName="accentShape_1" refType="h" fact="0.9952"/>
              <dgm:constr type="l" for="ch" forName="accentShape_2" refType="w" fact="0.3055"/>
              <dgm:constr type="t" for="ch" forName="accentShape_2" refType="h" fact="0.1192"/>
              <dgm:constr type="w" for="ch" forName="accentShape_2" refType="w" fact="0.2796"/>
              <dgm:constr type="h" for="ch" forName="accentShape_2" refType="h" fact="0.876"/>
              <dgm:constr type="l" for="ch" forName="accentShape_3" refType="w" fact="0.6101"/>
              <dgm:constr type="t" for="ch" forName="accentShape_3" refType="h" fact="0.2457"/>
              <dgm:constr type="w" for="ch" forName="accentShape_3" refType="w" fact="0.2796"/>
              <dgm:constr type="h" for="ch" forName="accentShape_3" refType="h" fact="0.7499"/>
              <dgm:constr type="l" for="ch" forName="parentText_1" refType="w" fact="0.2"/>
              <dgm:constr type="t" for="ch" forName="parentText_1" refType="h" fact="0"/>
              <dgm:constr type="w" for="ch" forName="parentText_1" refType="w" refFor="ch" refForName="accentShape_1" fact="0.26"/>
              <dgm:constr type="h" for="ch" forName="parentText_1" refType="h" refFor="ch" refForName="accentShape_1" fact="0.9"/>
              <dgm:constr type="l" for="ch" forName="parentText_2" refType="w" fact="0.5055"/>
              <dgm:constr type="t" for="ch" forName="parentText_2" refType="h" fact="0.1192"/>
              <dgm:constr type="w" for="ch" forName="parentText_2" refType="w" refFor="ch" refForName="accentShape_2" fact="0.26"/>
              <dgm:constr type="h" for="ch" forName="parentText_2" refType="h" refFor="ch" refForName="accentShape_2" fact="0.9"/>
              <dgm:constr type="l" for="ch" forName="parentText_3" refType="w" fact="0.8101"/>
              <dgm:constr type="t" for="ch" forName="parentText_3" refType="h" fact="0.2457"/>
              <dgm:constr type="w" for="ch" forName="parentText_3" refType="w" refFor="ch" refForName="accentShape_3" fact="0.26"/>
              <dgm:constr type="h" for="ch" forName="parentText_3" refType="h" refFor="ch" refForName="accentShape_3" fact="0.9"/>
              <dgm:constr type="l" for="ch" forName="childText_1" refType="w" fact="0"/>
              <dgm:constr type="t" for="ch" forName="childText_1" refType="h" fact="0"/>
              <dgm:constr type="w" for="ch" forName="childText_1" refType="w" refFor="ch" refForName="accentShape_1" fact="0.71"/>
              <dgm:constr type="h" for="ch" forName="childText_1" refType="h"/>
              <dgm:constr type="l" for="ch" forName="childText_2" refType="w" fact="0.3055"/>
              <dgm:constr type="t" for="ch" forName="childText_2" refType="h" fact="0.1192"/>
              <dgm:constr type="w" for="ch" forName="childText_2" refType="w" refFor="ch" refForName="accentShape_2" fact="0.71"/>
              <dgm:constr type="h" for="ch" forName="childText_2" refType="h" fact="0.8808"/>
              <dgm:constr type="l" for="ch" forName="childText_3" refType="w" fact="0.6101"/>
              <dgm:constr type="t" for="ch" forName="childText_3" refType="h" fact="0.2457"/>
              <dgm:constr type="w" for="ch" forName="childText_3" refType="w" refFor="ch" refForName="accentShape_3" fact="0.71"/>
              <dgm:constr type="h" for="ch" forName="childText_3" refType="h" fact="0.7543"/>
            </dgm:constrLst>
          </dgm:if>
          <dgm:else name="Name13">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3"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childText_3" refType="primFontSz" refFor="des" refForName="parentText_2" op="lte"/>
              <dgm:constr type="primFontSz" for="des" forName="childText_1" refType="primFontSz" refFor="des" refForName="parentText_3" op="lte"/>
              <dgm:constr type="primFontSz" for="des" forName="childText_2" refType="primFontSz" refFor="des" refForName="parentText_3" op="lte"/>
              <dgm:constr type="primFontSz" for="des" forName="childText_3" refType="primFontSz" refFor="des" refForName="parentText_3" op="lte"/>
              <dgm:constr type="primFontSz" for="des" forName="parentText_2" refType="primFontSz" refFor="des" refForName="parentText_1" op="equ"/>
              <dgm:constr type="primFontSz" for="des" forName="parentText_3" refType="primFontSz" refFor="des" refForName="parentText_1" op="equ"/>
              <dgm:constr type="primFontSz" for="des" forName="childText_2" refType="primFontSz" refFor="des" refForName="childText_1" op="equ"/>
              <dgm:constr type="primFontSz" for="des" forName="childText_3" refType="primFontSz" refFor="des" refForName="childText_1" op="equ"/>
              <dgm:constr type="l" for="ch" forName="accentShape_3" refType="w" fact="0"/>
              <dgm:constr type="t" for="ch" forName="accentShape_1" refType="h" fact="0"/>
              <dgm:constr type="w" for="ch" forName="accentShape_1" refType="w" fact="0.2796"/>
              <dgm:constr type="h" for="ch" forName="accentShape_1" refType="h" fact="0.9952"/>
              <dgm:constr type="l" for="ch" forName="accentShape_2" refType="w" fact="0.3055"/>
              <dgm:constr type="t" for="ch" forName="accentShape_2" refType="h" fact="0.1192"/>
              <dgm:constr type="w" for="ch" forName="accentShape_2" refType="w" fact="0.2796"/>
              <dgm:constr type="h" for="ch" forName="accentShape_2" refType="h" fact="0.876"/>
              <dgm:constr type="l" for="ch" forName="accentShape_1" refType="w" fact="0.6101"/>
              <dgm:constr type="t" for="ch" forName="accentShape_3" refType="h" fact="0.2457"/>
              <dgm:constr type="w" for="ch" forName="accentShape_3" refType="w" fact="0.2796"/>
              <dgm:constr type="h" for="ch" forName="accentShape_3" refType="h" fact="0.7499"/>
              <dgm:constr type="l" for="ch" forName="parentText_3" refType="w" fact="0.2"/>
              <dgm:constr type="t" for="ch" forName="parentText_1" refType="h" fact="0"/>
              <dgm:constr type="w" for="ch" forName="parentText_1" refType="w" refFor="ch" refForName="accentShape_1" fact="0.26"/>
              <dgm:constr type="h" for="ch" forName="parentText_1" refType="h" refFor="ch" refForName="accentShape_1" fact="0.9"/>
              <dgm:constr type="l" for="ch" forName="parentText_2" refType="w" fact="0.5055"/>
              <dgm:constr type="t" for="ch" forName="parentText_2" refType="h" fact="0.1192"/>
              <dgm:constr type="w" for="ch" forName="parentText_2" refType="w" refFor="ch" refForName="accentShape_2" fact="0.26"/>
              <dgm:constr type="h" for="ch" forName="parentText_2" refType="h" refFor="ch" refForName="accentShape_2" fact="0.9"/>
              <dgm:constr type="l" for="ch" forName="parentText_1" refType="w" fact="0.8101"/>
              <dgm:constr type="t" for="ch" forName="parentText_3" refType="h" fact="0.2457"/>
              <dgm:constr type="w" for="ch" forName="parentText_3" refType="w" refFor="ch" refForName="accentShape_3" fact="0.26"/>
              <dgm:constr type="h" for="ch" forName="parentText_3" refType="h" refFor="ch" refForName="accentShape_3" fact="0.9"/>
              <dgm:constr type="l" for="ch" forName="childText_3" refType="w" fact="0"/>
              <dgm:constr type="t" for="ch" forName="childText_1" refType="h" fact="0"/>
              <dgm:constr type="w" for="ch" forName="childText_1" refType="w" refFor="ch" refForName="accentShape_1" fact="0.71"/>
              <dgm:constr type="h" for="ch" forName="childText_1" refType="h"/>
              <dgm:constr type="l" for="ch" forName="childText_2" refType="w" fact="0.3055"/>
              <dgm:constr type="t" for="ch" forName="childText_2" refType="h" fact="0.1192"/>
              <dgm:constr type="w" for="ch" forName="childText_2" refType="w" refFor="ch" refForName="accentShape_2" fact="0.71"/>
              <dgm:constr type="h" for="ch" forName="childText_2" refType="h" fact="0.8808"/>
              <dgm:constr type="l" for="ch" forName="childText_1" refType="w" fact="0.6101"/>
              <dgm:constr type="t" for="ch" forName="childText_3" refType="h" fact="0.2457"/>
              <dgm:constr type="w" for="ch" forName="childText_3" refType="w" refFor="ch" refForName="accentShape_3" fact="0.71"/>
              <dgm:constr type="h" for="ch" forName="childText_3" refType="h" fact="0.7543"/>
            </dgm:constrLst>
          </dgm:else>
        </dgm:choose>
      </dgm:if>
      <dgm:if name="Name14" axis="ch" ptType="node" func="cnt" op="equ" val="4">
        <dgm:alg type="composite">
          <dgm:param type="ar" val="1.8305"/>
        </dgm:alg>
        <dgm:choose name="Name15">
          <dgm:if name="Name16" func="var" arg="dir" op="equ" val="norm">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3" refType="primFontSz" refFor="des" refForName="parentText_1" op="lte"/>
              <dgm:constr type="primFontSz" for="des" forName="childText_4"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childText_3" refType="primFontSz" refFor="des" refForName="parentText_2" op="lte"/>
              <dgm:constr type="primFontSz" for="des" forName="childText_4" refType="primFontSz" refFor="des" refForName="parentText_2" op="lte"/>
              <dgm:constr type="primFontSz" for="des" forName="childText_1" refType="primFontSz" refFor="des" refForName="parentText_3" op="lte"/>
              <dgm:constr type="primFontSz" for="des" forName="childText_2" refType="primFontSz" refFor="des" refForName="parentText_3" op="lte"/>
              <dgm:constr type="primFontSz" for="des" forName="childText_3" refType="primFontSz" refFor="des" refForName="parentText_3" op="lte"/>
              <dgm:constr type="primFontSz" for="des" forName="childText_4" refType="primFontSz" refFor="des" refForName="parentText_3" op="lte"/>
              <dgm:constr type="primFontSz" for="des" forName="childText_1" refType="primFontSz" refFor="des" refForName="parentText_4" op="lte"/>
              <dgm:constr type="primFontSz" for="des" forName="childText_2" refType="primFontSz" refFor="des" refForName="parentText_4" op="lte"/>
              <dgm:constr type="primFontSz" for="des" forName="childText_3" refType="primFontSz" refFor="des" refForName="parentText_4" op="lte"/>
              <dgm:constr type="primFontSz" for="des" forName="childText_4" refType="primFontSz" refFor="des" refForName="parentText_4" op="lte"/>
              <dgm:constr type="primFontSz" for="des" forName="parentText_2" refType="primFontSz" refFor="des" refForName="parentText_1" op="equ"/>
              <dgm:constr type="primFontSz" for="des" forName="parentText_3" refType="primFontSz" refFor="des" refForName="parentText_1" op="equ"/>
              <dgm:constr type="primFontSz" for="des" forName="parentText_4" refType="primFontSz" refFor="des" refForName="parentText_1" op="equ"/>
              <dgm:constr type="primFontSz" for="des" forName="childText_2" refType="primFontSz" refFor="des" refForName="childText_1" op="equ"/>
              <dgm:constr type="primFontSz" for="des" forName="childText_3" refType="primFontSz" refFor="des" refForName="childText_1" op="equ"/>
              <dgm:constr type="primFontSz" for="des" forName="childText_4" refType="primFontSz" refFor="des" refForName="childText_1" op="equ"/>
              <dgm:constr type="l" for="ch" forName="accentShape_1" refType="w" fact="0"/>
              <dgm:constr type="t" for="ch" forName="accentShape_1" refType="h" fact="0"/>
              <dgm:constr type="w" for="ch" forName="accentShape_1" refType="w" fact="0.2153"/>
              <dgm:constr type="h" for="ch" forName="accentShape_1" refType="h" fact="0.9952"/>
              <dgm:constr type="l" for="ch" forName="accentShape_2" refType="w" fact="0.2353"/>
              <dgm:constr type="t" for="ch" forName="accentShape_2" refType="h" fact="0.1192"/>
              <dgm:constr type="w" for="ch" forName="accentShape_2" refType="w" fact="0.2153"/>
              <dgm:constr type="h" for="ch" forName="accentShape_2" refType="h" fact="0.876"/>
              <dgm:constr type="l" for="ch" forName="accentShape_3" refType="w" fact="0.4699"/>
              <dgm:constr type="t" for="ch" forName="accentShape_3" refType="h" fact="0.2457"/>
              <dgm:constr type="w" for="ch" forName="accentShape_3" refType="w" fact="0.2153"/>
              <dgm:constr type="h" for="ch" forName="accentShape_3" refType="h" fact="0.7495"/>
              <dgm:constr type="l" for="ch" forName="accentShape_4" refType="w" fact="0.6997"/>
              <dgm:constr type="t" for="ch" forName="accentShape_4" refType="h" fact="0.3696"/>
              <dgm:constr type="w" for="ch" forName="accentShape_4" refType="w" fact="0.2153"/>
              <dgm:constr type="h" for="ch" forName="accentShape_4" refType="h" fact="0.6256"/>
              <dgm:constr type="l" for="ch" forName="parentText_1" refType="w" fact="0.16"/>
              <dgm:constr type="t" for="ch" forName="parentText_1" refType="h" fact="0"/>
              <dgm:constr type="w" for="ch" forName="parentText_1" refType="w" refFor="ch" refForName="accentShape_1" fact="0.26"/>
              <dgm:constr type="h" for="ch" forName="parentText_1" refType="h" refFor="ch" refForName="accentShape_1" fact="0.9"/>
              <dgm:constr type="l" for="ch" forName="parentText_2" refType="w" fact="0.3953"/>
              <dgm:constr type="t" for="ch" forName="parentText_2" refType="h" fact="0.1192"/>
              <dgm:constr type="w" for="ch" forName="parentText_2" refType="w" refFor="ch" refForName="accentShape_2" fact="0.26"/>
              <dgm:constr type="h" for="ch" forName="parentText_2" refType="h" refFor="ch" refForName="accentShape_2" fact="0.9"/>
              <dgm:constr type="l" for="ch" forName="parentText_3" refType="w" fact="0.6299"/>
              <dgm:constr type="t" for="ch" forName="parentText_3" refType="h" fact="0.2457"/>
              <dgm:constr type="w" for="ch" forName="parentText_3" refType="w" refFor="ch" refForName="accentShape_3" fact="0.26"/>
              <dgm:constr type="h" for="ch" forName="parentText_3" refType="h" refFor="ch" refForName="accentShape_3" fact="0.9"/>
              <dgm:constr type="l" for="ch" forName="parentText_4" refType="w" fact="0.8597"/>
              <dgm:constr type="t" for="ch" forName="parentText_4" refType="h" fact="0.3696"/>
              <dgm:constr type="w" for="ch" forName="parentText_4" refType="w" refFor="ch" refForName="accentShape_4" fact="0.26"/>
              <dgm:constr type="h" for="ch" forName="parentText_4" refType="h" refFor="ch" refForName="accentShape_4" fact="0.9"/>
              <dgm:constr type="l" for="ch" forName="childText_1" refType="w" fact="0"/>
              <dgm:constr type="t" for="ch" forName="childText_1" refType="h" fact="0"/>
              <dgm:constr type="w" for="ch" forName="childText_1" refType="w" refFor="ch" refForName="accentShape_1" fact="0.71"/>
              <dgm:constr type="h" for="ch" forName="childText_1" refType="h"/>
              <dgm:constr type="l" for="ch" forName="childText_2" refType="w" fact="0.2353"/>
              <dgm:constr type="t" for="ch" forName="childText_2" refType="h" fact="0.1192"/>
              <dgm:constr type="w" for="ch" forName="childText_2" refType="w" refFor="ch" refForName="accentShape_2" fact="0.71"/>
              <dgm:constr type="h" for="ch" forName="childText_2" refType="h" fact="0.8808"/>
              <dgm:constr type="l" for="ch" forName="childText_3" refType="w" fact="0.4699"/>
              <dgm:constr type="t" for="ch" forName="childText_3" refType="h" fact="0.2457"/>
              <dgm:constr type="w" for="ch" forName="childText_3" refType="w" refFor="ch" refForName="accentShape_3" fact="0.71"/>
              <dgm:constr type="h" for="ch" forName="childText_3" refType="h" fact="0.7543"/>
              <dgm:constr type="l" for="ch" forName="childText_4" refType="w" fact="0.6997"/>
              <dgm:constr type="t" for="ch" forName="childText_4" refType="h" fact="0.3696"/>
              <dgm:constr type="w" for="ch" forName="childText_4" refType="w" refFor="ch" refForName="accentShape_4" fact="0.71"/>
              <dgm:constr type="h" for="ch" forName="childText_4" refType="h" fact="0.6261"/>
            </dgm:constrLst>
          </dgm:if>
          <dgm:else name="Name17">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3" refType="primFontSz" refFor="des" refForName="parentText_1" op="lte"/>
              <dgm:constr type="primFontSz" for="des" forName="childText_4"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childText_3" refType="primFontSz" refFor="des" refForName="parentText_2" op="lte"/>
              <dgm:constr type="primFontSz" for="des" forName="childText_4" refType="primFontSz" refFor="des" refForName="parentText_2" op="lte"/>
              <dgm:constr type="primFontSz" for="des" forName="childText_1" refType="primFontSz" refFor="des" refForName="parentText_3" op="lte"/>
              <dgm:constr type="primFontSz" for="des" forName="childText_2" refType="primFontSz" refFor="des" refForName="parentText_3" op="lte"/>
              <dgm:constr type="primFontSz" for="des" forName="childText_3" refType="primFontSz" refFor="des" refForName="parentText_3" op="lte"/>
              <dgm:constr type="primFontSz" for="des" forName="childText_4" refType="primFontSz" refFor="des" refForName="parentText_3" op="lte"/>
              <dgm:constr type="primFontSz" for="des" forName="childText_1" refType="primFontSz" refFor="des" refForName="parentText_4" op="lte"/>
              <dgm:constr type="primFontSz" for="des" forName="childText_2" refType="primFontSz" refFor="des" refForName="parentText_4" op="lte"/>
              <dgm:constr type="primFontSz" for="des" forName="childText_3" refType="primFontSz" refFor="des" refForName="parentText_4" op="lte"/>
              <dgm:constr type="primFontSz" for="des" forName="childText_4" refType="primFontSz" refFor="des" refForName="parentText_4" op="lte"/>
              <dgm:constr type="primFontSz" for="des" forName="parentText_2" refType="primFontSz" refFor="des" refForName="parentText_1" op="equ"/>
              <dgm:constr type="primFontSz" for="des" forName="parentText_3" refType="primFontSz" refFor="des" refForName="parentText_1" op="equ"/>
              <dgm:constr type="primFontSz" for="des" forName="parentText_4" refType="primFontSz" refFor="des" refForName="parentText_1" op="equ"/>
              <dgm:constr type="primFontSz" for="des" forName="childText_2" refType="primFontSz" refFor="des" refForName="childText_1" op="equ"/>
              <dgm:constr type="primFontSz" for="des" forName="childText_3" refType="primFontSz" refFor="des" refForName="childText_1" op="equ"/>
              <dgm:constr type="primFontSz" for="des" forName="childText_4" refType="primFontSz" refFor="des" refForName="childText_1" op="equ"/>
              <dgm:constr type="l" for="ch" forName="accentShape_4" refType="w" fact="0"/>
              <dgm:constr type="t" for="ch" forName="accentShape_1" refType="h" fact="0"/>
              <dgm:constr type="w" for="ch" forName="accentShape_1" refType="w" fact="0.2153"/>
              <dgm:constr type="h" for="ch" forName="accentShape_1" refType="h" fact="0.9952"/>
              <dgm:constr type="l" for="ch" forName="accentShape_3" refType="w" fact="0.2353"/>
              <dgm:constr type="t" for="ch" forName="accentShape_2" refType="h" fact="0.1192"/>
              <dgm:constr type="w" for="ch" forName="accentShape_2" refType="w" fact="0.2153"/>
              <dgm:constr type="h" for="ch" forName="accentShape_2" refType="h" fact="0.876"/>
              <dgm:constr type="l" for="ch" forName="accentShape_2" refType="w" fact="0.4699"/>
              <dgm:constr type="t" for="ch" forName="accentShape_3" refType="h" fact="0.2457"/>
              <dgm:constr type="w" for="ch" forName="accentShape_3" refType="w" fact="0.2153"/>
              <dgm:constr type="h" for="ch" forName="accentShape_3" refType="h" fact="0.7495"/>
              <dgm:constr type="l" for="ch" forName="accentShape_1" refType="w" fact="0.6997"/>
              <dgm:constr type="t" for="ch" forName="accentShape_4" refType="h" fact="0.3696"/>
              <dgm:constr type="w" for="ch" forName="accentShape_4" refType="w" fact="0.2153"/>
              <dgm:constr type="h" for="ch" forName="accentShape_4" refType="h" fact="0.6256"/>
              <dgm:constr type="l" for="ch" forName="parentText_4" refType="w" fact="0.16"/>
              <dgm:constr type="t" for="ch" forName="parentText_1" refType="h" fact="0"/>
              <dgm:constr type="w" for="ch" forName="parentText_1" refType="w" refFor="ch" refForName="accentShape_1" fact="0.26"/>
              <dgm:constr type="h" for="ch" forName="parentText_1" refType="h" refFor="ch" refForName="accentShape_1" fact="0.9"/>
              <dgm:constr type="l" for="ch" forName="parentText_3" refType="w" fact="0.3953"/>
              <dgm:constr type="t" for="ch" forName="parentText_2" refType="h" fact="0.1192"/>
              <dgm:constr type="w" for="ch" forName="parentText_2" refType="w" refFor="ch" refForName="accentShape_2" fact="0.26"/>
              <dgm:constr type="h" for="ch" forName="parentText_2" refType="h" refFor="ch" refForName="accentShape_2" fact="0.9"/>
              <dgm:constr type="l" for="ch" forName="parentText_2" refType="w" fact="0.6299"/>
              <dgm:constr type="t" for="ch" forName="parentText_3" refType="h" fact="0.2457"/>
              <dgm:constr type="w" for="ch" forName="parentText_3" refType="w" refFor="ch" refForName="accentShape_3" fact="0.26"/>
              <dgm:constr type="h" for="ch" forName="parentText_3" refType="h" refFor="ch" refForName="accentShape_3" fact="0.9"/>
              <dgm:constr type="l" for="ch" forName="parentText_1" refType="w" fact="0.8597"/>
              <dgm:constr type="t" for="ch" forName="parentText_4" refType="h" fact="0.3696"/>
              <dgm:constr type="w" for="ch" forName="parentText_4" refType="w" refFor="ch" refForName="accentShape_4" fact="0.26"/>
              <dgm:constr type="h" for="ch" forName="parentText_4" refType="h" refFor="ch" refForName="accentShape_4" fact="0.9"/>
              <dgm:constr type="l" for="ch" forName="childText_4" refType="w" fact="0"/>
              <dgm:constr type="t" for="ch" forName="childText_1" refType="h" fact="0"/>
              <dgm:constr type="w" for="ch" forName="childText_1" refType="w" refFor="ch" refForName="accentShape_1" fact="0.71"/>
              <dgm:constr type="h" for="ch" forName="childText_1" refType="h"/>
              <dgm:constr type="l" for="ch" forName="childText_3" refType="w" fact="0.2353"/>
              <dgm:constr type="t" for="ch" forName="childText_2" refType="h" fact="0.1192"/>
              <dgm:constr type="w" for="ch" forName="childText_2" refType="w" refFor="ch" refForName="accentShape_2" fact="0.71"/>
              <dgm:constr type="h" for="ch" forName="childText_2" refType="h" fact="0.8808"/>
              <dgm:constr type="l" for="ch" forName="childText_2" refType="w" fact="0.4699"/>
              <dgm:constr type="t" for="ch" forName="childText_3" refType="h" fact="0.2457"/>
              <dgm:constr type="w" for="ch" forName="childText_3" refType="w" refFor="ch" refForName="accentShape_3" fact="0.71"/>
              <dgm:constr type="h" for="ch" forName="childText_3" refType="h" fact="0.7543"/>
              <dgm:constr type="l" for="ch" forName="childText_1" refType="w" fact="0.6997"/>
              <dgm:constr type="t" for="ch" forName="childText_4" refType="h" fact="0.3696"/>
              <dgm:constr type="w" for="ch" forName="childText_4" refType="w" refFor="ch" refForName="accentShape_4" fact="0.71"/>
              <dgm:constr type="h" for="ch" forName="childText_4" refType="h" fact="0.6261"/>
            </dgm:constrLst>
          </dgm:else>
        </dgm:choose>
      </dgm:if>
      <dgm:if name="Name18" axis="ch" ptType="node" func="cnt" op="equ" val="5">
        <dgm:alg type="composite">
          <dgm:param type="ar" val="2.0125"/>
        </dgm:alg>
        <dgm:choose name="Name19">
          <dgm:if name="Name20" func="var" arg="dir" op="equ" val="norm">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3" refType="primFontSz" refFor="des" refForName="parentText_1" op="lte"/>
              <dgm:constr type="primFontSz" for="des" forName="childText_4" refType="primFontSz" refFor="des" refForName="parentText_1" op="lte"/>
              <dgm:constr type="primFontSz" for="des" forName="childText_5"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childText_3" refType="primFontSz" refFor="des" refForName="parentText_2" op="lte"/>
              <dgm:constr type="primFontSz" for="des" forName="childText_4" refType="primFontSz" refFor="des" refForName="parentText_2" op="lte"/>
              <dgm:constr type="primFontSz" for="des" forName="childText_5" refType="primFontSz" refFor="des" refForName="parentText_2" op="lte"/>
              <dgm:constr type="primFontSz" for="des" forName="childText_1" refType="primFontSz" refFor="des" refForName="parentText_3" op="lte"/>
              <dgm:constr type="primFontSz" for="des" forName="childText_2" refType="primFontSz" refFor="des" refForName="parentText_3" op="lte"/>
              <dgm:constr type="primFontSz" for="des" forName="childText_3" refType="primFontSz" refFor="des" refForName="parentText_3" op="lte"/>
              <dgm:constr type="primFontSz" for="des" forName="childText_4" refType="primFontSz" refFor="des" refForName="parentText_3" op="lte"/>
              <dgm:constr type="primFontSz" for="des" forName="childText_5" refType="primFontSz" refFor="des" refForName="parentText_3" op="lte"/>
              <dgm:constr type="primFontSz" for="des" forName="childText_1" refType="primFontSz" refFor="des" refForName="parentText_4" op="lte"/>
              <dgm:constr type="primFontSz" for="des" forName="childText_2" refType="primFontSz" refFor="des" refForName="parentText_4" op="lte"/>
              <dgm:constr type="primFontSz" for="des" forName="childText_3" refType="primFontSz" refFor="des" refForName="parentText_4" op="lte"/>
              <dgm:constr type="primFontSz" for="des" forName="childText_4" refType="primFontSz" refFor="des" refForName="parentText_4" op="lte"/>
              <dgm:constr type="primFontSz" for="des" forName="childText_5" refType="primFontSz" refFor="des" refForName="parentText_4" op="lte"/>
              <dgm:constr type="primFontSz" for="des" forName="childText_1" refType="primFontSz" refFor="des" refForName="parentText_5" op="lte"/>
              <dgm:constr type="primFontSz" for="des" forName="childText_2" refType="primFontSz" refFor="des" refForName="parentText_5" op="lte"/>
              <dgm:constr type="primFontSz" for="des" forName="childText_3" refType="primFontSz" refFor="des" refForName="parentText_5" op="lte"/>
              <dgm:constr type="primFontSz" for="des" forName="childText_4" refType="primFontSz" refFor="des" refForName="parentText_5" op="lte"/>
              <dgm:constr type="primFontSz" for="des" forName="childText_5" refType="primFontSz" refFor="des" refForName="parentText_5" op="lte"/>
              <dgm:constr type="primFontSz" for="des" forName="parentText_2" refType="primFontSz" refFor="des" refForName="parentText_1" op="equ"/>
              <dgm:constr type="primFontSz" for="des" forName="parentText_3" refType="primFontSz" refFor="des" refForName="parentText_1" op="equ"/>
              <dgm:constr type="primFontSz" for="des" forName="parentText_4" refType="primFontSz" refFor="des" refForName="parentText_1" op="equ"/>
              <dgm:constr type="primFontSz" for="des" forName="parentText_5" refType="primFontSz" refFor="des" refForName="parentText_1" op="equ"/>
              <dgm:constr type="primFontSz" for="des" forName="childText_2" refType="primFontSz" refFor="des" refForName="childText_1" op="equ"/>
              <dgm:constr type="primFontSz" for="des" forName="childText_3" refType="primFontSz" refFor="des" refForName="childText_1" op="equ"/>
              <dgm:constr type="primFontSz" for="des" forName="childText_4" refType="primFontSz" refFor="des" refForName="childText_1" op="equ"/>
              <dgm:constr type="primFontSz" for="des" forName="childText_5" refType="primFontSz" refFor="des" refForName="childText_1" op="equ"/>
              <dgm:constr type="l" for="ch" forName="accentShape_1" refType="w" fact="0"/>
              <dgm:constr type="t" for="ch" forName="accentShape_1" refType="h" fact="0"/>
              <dgm:constr type="w" for="ch" forName="accentShape_1" refType="w" fact="0.1759"/>
              <dgm:constr type="h" for="ch" forName="accentShape_1" refType="h" fact="0.9952"/>
              <dgm:constr type="l" for="ch" forName="accentShape_2" refType="w" fact="0.192"/>
              <dgm:constr type="t" for="ch" forName="accentShape_2" refType="h" fact="0.1196"/>
              <dgm:constr type="w" for="ch" forName="accentShape_2" refType="w" fact="0.1759"/>
              <dgm:constr type="h" for="ch" forName="accentShape_2" refType="h" fact="0.876"/>
              <dgm:constr type="l" for="ch" forName="accentShape_3" refType="w" fact="0.384"/>
              <dgm:constr type="t" for="ch" forName="accentShape_3" refType="h" fact="0.2457"/>
              <dgm:constr type="w" for="ch" forName="accentShape_3" refType="w" fact="0.1759"/>
              <dgm:constr type="h" for="ch" forName="accentShape_3" refType="h" fact="0.7499"/>
              <dgm:constr type="l" for="ch" forName="accentShape_4" refType="w" fact="0.5759"/>
              <dgm:constr type="t" for="ch" forName="accentShape_4" refType="h" fact="0.3739"/>
              <dgm:constr type="w" for="ch" forName="accentShape_4" refType="w" fact="0.1759"/>
              <dgm:constr type="h" for="ch" forName="accentShape_4" refType="h" fact="0.6217"/>
              <dgm:constr type="l" for="ch" forName="accentShape_5" refType="w" fact="0.7679"/>
              <dgm:constr type="t" for="ch" forName="accentShape_5" refType="h" fact="0.5"/>
              <dgm:constr type="w" for="ch" forName="accentShape_5" refType="w" fact="0.1759"/>
              <dgm:constr type="h" for="ch" forName="accentShape_5" refType="h" fact="0.4956"/>
              <dgm:constr type="l" for="ch" forName="parentText_1" refType="w" fact="0.125"/>
              <dgm:constr type="t" for="ch" forName="parentText_1" refType="h" fact="0"/>
              <dgm:constr type="w" for="ch" forName="parentText_1" refType="w" refFor="ch" refForName="accentShape_1" fact="0.26"/>
              <dgm:constr type="h" for="ch" forName="parentText_1" refType="h" refFor="ch" refForName="accentShape_1" fact="0.9"/>
              <dgm:constr type="l" for="ch" forName="parentText_2" refType="w" fact="0.317"/>
              <dgm:constr type="t" for="ch" forName="parentText_2" refType="h" fact="0.1196"/>
              <dgm:constr type="w" for="ch" forName="parentText_2" refType="w" refFor="ch" refForName="accentShape_2" fact="0.26"/>
              <dgm:constr type="h" for="ch" forName="parentText_2" refType="h" refFor="ch" refForName="accentShape_2" fact="0.9"/>
              <dgm:constr type="l" for="ch" forName="parentText_3" refType="w" fact="0.509"/>
              <dgm:constr type="t" for="ch" forName="parentText_3" refType="h" fact="0.2457"/>
              <dgm:constr type="w" for="ch" forName="parentText_3" refType="w" refFor="ch" refForName="accentShape_3" fact="0.26"/>
              <dgm:constr type="h" for="ch" forName="parentText_3" refType="h" refFor="ch" refForName="accentShape_3" fact="0.9"/>
              <dgm:constr type="l" for="ch" forName="parentText_4" refType="w" fact="0.7009"/>
              <dgm:constr type="t" for="ch" forName="parentText_4" refType="h" fact="0.3739"/>
              <dgm:constr type="w" for="ch" forName="parentText_4" refType="w" refFor="ch" refForName="accentShape_4" fact="0.26"/>
              <dgm:constr type="h" for="ch" forName="parentText_4" refType="h" refFor="ch" refForName="accentShape_4" fact="0.9"/>
              <dgm:constr type="l" for="ch" forName="parentText_5" refType="w" fact="0.8929"/>
              <dgm:constr type="t" for="ch" forName="parentText_5" refType="h" fact="0.5"/>
              <dgm:constr type="w" for="ch" forName="parentText_5" refType="w" refFor="ch" refForName="accentShape_5" fact="0.26"/>
              <dgm:constr type="h" for="ch" forName="parentText_5" refType="h" refFor="ch" refForName="accentShape_5" fact="0.9"/>
              <dgm:constr type="l" for="ch" forName="childText_1" refType="w" fact="0"/>
              <dgm:constr type="t" for="ch" forName="childText_1" refType="h" fact="0"/>
              <dgm:constr type="w" for="ch" forName="childText_1" refType="w" refFor="ch" refForName="accentShape_1" fact="0.71"/>
              <dgm:constr type="h" for="ch" forName="childText_1" refType="h"/>
              <dgm:constr type="l" for="ch" forName="childText_2" refType="w" fact="0.192"/>
              <dgm:constr type="t" for="ch" forName="childText_2" refType="h" fact="0.1192"/>
              <dgm:constr type="w" for="ch" forName="childText_2" refType="w" refFor="ch" refForName="accentShape_2" fact="0.71"/>
              <dgm:constr type="h" for="ch" forName="childText_2" refType="h" fact="0.876"/>
              <dgm:constr type="l" for="ch" forName="childText_3" refType="w" fact="0.384"/>
              <dgm:constr type="t" for="ch" forName="childText_3" refType="h" fact="0.2457"/>
              <dgm:constr type="w" for="ch" forName="childText_3" refType="w" refFor="ch" refForName="accentShape_3" fact="0.71"/>
              <dgm:constr type="h" for="ch" forName="childText_3" refType="h" fact="0.7499"/>
              <dgm:constr type="l" for="ch" forName="childText_4" refType="w" fact="0.5759"/>
              <dgm:constr type="t" for="ch" forName="childText_4" refType="h" fact="0.3739"/>
              <dgm:constr type="w" for="ch" forName="childText_4" refType="w" refFor="ch" refForName="accentShape_4" fact="0.71"/>
              <dgm:constr type="h" for="ch" forName="childText_4" refType="h" fact="0.6217"/>
              <dgm:constr type="l" for="ch" forName="childText_5" refType="w" fact="0.7679"/>
              <dgm:constr type="t" for="ch" forName="childText_5" refType="h" fact="0.5001"/>
              <dgm:constr type="w" for="ch" forName="childText_5" refType="w" refFor="ch" refForName="accentShape_5" fact="0.71"/>
              <dgm:constr type="h" for="ch" forName="childText_5" refType="h" fact="0.4956"/>
            </dgm:constrLst>
          </dgm:if>
          <dgm:else name="Name21">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3" refType="primFontSz" refFor="des" refForName="parentText_1" op="lte"/>
              <dgm:constr type="primFontSz" for="des" forName="childText_4" refType="primFontSz" refFor="des" refForName="parentText_1" op="lte"/>
              <dgm:constr type="primFontSz" for="des" forName="childText_5"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childText_3" refType="primFontSz" refFor="des" refForName="parentText_2" op="lte"/>
              <dgm:constr type="primFontSz" for="des" forName="childText_4" refType="primFontSz" refFor="des" refForName="parentText_2" op="lte"/>
              <dgm:constr type="primFontSz" for="des" forName="childText_5" refType="primFontSz" refFor="des" refForName="parentText_2" op="lte"/>
              <dgm:constr type="primFontSz" for="des" forName="childText_1" refType="primFontSz" refFor="des" refForName="parentText_3" op="lte"/>
              <dgm:constr type="primFontSz" for="des" forName="childText_2" refType="primFontSz" refFor="des" refForName="parentText_3" op="lte"/>
              <dgm:constr type="primFontSz" for="des" forName="childText_3" refType="primFontSz" refFor="des" refForName="parentText_3" op="lte"/>
              <dgm:constr type="primFontSz" for="des" forName="childText_4" refType="primFontSz" refFor="des" refForName="parentText_3" op="lte"/>
              <dgm:constr type="primFontSz" for="des" forName="childText_5" refType="primFontSz" refFor="des" refForName="parentText_3" op="lte"/>
              <dgm:constr type="primFontSz" for="des" forName="childText_1" refType="primFontSz" refFor="des" refForName="parentText_4" op="lte"/>
              <dgm:constr type="primFontSz" for="des" forName="childText_2" refType="primFontSz" refFor="des" refForName="parentText_4" op="lte"/>
              <dgm:constr type="primFontSz" for="des" forName="childText_3" refType="primFontSz" refFor="des" refForName="parentText_4" op="lte"/>
              <dgm:constr type="primFontSz" for="des" forName="childText_4" refType="primFontSz" refFor="des" refForName="parentText_4" op="lte"/>
              <dgm:constr type="primFontSz" for="des" forName="childText_5" refType="primFontSz" refFor="des" refForName="parentText_4" op="lte"/>
              <dgm:constr type="primFontSz" for="des" forName="childText_1" refType="primFontSz" refFor="des" refForName="parentText_5" op="lte"/>
              <dgm:constr type="primFontSz" for="des" forName="childText_2" refType="primFontSz" refFor="des" refForName="parentText_5" op="lte"/>
              <dgm:constr type="primFontSz" for="des" forName="childText_3" refType="primFontSz" refFor="des" refForName="parentText_5" op="lte"/>
              <dgm:constr type="primFontSz" for="des" forName="childText_4" refType="primFontSz" refFor="des" refForName="parentText_5" op="lte"/>
              <dgm:constr type="primFontSz" for="des" forName="childText_5" refType="primFontSz" refFor="des" refForName="parentText_5" op="lte"/>
              <dgm:constr type="primFontSz" for="des" forName="parentText_2" refType="primFontSz" refFor="des" refForName="parentText_1" op="equ"/>
              <dgm:constr type="primFontSz" for="des" forName="parentText_3" refType="primFontSz" refFor="des" refForName="parentText_1" op="equ"/>
              <dgm:constr type="primFontSz" for="des" forName="parentText_4" refType="primFontSz" refFor="des" refForName="parentText_1" op="equ"/>
              <dgm:constr type="primFontSz" for="des" forName="parentText_5" refType="primFontSz" refFor="des" refForName="parentText_1" op="equ"/>
              <dgm:constr type="primFontSz" for="des" forName="childText_2" refType="primFontSz" refFor="des" refForName="childText_1" op="equ"/>
              <dgm:constr type="primFontSz" for="des" forName="childText_3" refType="primFontSz" refFor="des" refForName="childText_1" op="equ"/>
              <dgm:constr type="primFontSz" for="des" forName="childText_4" refType="primFontSz" refFor="des" refForName="childText_1" op="equ"/>
              <dgm:constr type="primFontSz" for="des" forName="childText_5" refType="primFontSz" refFor="des" refForName="childText_1" op="equ"/>
              <dgm:constr type="l" for="ch" forName="accentShape_5" refType="w" fact="0"/>
              <dgm:constr type="t" for="ch" forName="accentShape_1" refType="h" fact="0"/>
              <dgm:constr type="w" for="ch" forName="accentShape_1" refType="w" fact="0.1759"/>
              <dgm:constr type="h" for="ch" forName="accentShape_1" refType="h" fact="0.9952"/>
              <dgm:constr type="l" for="ch" forName="accentShape_4" refType="w" fact="0.192"/>
              <dgm:constr type="t" for="ch" forName="accentShape_2" refType="h" fact="0.1196"/>
              <dgm:constr type="w" for="ch" forName="accentShape_2" refType="w" fact="0.1759"/>
              <dgm:constr type="h" for="ch" forName="accentShape_2" refType="h" fact="0.876"/>
              <dgm:constr type="l" for="ch" forName="accentShape_3" refType="w" fact="0.384"/>
              <dgm:constr type="t" for="ch" forName="accentShape_3" refType="h" fact="0.2457"/>
              <dgm:constr type="w" for="ch" forName="accentShape_3" refType="w" fact="0.1759"/>
              <dgm:constr type="h" for="ch" forName="accentShape_3" refType="h" fact="0.7499"/>
              <dgm:constr type="l" for="ch" forName="accentShape_2" refType="w" fact="0.5759"/>
              <dgm:constr type="t" for="ch" forName="accentShape_4" refType="h" fact="0.3739"/>
              <dgm:constr type="w" for="ch" forName="accentShape_4" refType="w" fact="0.1759"/>
              <dgm:constr type="h" for="ch" forName="accentShape_4" refType="h" fact="0.6217"/>
              <dgm:constr type="l" for="ch" forName="accentShape_1" refType="w" fact="0.7679"/>
              <dgm:constr type="t" for="ch" forName="accentShape_5" refType="h" fact="0.5"/>
              <dgm:constr type="w" for="ch" forName="accentShape_5" refType="w" fact="0.1759"/>
              <dgm:constr type="h" for="ch" forName="accentShape_5" refType="h" fact="0.4956"/>
              <dgm:constr type="l" for="ch" forName="parentText_5" refType="w" fact="0.125"/>
              <dgm:constr type="t" for="ch" forName="parentText_1" refType="h" fact="0"/>
              <dgm:constr type="w" for="ch" forName="parentText_1" refType="w" refFor="ch" refForName="accentShape_1" fact="0.26"/>
              <dgm:constr type="h" for="ch" forName="parentText_1" refType="h" refFor="ch" refForName="accentShape_1" fact="0.9"/>
              <dgm:constr type="l" for="ch" forName="parentText_4" refType="w" fact="0.317"/>
              <dgm:constr type="t" for="ch" forName="parentText_2" refType="h" fact="0.1196"/>
              <dgm:constr type="w" for="ch" forName="parentText_2" refType="w" refFor="ch" refForName="accentShape_2" fact="0.26"/>
              <dgm:constr type="h" for="ch" forName="parentText_2" refType="h" refFor="ch" refForName="accentShape_2" fact="0.9"/>
              <dgm:constr type="l" for="ch" forName="parentText_3" refType="w" fact="0.509"/>
              <dgm:constr type="t" for="ch" forName="parentText_3" refType="h" fact="0.2457"/>
              <dgm:constr type="w" for="ch" forName="parentText_3" refType="w" refFor="ch" refForName="accentShape_3" fact="0.26"/>
              <dgm:constr type="h" for="ch" forName="parentText_3" refType="h" refFor="ch" refForName="accentShape_3" fact="0.9"/>
              <dgm:constr type="l" for="ch" forName="parentText_2" refType="w" fact="0.7009"/>
              <dgm:constr type="t" for="ch" forName="parentText_4" refType="h" fact="0.3739"/>
              <dgm:constr type="w" for="ch" forName="parentText_4" refType="w" refFor="ch" refForName="accentShape_4" fact="0.26"/>
              <dgm:constr type="h" for="ch" forName="parentText_4" refType="h" refFor="ch" refForName="accentShape_4" fact="0.9"/>
              <dgm:constr type="l" for="ch" forName="parentText_1" refType="w" fact="0.8929"/>
              <dgm:constr type="t" for="ch" forName="parentText_5" refType="h" fact="0.5"/>
              <dgm:constr type="w" for="ch" forName="parentText_5" refType="w" refFor="ch" refForName="accentShape_5" fact="0.26"/>
              <dgm:constr type="h" for="ch" forName="parentText_5" refType="h" refFor="ch" refForName="accentShape_5" fact="0.9"/>
              <dgm:constr type="l" for="ch" forName="childText_5" refType="w" fact="0"/>
              <dgm:constr type="t" for="ch" forName="childText_1" refType="h" fact="0"/>
              <dgm:constr type="w" for="ch" forName="childText_1" refType="w" refFor="ch" refForName="accentShape_1" fact="0.71"/>
              <dgm:constr type="h" for="ch" forName="childText_1" refType="h"/>
              <dgm:constr type="l" for="ch" forName="childText_4" refType="w" fact="0.192"/>
              <dgm:constr type="t" for="ch" forName="childText_2" refType="h" fact="0.1192"/>
              <dgm:constr type="w" for="ch" forName="childText_2" refType="w" refFor="ch" refForName="accentShape_2" fact="0.71"/>
              <dgm:constr type="h" for="ch" forName="childText_2" refType="h" fact="0.876"/>
              <dgm:constr type="l" for="ch" forName="childText_3" refType="w" fact="0.384"/>
              <dgm:constr type="t" for="ch" forName="childText_3" refType="h" fact="0.2457"/>
              <dgm:constr type="w" for="ch" forName="childText_3" refType="w" refFor="ch" refForName="accentShape_3" fact="0.71"/>
              <dgm:constr type="h" for="ch" forName="childText_3" refType="h" fact="0.7499"/>
              <dgm:constr type="l" for="ch" forName="childText_2" refType="w" fact="0.5759"/>
              <dgm:constr type="t" for="ch" forName="childText_4" refType="h" fact="0.3739"/>
              <dgm:constr type="w" for="ch" forName="childText_4" refType="w" refFor="ch" refForName="accentShape_4" fact="0.71"/>
              <dgm:constr type="h" for="ch" forName="childText_4" refType="h" fact="0.6261"/>
              <dgm:constr type="l" for="ch" forName="childText_1" refType="w" fact="0.7679"/>
              <dgm:constr type="t" for="ch" forName="childText_5" refType="h" fact="0.5001"/>
              <dgm:constr type="w" for="ch" forName="childText_5" refType="w" refFor="ch" refForName="accentShape_5" fact="0.71"/>
              <dgm:constr type="h" for="ch" forName="childText_5" refType="h" fact="0.4999"/>
            </dgm:constrLst>
          </dgm:else>
        </dgm:choose>
      </dgm:if>
      <dgm:if name="Name22" axis="ch" ptType="node" func="cnt" op="equ" val="6">
        <dgm:alg type="composite">
          <dgm:param type="ar" val="2.4006"/>
        </dgm:alg>
        <dgm:shape xmlns:r="http://schemas.openxmlformats.org/officeDocument/2006/relationships" r:blip="">
          <dgm:adjLst/>
        </dgm:shape>
        <dgm:choose name="Name23">
          <dgm:if name="Name24" func="var" arg="dir" op="equ" val="norm">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3" refType="primFontSz" refFor="des" refForName="parentText_1" op="lte"/>
              <dgm:constr type="primFontSz" for="des" forName="childText_4" refType="primFontSz" refFor="des" refForName="parentText_1" op="lte"/>
              <dgm:constr type="primFontSz" for="des" forName="childText_5" refType="primFontSz" refFor="des" refForName="parentText_1" op="lte"/>
              <dgm:constr type="primFontSz" for="des" forName="childText_6"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childText_3" refType="primFontSz" refFor="des" refForName="parentText_2" op="lte"/>
              <dgm:constr type="primFontSz" for="des" forName="childText_4" refType="primFontSz" refFor="des" refForName="parentText_2" op="lte"/>
              <dgm:constr type="primFontSz" for="des" forName="childText_5" refType="primFontSz" refFor="des" refForName="parentText_2" op="lte"/>
              <dgm:constr type="primFontSz" for="des" forName="childText_6" refType="primFontSz" refFor="des" refForName="parentText_2" op="lte"/>
              <dgm:constr type="primFontSz" for="des" forName="childText_1" refType="primFontSz" refFor="des" refForName="parentText_3" op="lte"/>
              <dgm:constr type="primFontSz" for="des" forName="childText_2" refType="primFontSz" refFor="des" refForName="parentText_3" op="lte"/>
              <dgm:constr type="primFontSz" for="des" forName="childText_3" refType="primFontSz" refFor="des" refForName="parentText_3" op="lte"/>
              <dgm:constr type="primFontSz" for="des" forName="childText_4" refType="primFontSz" refFor="des" refForName="parentText_3" op="lte"/>
              <dgm:constr type="primFontSz" for="des" forName="childText_5" refType="primFontSz" refFor="des" refForName="parentText_3" op="lte"/>
              <dgm:constr type="primFontSz" for="des" forName="childText_6" refType="primFontSz" refFor="des" refForName="parentText_3" op="lte"/>
              <dgm:constr type="primFontSz" for="des" forName="childText_1" refType="primFontSz" refFor="des" refForName="parentText_4" op="lte"/>
              <dgm:constr type="primFontSz" for="des" forName="childText_2" refType="primFontSz" refFor="des" refForName="parentText_4" op="lte"/>
              <dgm:constr type="primFontSz" for="des" forName="childText_3" refType="primFontSz" refFor="des" refForName="parentText_4" op="lte"/>
              <dgm:constr type="primFontSz" for="des" forName="childText_4" refType="primFontSz" refFor="des" refForName="parentText_4" op="lte"/>
              <dgm:constr type="primFontSz" for="des" forName="childText_5" refType="primFontSz" refFor="des" refForName="parentText_4" op="lte"/>
              <dgm:constr type="primFontSz" for="des" forName="childText_6" refType="primFontSz" refFor="des" refForName="parentText_4" op="lte"/>
              <dgm:constr type="primFontSz" for="des" forName="childText_1" refType="primFontSz" refFor="des" refForName="parentText_5" op="lte"/>
              <dgm:constr type="primFontSz" for="des" forName="childText_2" refType="primFontSz" refFor="des" refForName="parentText_5" op="lte"/>
              <dgm:constr type="primFontSz" for="des" forName="childText_3" refType="primFontSz" refFor="des" refForName="parentText_5" op="lte"/>
              <dgm:constr type="primFontSz" for="des" forName="childText_4" refType="primFontSz" refFor="des" refForName="parentText_5" op="lte"/>
              <dgm:constr type="primFontSz" for="des" forName="childText_5" refType="primFontSz" refFor="des" refForName="parentText_5" op="lte"/>
              <dgm:constr type="primFontSz" for="des" forName="childText_6" refType="primFontSz" refFor="des" refForName="parentText_5" op="lte"/>
              <dgm:constr type="primFontSz" for="des" forName="childText_1" refType="primFontSz" refFor="des" refForName="parentText_6" op="lte"/>
              <dgm:constr type="primFontSz" for="des" forName="childText_2" refType="primFontSz" refFor="des" refForName="parentText_6" op="lte"/>
              <dgm:constr type="primFontSz" for="des" forName="childText_3" refType="primFontSz" refFor="des" refForName="parentText_6" op="lte"/>
              <dgm:constr type="primFontSz" for="des" forName="childText_4" refType="primFontSz" refFor="des" refForName="parentText_6" op="lte"/>
              <dgm:constr type="primFontSz" for="des" forName="childText_5" refType="primFontSz" refFor="des" refForName="parentText_6" op="lte"/>
              <dgm:constr type="primFontSz" for="des" forName="childText_6" refType="primFontSz" refFor="des" refForName="parentText_6" op="lte"/>
              <dgm:constr type="primFontSz" for="des" forName="parentText_2" refType="primFontSz" refFor="des" refForName="parentText_1" op="equ"/>
              <dgm:constr type="primFontSz" for="des" forName="parentText_3" refType="primFontSz" refFor="des" refForName="parentText_1" op="equ"/>
              <dgm:constr type="primFontSz" for="des" forName="parentText_4" refType="primFontSz" refFor="des" refForName="parentText_1" op="equ"/>
              <dgm:constr type="primFontSz" for="des" forName="parentText_5" refType="primFontSz" refFor="des" refForName="parentText_1" op="equ"/>
              <dgm:constr type="primFontSz" for="des" forName="parentText_6" refType="primFontSz" refFor="des" refForName="parentText_1" op="equ"/>
              <dgm:constr type="primFontSz" for="des" forName="childText_2" refType="primFontSz" refFor="des" refForName="childText_1" op="equ"/>
              <dgm:constr type="primFontSz" for="des" forName="childText_3" refType="primFontSz" refFor="des" refForName="childText_1" op="equ"/>
              <dgm:constr type="primFontSz" for="des" forName="childText_4" refType="primFontSz" refFor="des" refForName="childText_1" op="equ"/>
              <dgm:constr type="primFontSz" for="des" forName="childText_5" refType="primFontSz" refFor="des" refForName="childText_1" op="equ"/>
              <dgm:constr type="primFontSz" for="des" forName="childText_6" refType="primFontSz" refFor="des" refForName="childText_1" op="equ"/>
              <dgm:constr type="l" for="ch" forName="accentShape_1" refType="w" fact="0"/>
              <dgm:constr type="t" for="ch" forName="accentShape_1" refType="h" fact="0"/>
              <dgm:constr type="w" for="ch" forName="accentShape_1" refType="w" fact="0.1473"/>
              <dgm:constr type="h" for="ch" forName="accentShape_1" refType="h"/>
              <dgm:constr type="l" for="ch" forName="accentShape_2" refType="w" fact="0.1608"/>
              <dgm:constr type="t" for="ch" forName="accentShape_2" refType="h" fact="0.1"/>
              <dgm:constr type="w" for="ch" forName="accentShape_2" refType="w" fact="0.1473"/>
              <dgm:constr type="h" for="ch" forName="accentShape_2" refType="h" fact="0.9"/>
              <dgm:constr type="l" for="ch" forName="accentShape_3" refType="w" fact="0.3216"/>
              <dgm:constr type="t" for="ch" forName="accentShape_3" refType="h" fact="0.2"/>
              <dgm:constr type="w" for="ch" forName="accentShape_3" refType="w" fact="0.1473"/>
              <dgm:constr type="h" for="ch" forName="accentShape_3" refType="h" fact="0.8"/>
              <dgm:constr type="l" for="ch" forName="accentShape_4" refType="w" fact="0.4824"/>
              <dgm:constr type="t" for="ch" forName="accentShape_4" refType="h" fact="0.3"/>
              <dgm:constr type="w" for="ch" forName="accentShape_4" refType="w" fact="0.1473"/>
              <dgm:constr type="h" for="ch" forName="accentShape_4" refType="h" fact="0.7"/>
              <dgm:constr type="l" for="ch" forName="accentShape_5" refType="w" fact="0.6432"/>
              <dgm:constr type="t" for="ch" forName="accentShape_5" refType="h" fact="0.4"/>
              <dgm:constr type="w" for="ch" forName="accentShape_5" refType="w" fact="0.1473"/>
              <dgm:constr type="h" for="ch" forName="accentShape_5" refType="h" fact="0.6"/>
              <dgm:constr type="l" for="ch" forName="accentShape_6" refType="w" fact="0.8056"/>
              <dgm:constr type="t" for="ch" forName="accentShape_6" refType="h" fact="0.5"/>
              <dgm:constr type="w" for="ch" forName="accentShape_6" refType="w" fact="0.1473"/>
              <dgm:constr type="h" for="ch" forName="accentShape_6" refType="h" fact="0.5"/>
              <dgm:constr type="l" for="ch" forName="childText_1" refType="w" fact="0"/>
              <dgm:constr type="t" for="ch" forName="childText_1" refType="h" fact="0"/>
              <dgm:constr type="w" for="ch" forName="childText_1" refType="w" refFor="ch" refForName="accentShape_1" fact="0.7"/>
              <dgm:constr type="h" for="ch" forName="childText_1" refType="h" refFor="ch" refForName="accentShape_1"/>
              <dgm:constr type="l" for="ch" forName="childText_2" refType="w" fact="0.1608"/>
              <dgm:constr type="t" for="ch" forName="childText_2" refType="h" fact="0.1"/>
              <dgm:constr type="w" for="ch" forName="childText_2" refType="w" refFor="ch" refForName="accentShape_2" fact="0.7"/>
              <dgm:constr type="h" for="ch" forName="childText_2" refType="h" refFor="ch" refForName="accentShape_2"/>
              <dgm:constr type="l" for="ch" forName="childText_3" refType="w" fact="0.3216"/>
              <dgm:constr type="t" for="ch" forName="childText_3" refType="h" fact="0.2"/>
              <dgm:constr type="w" for="ch" forName="childText_3" refType="w" refFor="ch" refForName="accentShape_3" fact="0.7"/>
              <dgm:constr type="h" for="ch" forName="childText_3" refType="h" refFor="ch" refForName="accentShape_3"/>
              <dgm:constr type="l" for="ch" forName="childText_4" refType="w" fact="0.4824"/>
              <dgm:constr type="t" for="ch" forName="childText_4" refType="h" fact="0.3"/>
              <dgm:constr type="w" for="ch" forName="childText_4" refType="w" refFor="ch" refForName="accentShape_4" fact="0.7"/>
              <dgm:constr type="h" for="ch" forName="childText_4" refType="h" refFor="ch" refForName="accentShape_4"/>
              <dgm:constr type="l" for="ch" forName="childText_5" refType="w" fact="0.6432"/>
              <dgm:constr type="t" for="ch" forName="childText_5" refType="h" fact="0.4"/>
              <dgm:constr type="w" for="ch" forName="childText_5" refType="w" refFor="ch" refForName="accentShape_5" fact="0.7"/>
              <dgm:constr type="h" for="ch" forName="childText_5" refType="h" refFor="ch" refForName="accentShape_5"/>
              <dgm:constr type="l" for="ch" forName="childText_6" refType="w" fact="0.8056"/>
              <dgm:constr type="t" for="ch" forName="childText_6" refType="h" fact="0.5"/>
              <dgm:constr type="w" for="ch" forName="childText_6" refType="w" refFor="ch" refForName="accentShape_6" fact="0.7"/>
              <dgm:constr type="h" for="ch" forName="childText_6" refType="h" refFor="ch" refForName="accentShape_6"/>
              <dgm:constr type="l" for="ch" forName="parentText_1" refType="w" fact="0.1045"/>
              <dgm:constr type="t" for="ch" forName="parentText_1" refType="h" fact="0"/>
              <dgm:constr type="w" for="ch" forName="parentText_1" refType="w" refFor="ch" refForName="accentShape_1" fact="0.26"/>
              <dgm:constr type="h" for="ch" forName="parentText_1" refType="h" refFor="ch" refForName="accentShape_1" fact="0.9"/>
              <dgm:constr type="l" for="ch" forName="parentText_2" refType="w" fact="0.2653"/>
              <dgm:constr type="t" for="ch" forName="parentText_2" refType="h" fact="0.1"/>
              <dgm:constr type="w" for="ch" forName="parentText_2" refType="w" refFor="ch" refForName="accentShape_2" fact="0.26"/>
              <dgm:constr type="h" for="ch" forName="parentText_2" refType="h" refFor="ch" refForName="accentShape_2" fact="0.9"/>
              <dgm:constr type="l" for="ch" forName="parentText_3" refType="w" fact="0.4261"/>
              <dgm:constr type="t" for="ch" forName="parentText_3" refType="h" fact="0.2"/>
              <dgm:constr type="w" for="ch" forName="parentText_3" refType="w" refFor="ch" refForName="accentShape_3" fact="0.26"/>
              <dgm:constr type="h" for="ch" forName="parentText_3" refType="h" refFor="ch" refForName="accentShape_3" fact="0.9"/>
              <dgm:constr type="l" for="ch" forName="parentText_4" refType="w" fact="0.5869"/>
              <dgm:constr type="t" for="ch" forName="parentText_4" refType="h" fact="0.3"/>
              <dgm:constr type="w" for="ch" forName="parentText_4" refType="w" refFor="ch" refForName="accentShape_4" fact="0.26"/>
              <dgm:constr type="h" for="ch" forName="parentText_4" refType="h" refFor="ch" refForName="accentShape_4" fact="0.9"/>
              <dgm:constr type="l" for="ch" forName="parentText_5" refType="w" fact="0.7477"/>
              <dgm:constr type="t" for="ch" forName="parentText_5" refType="h" fact="0.4"/>
              <dgm:constr type="w" for="ch" forName="parentText_5" refType="w" refFor="ch" refForName="accentShape_5" fact="0.26"/>
              <dgm:constr type="h" for="ch" forName="parentText_5" refType="h" refFor="ch" refForName="accentShape_5" fact="0.9"/>
              <dgm:constr type="l" for="ch" forName="parentText_6" refType="w" fact="0.9101"/>
              <dgm:constr type="t" for="ch" forName="parentText_6" refType="h" fact="0.5"/>
              <dgm:constr type="w" for="ch" forName="parentText_6" refType="w" refFor="ch" refForName="accentShape_6" fact="0.26"/>
              <dgm:constr type="h" for="ch" forName="parentText_6" refType="h" refFor="ch" refForName="accentShape_6" fact="0.9"/>
            </dgm:constrLst>
          </dgm:if>
          <dgm:else name="Name25">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3" refType="primFontSz" refFor="des" refForName="parentText_1" op="lte"/>
              <dgm:constr type="primFontSz" for="des" forName="childText_4" refType="primFontSz" refFor="des" refForName="parentText_1" op="lte"/>
              <dgm:constr type="primFontSz" for="des" forName="childText_5" refType="primFontSz" refFor="des" refForName="parentText_1" op="lte"/>
              <dgm:constr type="primFontSz" for="des" forName="childText_6"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childText_3" refType="primFontSz" refFor="des" refForName="parentText_2" op="lte"/>
              <dgm:constr type="primFontSz" for="des" forName="childText_4" refType="primFontSz" refFor="des" refForName="parentText_2" op="lte"/>
              <dgm:constr type="primFontSz" for="des" forName="childText_5" refType="primFontSz" refFor="des" refForName="parentText_2" op="lte"/>
              <dgm:constr type="primFontSz" for="des" forName="childText_6" refType="primFontSz" refFor="des" refForName="parentText_2" op="lte"/>
              <dgm:constr type="primFontSz" for="des" forName="childText_1" refType="primFontSz" refFor="des" refForName="parentText_3" op="lte"/>
              <dgm:constr type="primFontSz" for="des" forName="childText_2" refType="primFontSz" refFor="des" refForName="parentText_3" op="lte"/>
              <dgm:constr type="primFontSz" for="des" forName="childText_3" refType="primFontSz" refFor="des" refForName="parentText_3" op="lte"/>
              <dgm:constr type="primFontSz" for="des" forName="childText_4" refType="primFontSz" refFor="des" refForName="parentText_3" op="lte"/>
              <dgm:constr type="primFontSz" for="des" forName="childText_5" refType="primFontSz" refFor="des" refForName="parentText_3" op="lte"/>
              <dgm:constr type="primFontSz" for="des" forName="childText_6" refType="primFontSz" refFor="des" refForName="parentText_3" op="lte"/>
              <dgm:constr type="primFontSz" for="des" forName="childText_1" refType="primFontSz" refFor="des" refForName="parentText_4" op="lte"/>
              <dgm:constr type="primFontSz" for="des" forName="childText_2" refType="primFontSz" refFor="des" refForName="parentText_4" op="lte"/>
              <dgm:constr type="primFontSz" for="des" forName="childText_3" refType="primFontSz" refFor="des" refForName="parentText_4" op="lte"/>
              <dgm:constr type="primFontSz" for="des" forName="childText_4" refType="primFontSz" refFor="des" refForName="parentText_4" op="lte"/>
              <dgm:constr type="primFontSz" for="des" forName="childText_5" refType="primFontSz" refFor="des" refForName="parentText_4" op="lte"/>
              <dgm:constr type="primFontSz" for="des" forName="childText_6" refType="primFontSz" refFor="des" refForName="parentText_4" op="lte"/>
              <dgm:constr type="primFontSz" for="des" forName="childText_1" refType="primFontSz" refFor="des" refForName="parentText_5" op="lte"/>
              <dgm:constr type="primFontSz" for="des" forName="childText_2" refType="primFontSz" refFor="des" refForName="parentText_5" op="lte"/>
              <dgm:constr type="primFontSz" for="des" forName="childText_3" refType="primFontSz" refFor="des" refForName="parentText_5" op="lte"/>
              <dgm:constr type="primFontSz" for="des" forName="childText_4" refType="primFontSz" refFor="des" refForName="parentText_5" op="lte"/>
              <dgm:constr type="primFontSz" for="des" forName="childText_5" refType="primFontSz" refFor="des" refForName="parentText_5" op="lte"/>
              <dgm:constr type="primFontSz" for="des" forName="childText_6" refType="primFontSz" refFor="des" refForName="parentText_5" op="lte"/>
              <dgm:constr type="primFontSz" for="des" forName="childText_1" refType="primFontSz" refFor="des" refForName="parentText_6" op="lte"/>
              <dgm:constr type="primFontSz" for="des" forName="childText_2" refType="primFontSz" refFor="des" refForName="parentText_6" op="lte"/>
              <dgm:constr type="primFontSz" for="des" forName="childText_3" refType="primFontSz" refFor="des" refForName="parentText_6" op="lte"/>
              <dgm:constr type="primFontSz" for="des" forName="childText_4" refType="primFontSz" refFor="des" refForName="parentText_6" op="lte"/>
              <dgm:constr type="primFontSz" for="des" forName="childText_5" refType="primFontSz" refFor="des" refForName="parentText_6" op="lte"/>
              <dgm:constr type="primFontSz" for="des" forName="childText_6" refType="primFontSz" refFor="des" refForName="parentText_6" op="lte"/>
              <dgm:constr type="primFontSz" for="des" forName="parentText_2" refType="primFontSz" refFor="des" refForName="parentText_1" op="equ"/>
              <dgm:constr type="primFontSz" for="des" forName="parentText_3" refType="primFontSz" refFor="des" refForName="parentText_1" op="equ"/>
              <dgm:constr type="primFontSz" for="des" forName="parentText_4" refType="primFontSz" refFor="des" refForName="parentText_1" op="equ"/>
              <dgm:constr type="primFontSz" for="des" forName="parentText_5" refType="primFontSz" refFor="des" refForName="parentText_1" op="equ"/>
              <dgm:constr type="primFontSz" for="des" forName="parentText_6" refType="primFontSz" refFor="des" refForName="parentText_1" op="equ"/>
              <dgm:constr type="primFontSz" for="des" forName="childText_2" refType="primFontSz" refFor="des" refForName="childText_1" op="equ"/>
              <dgm:constr type="primFontSz" for="des" forName="childText_3" refType="primFontSz" refFor="des" refForName="childText_1" op="equ"/>
              <dgm:constr type="primFontSz" for="des" forName="childText_4" refType="primFontSz" refFor="des" refForName="childText_1" op="equ"/>
              <dgm:constr type="primFontSz" for="des" forName="childText_5" refType="primFontSz" refFor="des" refForName="childText_1" op="equ"/>
              <dgm:constr type="primFontSz" for="des" forName="childText_6" refType="primFontSz" refFor="des" refForName="childText_1" op="equ"/>
              <dgm:constr type="l" for="ch" forName="accentShape_6" refType="w" fact="0"/>
              <dgm:constr type="t" for="ch" forName="accentShape_1" refType="h" fact="0"/>
              <dgm:constr type="w" for="ch" forName="accentShape_1" refType="w" fact="0.1473"/>
              <dgm:constr type="h" for="ch" forName="accentShape_1" refType="h"/>
              <dgm:constr type="l" for="ch" forName="accentShape_5" refType="w" fact="0.1608"/>
              <dgm:constr type="t" for="ch" forName="accentShape_2" refType="h" fact="0.1"/>
              <dgm:constr type="w" for="ch" forName="accentShape_2" refType="w" fact="0.1473"/>
              <dgm:constr type="h" for="ch" forName="accentShape_2" refType="h" fact="0.9"/>
              <dgm:constr type="l" for="ch" forName="accentShape_4" refType="w" fact="0.3216"/>
              <dgm:constr type="t" for="ch" forName="accentShape_3" refType="h" fact="0.2"/>
              <dgm:constr type="w" for="ch" forName="accentShape_3" refType="w" fact="0.1473"/>
              <dgm:constr type="h" for="ch" forName="accentShape_3" refType="h" fact="0.8"/>
              <dgm:constr type="l" for="ch" forName="accentShape_3" refType="w" fact="0.4824"/>
              <dgm:constr type="t" for="ch" forName="accentShape_4" refType="h" fact="0.3"/>
              <dgm:constr type="w" for="ch" forName="accentShape_4" refType="w" fact="0.1473"/>
              <dgm:constr type="h" for="ch" forName="accentShape_4" refType="h" fact="0.7"/>
              <dgm:constr type="l" for="ch" forName="accentShape_2" refType="w" fact="0.6432"/>
              <dgm:constr type="t" for="ch" forName="accentShape_5" refType="h" fact="0.4"/>
              <dgm:constr type="w" for="ch" forName="accentShape_5" refType="w" fact="0.1473"/>
              <dgm:constr type="h" for="ch" forName="accentShape_5" refType="h" fact="0.6"/>
              <dgm:constr type="l" for="ch" forName="accentShape_1" refType="w" fact="0.8056"/>
              <dgm:constr type="t" for="ch" forName="accentShape_6" refType="h" fact="0.5"/>
              <dgm:constr type="w" for="ch" forName="accentShape_6" refType="w" fact="0.1473"/>
              <dgm:constr type="h" for="ch" forName="accentShape_6" refType="h" fact="0.5"/>
              <dgm:constr type="l" for="ch" forName="childText_6" refType="w" fact="0"/>
              <dgm:constr type="t" for="ch" forName="childText_1" refType="h" fact="0"/>
              <dgm:constr type="w" for="ch" forName="childText_1" refType="w" refFor="ch" refForName="accentShape_1" fact="0.7"/>
              <dgm:constr type="h" for="ch" forName="childText_1" refType="h" refFor="ch" refForName="accentShape_1"/>
              <dgm:constr type="l" for="ch" forName="childText_5" refType="w" fact="0.1608"/>
              <dgm:constr type="t" for="ch" forName="childText_2" refType="h" fact="0.1"/>
              <dgm:constr type="w" for="ch" forName="childText_2" refType="w" refFor="ch" refForName="accentShape_2" fact="0.7"/>
              <dgm:constr type="h" for="ch" forName="childText_2" refType="h" refFor="ch" refForName="accentShape_2"/>
              <dgm:constr type="l" for="ch" forName="childText_4" refType="w" fact="0.3216"/>
              <dgm:constr type="t" for="ch" forName="childText_3" refType="h" fact="0.2"/>
              <dgm:constr type="w" for="ch" forName="childText_3" refType="w" refFor="ch" refForName="accentShape_3" fact="0.7"/>
              <dgm:constr type="h" for="ch" forName="childText_3" refType="h" refFor="ch" refForName="accentShape_3"/>
              <dgm:constr type="l" for="ch" forName="childText_3" refType="w" fact="0.4824"/>
              <dgm:constr type="t" for="ch" forName="childText_4" refType="h" fact="0.3"/>
              <dgm:constr type="w" for="ch" forName="childText_4" refType="w" refFor="ch" refForName="accentShape_4" fact="0.7"/>
              <dgm:constr type="h" for="ch" forName="childText_4" refType="h" refFor="ch" refForName="accentShape_4"/>
              <dgm:constr type="l" for="ch" forName="childText_2" refType="w" fact="0.6432"/>
              <dgm:constr type="t" for="ch" forName="childText_5" refType="h" fact="0.4"/>
              <dgm:constr type="w" for="ch" forName="childText_5" refType="w" refFor="ch" refForName="accentShape_5" fact="0.7"/>
              <dgm:constr type="h" for="ch" forName="childText_5" refType="h" refFor="ch" refForName="accentShape_5"/>
              <dgm:constr type="l" for="ch" forName="childText_1" refType="w" fact="0.8056"/>
              <dgm:constr type="t" for="ch" forName="childText_6" refType="h" fact="0.5"/>
              <dgm:constr type="w" for="ch" forName="childText_6" refType="w" refFor="ch" refForName="accentShape_6" fact="0.7"/>
              <dgm:constr type="h" for="ch" forName="childText_6" refType="h" refFor="ch" refForName="accentShape_6"/>
              <dgm:constr type="l" for="ch" forName="parentText_6" refType="w" fact="0.1045"/>
              <dgm:constr type="t" for="ch" forName="parentText_1" refType="h" fact="0"/>
              <dgm:constr type="w" for="ch" forName="parentText_1" refType="w" refFor="ch" refForName="accentShape_1" fact="0.26"/>
              <dgm:constr type="h" for="ch" forName="parentText_1" refType="h" refFor="ch" refForName="accentShape_1" fact="0.9"/>
              <dgm:constr type="l" for="ch" forName="parentText_5" refType="w" fact="0.2653"/>
              <dgm:constr type="t" for="ch" forName="parentText_2" refType="h" fact="0.1"/>
              <dgm:constr type="w" for="ch" forName="parentText_2" refType="w" refFor="ch" refForName="accentShape_2" fact="0.26"/>
              <dgm:constr type="h" for="ch" forName="parentText_2" refType="h" refFor="ch" refForName="accentShape_2" fact="0.9"/>
              <dgm:constr type="l" for="ch" forName="parentText_4" refType="w" fact="0.4261"/>
              <dgm:constr type="t" for="ch" forName="parentText_3" refType="h" fact="0.2"/>
              <dgm:constr type="w" for="ch" forName="parentText_3" refType="w" refFor="ch" refForName="accentShape_3" fact="0.26"/>
              <dgm:constr type="h" for="ch" forName="parentText_3" refType="h" refFor="ch" refForName="accentShape_3" fact="0.9"/>
              <dgm:constr type="l" for="ch" forName="parentText_3" refType="w" fact="0.5869"/>
              <dgm:constr type="t" for="ch" forName="parentText_4" refType="h" fact="0.3"/>
              <dgm:constr type="w" for="ch" forName="parentText_4" refType="w" refFor="ch" refForName="accentShape_4" fact="0.26"/>
              <dgm:constr type="h" for="ch" forName="parentText_4" refType="h" refFor="ch" refForName="accentShape_4" fact="0.9"/>
              <dgm:constr type="l" for="ch" forName="parentText_2" refType="w" fact="0.7477"/>
              <dgm:constr type="t" for="ch" forName="parentText_5" refType="h" fact="0.4"/>
              <dgm:constr type="w" for="ch" forName="parentText_5" refType="w" refFor="ch" refForName="accentShape_5" fact="0.26"/>
              <dgm:constr type="h" for="ch" forName="parentText_5" refType="h" refFor="ch" refForName="accentShape_5" fact="0.9"/>
              <dgm:constr type="l" for="ch" forName="parentText_1" refType="w" fact="0.9101"/>
              <dgm:constr type="t" for="ch" forName="parentText_6" refType="h" fact="0.5"/>
              <dgm:constr type="w" for="ch" forName="parentText_6" refType="w" refFor="ch" refForName="accentShape_6" fact="0.26"/>
              <dgm:constr type="h" for="ch" forName="parentText_6" refType="h" refFor="ch" refForName="accentShape_6" fact="0.9"/>
            </dgm:constrLst>
          </dgm:else>
        </dgm:choose>
      </dgm:if>
      <dgm:else name="Name26">
        <dgm:alg type="composite">
          <dgm:param type="ar" val="2.7874"/>
        </dgm:alg>
        <dgm:shape xmlns:r="http://schemas.openxmlformats.org/officeDocument/2006/relationships" r:blip="">
          <dgm:adjLst/>
        </dgm:shape>
        <dgm:choose name="Name27">
          <dgm:if name="Name28" func="var" arg="dir" op="equ" val="norm">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3" refType="primFontSz" refFor="des" refForName="parentText_1" op="lte"/>
              <dgm:constr type="primFontSz" for="des" forName="childText_4" refType="primFontSz" refFor="des" refForName="parentText_1" op="lte"/>
              <dgm:constr type="primFontSz" for="des" forName="childText_5" refType="primFontSz" refFor="des" refForName="parentText_1" op="lte"/>
              <dgm:constr type="primFontSz" for="des" forName="childText_6" refType="primFontSz" refFor="des" refForName="parentText_1" op="lte"/>
              <dgm:constr type="primFontSz" for="des" forName="childText_7"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childText_3" refType="primFontSz" refFor="des" refForName="parentText_2" op="lte"/>
              <dgm:constr type="primFontSz" for="des" forName="childText_4" refType="primFontSz" refFor="des" refForName="parentText_2" op="lte"/>
              <dgm:constr type="primFontSz" for="des" forName="childText_5" refType="primFontSz" refFor="des" refForName="parentText_2" op="lte"/>
              <dgm:constr type="primFontSz" for="des" forName="childText_6" refType="primFontSz" refFor="des" refForName="parentText_2" op="lte"/>
              <dgm:constr type="primFontSz" for="des" forName="childText_7" refType="primFontSz" refFor="des" refForName="parentText_2" op="lte"/>
              <dgm:constr type="primFontSz" for="des" forName="childText_1" refType="primFontSz" refFor="des" refForName="parentText_3" op="lte"/>
              <dgm:constr type="primFontSz" for="des" forName="childText_2" refType="primFontSz" refFor="des" refForName="parentText_3" op="lte"/>
              <dgm:constr type="primFontSz" for="des" forName="childText_3" refType="primFontSz" refFor="des" refForName="parentText_3" op="lte"/>
              <dgm:constr type="primFontSz" for="des" forName="childText_4" refType="primFontSz" refFor="des" refForName="parentText_3" op="lte"/>
              <dgm:constr type="primFontSz" for="des" forName="childText_5" refType="primFontSz" refFor="des" refForName="parentText_3" op="lte"/>
              <dgm:constr type="primFontSz" for="des" forName="childText_6" refType="primFontSz" refFor="des" refForName="parentText_3" op="lte"/>
              <dgm:constr type="primFontSz" for="des" forName="childText_7" refType="primFontSz" refFor="des" refForName="parentText_3" op="lte"/>
              <dgm:constr type="primFontSz" for="des" forName="childText_1" refType="primFontSz" refFor="des" refForName="parentText_4" op="lte"/>
              <dgm:constr type="primFontSz" for="des" forName="childText_2" refType="primFontSz" refFor="des" refForName="parentText_4" op="lte"/>
              <dgm:constr type="primFontSz" for="des" forName="childText_3" refType="primFontSz" refFor="des" refForName="parentText_4" op="lte"/>
              <dgm:constr type="primFontSz" for="des" forName="childText_4" refType="primFontSz" refFor="des" refForName="parentText_4" op="lte"/>
              <dgm:constr type="primFontSz" for="des" forName="childText_5" refType="primFontSz" refFor="des" refForName="parentText_4" op="lte"/>
              <dgm:constr type="primFontSz" for="des" forName="childText_6" refType="primFontSz" refFor="des" refForName="parentText_4" op="lte"/>
              <dgm:constr type="primFontSz" for="des" forName="childText_7" refType="primFontSz" refFor="des" refForName="parentText_4" op="lte"/>
              <dgm:constr type="primFontSz" for="des" forName="childText_1" refType="primFontSz" refFor="des" refForName="parentText_5" op="lte"/>
              <dgm:constr type="primFontSz" for="des" forName="childText_2" refType="primFontSz" refFor="des" refForName="parentText_5" op="lte"/>
              <dgm:constr type="primFontSz" for="des" forName="childText_3" refType="primFontSz" refFor="des" refForName="parentText_5" op="lte"/>
              <dgm:constr type="primFontSz" for="des" forName="childText_4" refType="primFontSz" refFor="des" refForName="parentText_5" op="lte"/>
              <dgm:constr type="primFontSz" for="des" forName="childText_5" refType="primFontSz" refFor="des" refForName="parentText_5" op="lte"/>
              <dgm:constr type="primFontSz" for="des" forName="childText_6" refType="primFontSz" refFor="des" refForName="parentText_5" op="lte"/>
              <dgm:constr type="primFontSz" for="des" forName="childText_7" refType="primFontSz" refFor="des" refForName="parentText_5" op="lte"/>
              <dgm:constr type="primFontSz" for="des" forName="childText_1" refType="primFontSz" refFor="des" refForName="parentText_6" op="lte"/>
              <dgm:constr type="primFontSz" for="des" forName="childText_2" refType="primFontSz" refFor="des" refForName="parentText_6" op="lte"/>
              <dgm:constr type="primFontSz" for="des" forName="childText_3" refType="primFontSz" refFor="des" refForName="parentText_6" op="lte"/>
              <dgm:constr type="primFontSz" for="des" forName="childText_4" refType="primFontSz" refFor="des" refForName="parentText_6" op="lte"/>
              <dgm:constr type="primFontSz" for="des" forName="childText_5" refType="primFontSz" refFor="des" refForName="parentText_6" op="lte"/>
              <dgm:constr type="primFontSz" for="des" forName="childText_6" refType="primFontSz" refFor="des" refForName="parentText_6" op="lte"/>
              <dgm:constr type="primFontSz" for="des" forName="childText_7" refType="primFontSz" refFor="des" refForName="parentText_6" op="lte"/>
              <dgm:constr type="primFontSz" for="des" forName="childText_1" refType="primFontSz" refFor="des" refForName="parentText_7" op="lte"/>
              <dgm:constr type="primFontSz" for="des" forName="childText_2" refType="primFontSz" refFor="des" refForName="parentText_7" op="lte"/>
              <dgm:constr type="primFontSz" for="des" forName="childText_3" refType="primFontSz" refFor="des" refForName="parentText_7" op="lte"/>
              <dgm:constr type="primFontSz" for="des" forName="childText_4" refType="primFontSz" refFor="des" refForName="parentText_7" op="lte"/>
              <dgm:constr type="primFontSz" for="des" forName="childText_5" refType="primFontSz" refFor="des" refForName="parentText_7" op="lte"/>
              <dgm:constr type="primFontSz" for="des" forName="childText_6" refType="primFontSz" refFor="des" refForName="parentText_7" op="lte"/>
              <dgm:constr type="primFontSz" for="des" forName="childText_7" refType="primFontSz" refFor="des" refForName="parentText_7" op="lte"/>
              <dgm:constr type="primFontSz" for="des" forName="parentText_2" refType="primFontSz" refFor="des" refForName="parentText_1" op="equ"/>
              <dgm:constr type="primFontSz" for="des" forName="parentText_3" refType="primFontSz" refFor="des" refForName="parentText_1" op="equ"/>
              <dgm:constr type="primFontSz" for="des" forName="parentText_4" refType="primFontSz" refFor="des" refForName="parentText_1" op="equ"/>
              <dgm:constr type="primFontSz" for="des" forName="parentText_5" refType="primFontSz" refFor="des" refForName="parentText_1" op="equ"/>
              <dgm:constr type="primFontSz" for="des" forName="parentText_6" refType="primFontSz" refFor="des" refForName="parentText_1" op="equ"/>
              <dgm:constr type="primFontSz" for="des" forName="parentText_7" refType="primFontSz" refFor="des" refForName="parentText_1" op="equ"/>
              <dgm:constr type="primFontSz" for="des" forName="childText_2" refType="primFontSz" refFor="des" refForName="childText_1" op="equ"/>
              <dgm:constr type="primFontSz" for="des" forName="childText_3" refType="primFontSz" refFor="des" refForName="childText_1" op="equ"/>
              <dgm:constr type="primFontSz" for="des" forName="childText_4" refType="primFontSz" refFor="des" refForName="childText_1" op="equ"/>
              <dgm:constr type="primFontSz" for="des" forName="childText_5" refType="primFontSz" refFor="des" refForName="childText_1" op="equ"/>
              <dgm:constr type="primFontSz" for="des" forName="childText_6" refType="primFontSz" refFor="des" refForName="childText_1" op="equ"/>
              <dgm:constr type="primFontSz" for="des" forName="childText_7" refType="primFontSz" refFor="des" refForName="childText_1" op="equ"/>
              <dgm:constr type="l" for="ch" forName="accentShape_1" refType="w" fact="0"/>
              <dgm:constr type="t" for="ch" forName="accentShape_1" refType="h" fact="0"/>
              <dgm:constr type="w" for="ch" forName="accentShape_1" refType="w" fact="0.1269"/>
              <dgm:constr type="h" for="ch" forName="accentShape_1" refType="h"/>
              <dgm:constr type="l" for="ch" forName="accentShape_2" refType="w" fact="0.1385"/>
              <dgm:constr type="t" for="ch" forName="accentShape_2" refType="h" fact="0.0833"/>
              <dgm:constr type="w" for="ch" forName="accentShape_2" refType="w" fact="0.1269"/>
              <dgm:constr type="h" for="ch" forName="accentShape_2" refType="h" fact="0.9165"/>
              <dgm:constr type="l" for="ch" forName="accentShape_3" refType="w" fact="0.277"/>
              <dgm:constr type="t" for="ch" forName="accentShape_3" refType="h" fact="0.1666"/>
              <dgm:constr type="w" for="ch" forName="accentShape_3" refType="w" fact="0.1269"/>
              <dgm:constr type="h" for="ch" forName="accentShape_3" refType="h" fact="0.8332"/>
              <dgm:constr type="l" for="ch" forName="accentShape_4" refType="w" fact="0.4155"/>
              <dgm:constr type="t" for="ch" forName="accentShape_4" refType="h" fact="0.2499"/>
              <dgm:constr type="w" for="ch" forName="accentShape_4" refType="w" fact="0.1269"/>
              <dgm:constr type="h" for="ch" forName="accentShape_4" refType="h" fact="0.7499"/>
              <dgm:constr type="l" for="ch" forName="accentShape_5" refType="w" fact="0.5539"/>
              <dgm:constr type="t" for="ch" forName="accentShape_5" refType="h" fact="0.3332"/>
              <dgm:constr type="w" for="ch" forName="accentShape_5" refType="w" fact="0.1269"/>
              <dgm:constr type="h" for="ch" forName="accentShape_5" refType="h" fact="0.6666"/>
              <dgm:constr type="l" for="ch" forName="accentShape_6" refType="w" fact="0.6938"/>
              <dgm:constr type="t" for="ch" forName="accentShape_6" refType="h" fact="0.4165"/>
              <dgm:constr type="w" for="ch" forName="accentShape_6" refType="w" fact="0.1269"/>
              <dgm:constr type="h" for="ch" forName="accentShape_6" refType="h" fact="0.5833"/>
              <dgm:constr type="l" for="ch" forName="accentShape_7" refType="w" fact="0.8326"/>
              <dgm:constr type="t" for="ch" forName="accentShape_7" refType="h" fact="0.5"/>
              <dgm:constr type="w" for="ch" forName="accentShape_7" refType="w" fact="0.1269"/>
              <dgm:constr type="h" for="ch" forName="accentShape_7" refType="h" fact="0.5"/>
              <dgm:constr type="l" for="ch" forName="parentText_1" refType="w" fact="0.0888"/>
              <dgm:constr type="t" for="ch" forName="parentText_1" refType="h" fact="0"/>
              <dgm:constr type="w" for="ch" forName="parentText_1" refType="w" refFor="ch" refForName="accentShape_1" fact="0.26"/>
              <dgm:constr type="h" for="ch" forName="parentText_1" refType="h" refFor="ch" refForName="accentShape_1" fact="0.9"/>
              <dgm:constr type="l" for="ch" forName="parentText_2" refType="w" fact="0.2273"/>
              <dgm:constr type="t" for="ch" forName="parentText_2" refType="h" fact="0.0833"/>
              <dgm:constr type="w" for="ch" forName="parentText_2" refType="w" refFor="ch" refForName="accentShape_2" fact="0.26"/>
              <dgm:constr type="h" for="ch" forName="parentText_2" refType="h" refFor="ch" refForName="accentShape_2" fact="0.9"/>
              <dgm:constr type="l" for="ch" forName="parentText_3" refType="w" fact="0.36583"/>
              <dgm:constr type="t" for="ch" forName="parentText_3" refType="h" fact="0.1666"/>
              <dgm:constr type="w" for="ch" forName="parentText_3" refType="w" refFor="ch" refForName="accentShape_3" fact="0.26"/>
              <dgm:constr type="h" for="ch" forName="parentText_3" refType="h" refFor="ch" refForName="accentShape_3" fact="0.9"/>
              <dgm:constr type="l" for="ch" forName="parentText_4" refType="w" fact="0.5043"/>
              <dgm:constr type="t" for="ch" forName="parentText_4" refType="h" fact="0.2499"/>
              <dgm:constr type="w" for="ch" forName="parentText_4" refType="w" refFor="ch" refForName="accentShape_4" fact="0.26"/>
              <dgm:constr type="h" for="ch" forName="parentText_4" refType="h" refFor="ch" refForName="accentShape_4" fact="0.9"/>
              <dgm:constr type="l" for="ch" forName="parentText_5" refType="w" fact="0.6427"/>
              <dgm:constr type="t" for="ch" forName="parentText_5" refType="h" fact="0.3332"/>
              <dgm:constr type="w" for="ch" forName="parentText_5" refType="w" refFor="ch" refForName="accentShape_5" fact="0.26"/>
              <dgm:constr type="h" for="ch" forName="parentText_5" refType="h" refFor="ch" refForName="accentShape_5" fact="0.9"/>
              <dgm:constr type="l" for="ch" forName="parentText_6" refType="w" fact="0.78263"/>
              <dgm:constr type="t" for="ch" forName="parentText_6" refType="h" fact="0.4165"/>
              <dgm:constr type="w" for="ch" forName="parentText_6" refType="w" refFor="ch" refForName="accentShape_6" fact="0.26"/>
              <dgm:constr type="h" for="ch" forName="parentText_6" refType="h" refFor="ch" refForName="accentShape_6" fact="0.9"/>
              <dgm:constr type="l" for="ch" forName="parentText_7" refType="w" fact="0.92143"/>
              <dgm:constr type="t" for="ch" forName="parentText_7" refType="h" fact="0.5"/>
              <dgm:constr type="w" for="ch" forName="parentText_7" refType="w" refFor="ch" refForName="accentShape_7" fact="0.26"/>
              <dgm:constr type="h" for="ch" forName="parentText_7" refType="h" refFor="ch" refForName="accentShape_7" fact="0.9"/>
              <dgm:constr type="l" for="ch" forName="childText_1" refType="w" fact="0"/>
              <dgm:constr type="t" for="ch" forName="childText_1" refType="h" fact="0"/>
              <dgm:constr type="w" for="ch" forName="childText_1" refType="w" refFor="ch" refForName="accentShape_1" fact="0.7"/>
              <dgm:constr type="h" for="ch" forName="childText_1" refType="h" refFor="ch" refForName="accentShape_1"/>
              <dgm:constr type="l" for="ch" forName="childText_2" refType="w" fact="0.1385"/>
              <dgm:constr type="t" for="ch" forName="childText_2" refType="h" fact="0.0833"/>
              <dgm:constr type="w" for="ch" forName="childText_2" refType="w" refFor="ch" refForName="accentShape_2" fact="0.7"/>
              <dgm:constr type="h" for="ch" forName="childText_2" refType="h" refFor="ch" refForName="accentShape_2"/>
              <dgm:constr type="l" for="ch" forName="childText_3" refType="w" fact="0.277"/>
              <dgm:constr type="t" for="ch" forName="childText_3" refType="h" fact="0.1666"/>
              <dgm:constr type="w" for="ch" forName="childText_3" refType="w" refFor="ch" refForName="accentShape_3" fact="0.7"/>
              <dgm:constr type="h" for="ch" forName="childText_3" refType="h" refFor="ch" refForName="accentShape_3"/>
              <dgm:constr type="l" for="ch" forName="childText_4" refType="w" fact="0.4155"/>
              <dgm:constr type="t" for="ch" forName="childText_4" refType="h" fact="0.2499"/>
              <dgm:constr type="w" for="ch" forName="childText_4" refType="w" refFor="ch" refForName="accentShape_4" fact="0.7"/>
              <dgm:constr type="h" for="ch" forName="childText_4" refType="h" refFor="ch" refForName="accentShape_4"/>
              <dgm:constr type="l" for="ch" forName="childText_5" refType="w" fact="0.5539"/>
              <dgm:constr type="t" for="ch" forName="childText_5" refType="h" fact="0.3332"/>
              <dgm:constr type="w" for="ch" forName="childText_5" refType="w" refFor="ch" refForName="accentShape_5" fact="0.7"/>
              <dgm:constr type="h" for="ch" forName="childText_5" refType="h" refFor="ch" refForName="accentShape_5"/>
              <dgm:constr type="l" for="ch" forName="childText_6" refType="w" fact="0.6938"/>
              <dgm:constr type="t" for="ch" forName="childText_6" refType="h" fact="0.4165"/>
              <dgm:constr type="w" for="ch" forName="childText_6" refType="w" refFor="ch" refForName="accentShape_6" fact="0.7"/>
              <dgm:constr type="h" for="ch" forName="childText_6" refType="h" refFor="ch" refForName="accentShape_6"/>
              <dgm:constr type="l" for="ch" forName="childText_7" refType="w" fact="0.8326"/>
              <dgm:constr type="t" for="ch" forName="childText_7" refType="h" fact="0.5"/>
              <dgm:constr type="w" for="ch" forName="childText_7" refType="w" refFor="ch" refForName="accentShape_7" fact="0.7"/>
              <dgm:constr type="h" for="ch" forName="childText_7" refType="h" refFor="ch" refForName="accentShape_7"/>
            </dgm:constrLst>
          </dgm:if>
          <dgm:else name="Name29">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3" refType="primFontSz" refFor="des" refForName="parentText_1" op="lte"/>
              <dgm:constr type="primFontSz" for="des" forName="childText_4" refType="primFontSz" refFor="des" refForName="parentText_1" op="lte"/>
              <dgm:constr type="primFontSz" for="des" forName="childText_5" refType="primFontSz" refFor="des" refForName="parentText_1" op="lte"/>
              <dgm:constr type="primFontSz" for="des" forName="childText_6" refType="primFontSz" refFor="des" refForName="parentText_1" op="lte"/>
              <dgm:constr type="primFontSz" for="des" forName="childText_7"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childText_3" refType="primFontSz" refFor="des" refForName="parentText_2" op="lte"/>
              <dgm:constr type="primFontSz" for="des" forName="childText_4" refType="primFontSz" refFor="des" refForName="parentText_2" op="lte"/>
              <dgm:constr type="primFontSz" for="des" forName="childText_5" refType="primFontSz" refFor="des" refForName="parentText_2" op="lte"/>
              <dgm:constr type="primFontSz" for="des" forName="childText_6" refType="primFontSz" refFor="des" refForName="parentText_2" op="lte"/>
              <dgm:constr type="primFontSz" for="des" forName="childText_7" refType="primFontSz" refFor="des" refForName="parentText_2" op="lte"/>
              <dgm:constr type="primFontSz" for="des" forName="childText_1" refType="primFontSz" refFor="des" refForName="parentText_3" op="lte"/>
              <dgm:constr type="primFontSz" for="des" forName="childText_2" refType="primFontSz" refFor="des" refForName="parentText_3" op="lte"/>
              <dgm:constr type="primFontSz" for="des" forName="childText_3" refType="primFontSz" refFor="des" refForName="parentText_3" op="lte"/>
              <dgm:constr type="primFontSz" for="des" forName="childText_4" refType="primFontSz" refFor="des" refForName="parentText_3" op="lte"/>
              <dgm:constr type="primFontSz" for="des" forName="childText_5" refType="primFontSz" refFor="des" refForName="parentText_3" op="lte"/>
              <dgm:constr type="primFontSz" for="des" forName="childText_6" refType="primFontSz" refFor="des" refForName="parentText_3" op="lte"/>
              <dgm:constr type="primFontSz" for="des" forName="childText_7" refType="primFontSz" refFor="des" refForName="parentText_3" op="lte"/>
              <dgm:constr type="primFontSz" for="des" forName="childText_1" refType="primFontSz" refFor="des" refForName="parentText_4" op="lte"/>
              <dgm:constr type="primFontSz" for="des" forName="childText_2" refType="primFontSz" refFor="des" refForName="parentText_4" op="lte"/>
              <dgm:constr type="primFontSz" for="des" forName="childText_3" refType="primFontSz" refFor="des" refForName="parentText_4" op="lte"/>
              <dgm:constr type="primFontSz" for="des" forName="childText_4" refType="primFontSz" refFor="des" refForName="parentText_4" op="lte"/>
              <dgm:constr type="primFontSz" for="des" forName="childText_5" refType="primFontSz" refFor="des" refForName="parentText_4" op="lte"/>
              <dgm:constr type="primFontSz" for="des" forName="childText_6" refType="primFontSz" refFor="des" refForName="parentText_4" op="lte"/>
              <dgm:constr type="primFontSz" for="des" forName="childText_7" refType="primFontSz" refFor="des" refForName="parentText_4" op="lte"/>
              <dgm:constr type="primFontSz" for="des" forName="childText_1" refType="primFontSz" refFor="des" refForName="parentText_5" op="lte"/>
              <dgm:constr type="primFontSz" for="des" forName="childText_2" refType="primFontSz" refFor="des" refForName="parentText_5" op="lte"/>
              <dgm:constr type="primFontSz" for="des" forName="childText_3" refType="primFontSz" refFor="des" refForName="parentText_5" op="lte"/>
              <dgm:constr type="primFontSz" for="des" forName="childText_4" refType="primFontSz" refFor="des" refForName="parentText_5" op="lte"/>
              <dgm:constr type="primFontSz" for="des" forName="childText_5" refType="primFontSz" refFor="des" refForName="parentText_5" op="lte"/>
              <dgm:constr type="primFontSz" for="des" forName="childText_6" refType="primFontSz" refFor="des" refForName="parentText_5" op="lte"/>
              <dgm:constr type="primFontSz" for="des" forName="childText_7" refType="primFontSz" refFor="des" refForName="parentText_5" op="lte"/>
              <dgm:constr type="primFontSz" for="des" forName="childText_1" refType="primFontSz" refFor="des" refForName="parentText_6" op="lte"/>
              <dgm:constr type="primFontSz" for="des" forName="childText_2" refType="primFontSz" refFor="des" refForName="parentText_6" op="lte"/>
              <dgm:constr type="primFontSz" for="des" forName="childText_3" refType="primFontSz" refFor="des" refForName="parentText_6" op="lte"/>
              <dgm:constr type="primFontSz" for="des" forName="childText_4" refType="primFontSz" refFor="des" refForName="parentText_6" op="lte"/>
              <dgm:constr type="primFontSz" for="des" forName="childText_5" refType="primFontSz" refFor="des" refForName="parentText_6" op="lte"/>
              <dgm:constr type="primFontSz" for="des" forName="childText_6" refType="primFontSz" refFor="des" refForName="parentText_6" op="lte"/>
              <dgm:constr type="primFontSz" for="des" forName="childText_7" refType="primFontSz" refFor="des" refForName="parentText_6" op="lte"/>
              <dgm:constr type="primFontSz" for="des" forName="childText_1" refType="primFontSz" refFor="des" refForName="parentText_7" op="lte"/>
              <dgm:constr type="primFontSz" for="des" forName="childText_2" refType="primFontSz" refFor="des" refForName="parentText_7" op="lte"/>
              <dgm:constr type="primFontSz" for="des" forName="childText_3" refType="primFontSz" refFor="des" refForName="parentText_7" op="lte"/>
              <dgm:constr type="primFontSz" for="des" forName="childText_4" refType="primFontSz" refFor="des" refForName="parentText_7" op="lte"/>
              <dgm:constr type="primFontSz" for="des" forName="childText_5" refType="primFontSz" refFor="des" refForName="parentText_7" op="lte"/>
              <dgm:constr type="primFontSz" for="des" forName="childText_6" refType="primFontSz" refFor="des" refForName="parentText_7" op="lte"/>
              <dgm:constr type="primFontSz" for="des" forName="childText_7" refType="primFontSz" refFor="des" refForName="parentText_7" op="lte"/>
              <dgm:constr type="primFontSz" for="des" forName="parentText_2" refType="primFontSz" refFor="des" refForName="parentText_1" op="equ"/>
              <dgm:constr type="primFontSz" for="des" forName="parentText_3" refType="primFontSz" refFor="des" refForName="parentText_1" op="equ"/>
              <dgm:constr type="primFontSz" for="des" forName="parentText_4" refType="primFontSz" refFor="des" refForName="parentText_1" op="equ"/>
              <dgm:constr type="primFontSz" for="des" forName="parentText_5" refType="primFontSz" refFor="des" refForName="parentText_1" op="equ"/>
              <dgm:constr type="primFontSz" for="des" forName="parentText_6" refType="primFontSz" refFor="des" refForName="parentText_1" op="equ"/>
              <dgm:constr type="primFontSz" for="des" forName="parentText_7" refType="primFontSz" refFor="des" refForName="parentText_1" op="equ"/>
              <dgm:constr type="primFontSz" for="des" forName="childText_2" refType="primFontSz" refFor="des" refForName="childText_1" op="equ"/>
              <dgm:constr type="primFontSz" for="des" forName="childText_3" refType="primFontSz" refFor="des" refForName="childText_1" op="equ"/>
              <dgm:constr type="primFontSz" for="des" forName="childText_4" refType="primFontSz" refFor="des" refForName="childText_1" op="equ"/>
              <dgm:constr type="primFontSz" for="des" forName="childText_5" refType="primFontSz" refFor="des" refForName="childText_1" op="equ"/>
              <dgm:constr type="primFontSz" for="des" forName="childText_6" refType="primFontSz" refFor="des" refForName="childText_1" op="equ"/>
              <dgm:constr type="primFontSz" for="des" forName="childText_7" refType="primFontSz" refFor="des" refForName="childText_1" op="equ"/>
              <dgm:constr type="l" for="ch" forName="accentShape_7" refType="w" fact="0"/>
              <dgm:constr type="t" for="ch" forName="accentShape_1" refType="h" fact="0"/>
              <dgm:constr type="w" for="ch" forName="accentShape_1" refType="w" fact="0.1269"/>
              <dgm:constr type="h" for="ch" forName="accentShape_1" refType="h"/>
              <dgm:constr type="l" for="ch" forName="accentShape_6" refType="w" fact="0.1385"/>
              <dgm:constr type="t" for="ch" forName="accentShape_2" refType="h" fact="0.0833"/>
              <dgm:constr type="w" for="ch" forName="accentShape_2" refType="w" fact="0.1269"/>
              <dgm:constr type="h" for="ch" forName="accentShape_2" refType="h" fact="0.9165"/>
              <dgm:constr type="l" for="ch" forName="accentShape_5" refType="w" fact="0.277"/>
              <dgm:constr type="t" for="ch" forName="accentShape_3" refType="h" fact="0.1666"/>
              <dgm:constr type="w" for="ch" forName="accentShape_3" refType="w" fact="0.1269"/>
              <dgm:constr type="h" for="ch" forName="accentShape_3" refType="h" fact="0.8332"/>
              <dgm:constr type="l" for="ch" forName="accentShape_4" refType="w" fact="0.4155"/>
              <dgm:constr type="t" for="ch" forName="accentShape_4" refType="h" fact="0.2499"/>
              <dgm:constr type="w" for="ch" forName="accentShape_4" refType="w" fact="0.1269"/>
              <dgm:constr type="h" for="ch" forName="accentShape_4" refType="h" fact="0.7499"/>
              <dgm:constr type="l" for="ch" forName="accentShape_3" refType="w" fact="0.5539"/>
              <dgm:constr type="t" for="ch" forName="accentShape_5" refType="h" fact="0.3332"/>
              <dgm:constr type="w" for="ch" forName="accentShape_5" refType="w" fact="0.1269"/>
              <dgm:constr type="h" for="ch" forName="accentShape_5" refType="h" fact="0.6666"/>
              <dgm:constr type="l" for="ch" forName="accentShape_2" refType="w" fact="0.6938"/>
              <dgm:constr type="t" for="ch" forName="accentShape_6" refType="h" fact="0.4165"/>
              <dgm:constr type="w" for="ch" forName="accentShape_6" refType="w" fact="0.1269"/>
              <dgm:constr type="h" for="ch" forName="accentShape_6" refType="h" fact="0.5833"/>
              <dgm:constr type="l" for="ch" forName="accentShape_1" refType="w" fact="0.8326"/>
              <dgm:constr type="t" for="ch" forName="accentShape_7" refType="h" fact="0.5"/>
              <dgm:constr type="w" for="ch" forName="accentShape_7" refType="w" fact="0.1269"/>
              <dgm:constr type="h" for="ch" forName="accentShape_7" refType="h" fact="0.5"/>
              <dgm:constr type="l" for="ch" forName="parentText_7" refType="w" fact="0.0888"/>
              <dgm:constr type="t" for="ch" forName="parentText_1" refType="h" fact="0"/>
              <dgm:constr type="w" for="ch" forName="parentText_1" refType="w" refFor="ch" refForName="accentShape_1" fact="0.26"/>
              <dgm:constr type="h" for="ch" forName="parentText_1" refType="h" refFor="ch" refForName="accentShape_1" fact="0.9"/>
              <dgm:constr type="l" for="ch" forName="parentText_6" refType="w" fact="0.2273"/>
              <dgm:constr type="t" for="ch" forName="parentText_2" refType="h" fact="0.0833"/>
              <dgm:constr type="w" for="ch" forName="parentText_2" refType="w" refFor="ch" refForName="accentShape_2" fact="0.26"/>
              <dgm:constr type="h" for="ch" forName="parentText_2" refType="h" refFor="ch" refForName="accentShape_2" fact="0.9"/>
              <dgm:constr type="l" for="ch" forName="parentText_5" refType="w" fact="0.36583"/>
              <dgm:constr type="t" for="ch" forName="parentText_3" refType="h" fact="0.1666"/>
              <dgm:constr type="w" for="ch" forName="parentText_3" refType="w" refFor="ch" refForName="accentShape_3" fact="0.26"/>
              <dgm:constr type="h" for="ch" forName="parentText_3" refType="h" refFor="ch" refForName="accentShape_3" fact="0.9"/>
              <dgm:constr type="l" for="ch" forName="parentText_4" refType="w" fact="0.5043"/>
              <dgm:constr type="t" for="ch" forName="parentText_4" refType="h" fact="0.2499"/>
              <dgm:constr type="w" for="ch" forName="parentText_4" refType="w" refFor="ch" refForName="accentShape_4" fact="0.26"/>
              <dgm:constr type="h" for="ch" forName="parentText_4" refType="h" refFor="ch" refForName="accentShape_4" fact="0.9"/>
              <dgm:constr type="l" for="ch" forName="parentText_3" refType="w" fact="0.6427"/>
              <dgm:constr type="t" for="ch" forName="parentText_5" refType="h" fact="0.3332"/>
              <dgm:constr type="w" for="ch" forName="parentText_5" refType="w" refFor="ch" refForName="accentShape_5" fact="0.26"/>
              <dgm:constr type="h" for="ch" forName="parentText_5" refType="h" refFor="ch" refForName="accentShape_5" fact="0.9"/>
              <dgm:constr type="l" for="ch" forName="parentText_2" refType="w" fact="0.78263"/>
              <dgm:constr type="t" for="ch" forName="parentText_6" refType="h" fact="0.4165"/>
              <dgm:constr type="w" for="ch" forName="parentText_6" refType="w" refFor="ch" refForName="accentShape_6" fact="0.26"/>
              <dgm:constr type="h" for="ch" forName="parentText_6" refType="h" refFor="ch" refForName="accentShape_6" fact="0.9"/>
              <dgm:constr type="l" for="ch" forName="parentText_1" refType="w" fact="0.92143"/>
              <dgm:constr type="t" for="ch" forName="parentText_7" refType="h" fact="0.5"/>
              <dgm:constr type="w" for="ch" forName="parentText_7" refType="w" refFor="ch" refForName="accentShape_7" fact="0.26"/>
              <dgm:constr type="h" for="ch" forName="parentText_7" refType="h" refFor="ch" refForName="accentShape_7" fact="0.9"/>
              <dgm:constr type="l" for="ch" forName="childText_7" refType="w" fact="0"/>
              <dgm:constr type="t" for="ch" forName="childText_1" refType="h" fact="0"/>
              <dgm:constr type="w" for="ch" forName="childText_1" refType="w" refFor="ch" refForName="accentShape_1" fact="0.7"/>
              <dgm:constr type="h" for="ch" forName="childText_1" refType="h" refFor="ch" refForName="accentShape_1"/>
              <dgm:constr type="l" for="ch" forName="childText_6" refType="w" fact="0.1385"/>
              <dgm:constr type="t" for="ch" forName="childText_2" refType="h" fact="0.0833"/>
              <dgm:constr type="w" for="ch" forName="childText_2" refType="w" refFor="ch" refForName="accentShape_2" fact="0.7"/>
              <dgm:constr type="h" for="ch" forName="childText_2" refType="h" refFor="ch" refForName="accentShape_2"/>
              <dgm:constr type="l" for="ch" forName="childText_5" refType="w" fact="0.277"/>
              <dgm:constr type="t" for="ch" forName="childText_3" refType="h" fact="0.1666"/>
              <dgm:constr type="w" for="ch" forName="childText_3" refType="w" refFor="ch" refForName="accentShape_3" fact="0.7"/>
              <dgm:constr type="h" for="ch" forName="childText_3" refType="h" refFor="ch" refForName="accentShape_3"/>
              <dgm:constr type="l" for="ch" forName="childText_4" refType="w" fact="0.4155"/>
              <dgm:constr type="t" for="ch" forName="childText_4" refType="h" fact="0.2499"/>
              <dgm:constr type="w" for="ch" forName="childText_4" refType="w" refFor="ch" refForName="accentShape_4" fact="0.7"/>
              <dgm:constr type="h" for="ch" forName="childText_4" refType="h" refFor="ch" refForName="accentShape_4"/>
              <dgm:constr type="l" for="ch" forName="childText_3" refType="w" fact="0.5539"/>
              <dgm:constr type="t" for="ch" forName="childText_5" refType="h" fact="0.3332"/>
              <dgm:constr type="w" for="ch" forName="childText_5" refType="w" refFor="ch" refForName="accentShape_5" fact="0.7"/>
              <dgm:constr type="h" for="ch" forName="childText_5" refType="h" refFor="ch" refForName="accentShape_5"/>
              <dgm:constr type="l" for="ch" forName="childText_2" refType="w" fact="0.6938"/>
              <dgm:constr type="t" for="ch" forName="childText_6" refType="h" fact="0.4165"/>
              <dgm:constr type="w" for="ch" forName="childText_6" refType="w" refFor="ch" refForName="accentShape_6" fact="0.7"/>
              <dgm:constr type="h" for="ch" forName="childText_6" refType="h" refFor="ch" refForName="accentShape_6"/>
              <dgm:constr type="l" for="ch" forName="childText_1" refType="w" fact="0.8326"/>
              <dgm:constr type="t" for="ch" forName="childText_7" refType="h" fact="0.5"/>
              <dgm:constr type="w" for="ch" forName="childText_7" refType="w" refFor="ch" refForName="accentShape_7" fact="0.7"/>
              <dgm:constr type="h" for="ch" forName="childText_7" refType="h" refFor="ch" refForName="accentShape_7"/>
            </dgm:constrLst>
          </dgm:else>
        </dgm:choose>
      </dgm:else>
    </dgm:choose>
    <dgm:forEach name="wrapper" axis="self" ptType="parTrans">
      <dgm:forEach name="accentRepeat" axis="self">
        <dgm:layoutNode name="imageRepeatNode" styleLbl="node1">
          <dgm:alg type="sp"/>
          <dgm:shape xmlns:r="http://schemas.openxmlformats.org/officeDocument/2006/relationships" type="rect" r:blip="" zOrderOff="-10">
            <dgm:adjLst/>
          </dgm:shape>
          <dgm:presOf axis="self"/>
        </dgm:layoutNode>
      </dgm:forEach>
    </dgm:forEach>
    <dgm:forEach name="Name30" axis="ch" ptType="node" cnt="1">
      <dgm:layoutNode name="parentText_1" styleLbl="node1">
        <dgm:varLst>
          <dgm:chMax val="1"/>
          <dgm:chPref val="1"/>
          <dgm:bulletEnabled val="1"/>
        </dgm:varLst>
        <dgm:alg type="tx">
          <dgm:param type="parTxLTRAlign" val="r"/>
          <dgm:param type="shpTxLTRAlignCh" val="r"/>
          <dgm:param type="txAnchorVertCh" val="mid"/>
          <dgm:param type="autoTxRot" val="grav"/>
        </dgm:alg>
        <dgm:shape xmlns:r="http://schemas.openxmlformats.org/officeDocument/2006/relationships" rot="-90" type="rect" r:blip="" hideGeom="1">
          <dgm:adjLst/>
        </dgm:shape>
        <dgm:presOf axis="self" ptType="node"/>
        <dgm:constrLst>
          <dgm:constr type="lMarg" refType="primFontSz" fact="0.3"/>
          <dgm:constr type="rMarg" refType="primFontSz" fact="0.45"/>
          <dgm:constr type="tMarg" refType="primFontSz" fact="0"/>
          <dgm:constr type="bMarg" refType="primFontSz" fact="0.1"/>
        </dgm:constrLst>
        <dgm:ruleLst>
          <dgm:rule type="primFontSz" val="5" fact="NaN" max="NaN"/>
        </dgm:ruleLst>
      </dgm:layoutNode>
      <dgm:layoutNode name="childText_1" styleLbl="node1">
        <dgm:varLst>
          <dgm:chMax val="0"/>
          <dgm:chPref val="0"/>
          <dgm:bulletEnabled val="1"/>
        </dgm:varLst>
        <dgm:alg type="tx">
          <dgm:param type="txAnchorVert" val="t"/>
          <dgm:param type="parTxLTRAlign" val="l"/>
        </dgm:alg>
        <dgm:shape xmlns:r="http://schemas.openxmlformats.org/officeDocument/2006/relationships" type="rect" r:blip="" hideGeom="1">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Shape_1">
        <dgm:alg type="sp"/>
        <dgm:shape xmlns:r="http://schemas.openxmlformats.org/officeDocument/2006/relationships" r:blip="">
          <dgm:adjLst/>
        </dgm:shape>
        <dgm:presOf/>
        <dgm:constrLst/>
        <dgm:forEach name="Name31" ref="accentRepeat"/>
      </dgm:layoutNode>
    </dgm:forEach>
    <dgm:forEach name="Name32" axis="ch" ptType="node" st="2" cnt="1">
      <dgm:layoutNode name="parentText_2">
        <dgm:varLst>
          <dgm:chMax val="1"/>
          <dgm:chPref val="1"/>
          <dgm:bulletEnabled val="1"/>
        </dgm:varLst>
        <dgm:alg type="tx">
          <dgm:param type="parTxLTRAlign" val="r"/>
          <dgm:param type="shpTxLTRAlignCh" val="r"/>
          <dgm:param type="txAnchorVertCh" val="mid"/>
          <dgm:param type="autoTxRot" val="grav"/>
        </dgm:alg>
        <dgm:shape xmlns:r="http://schemas.openxmlformats.org/officeDocument/2006/relationships" rot="-90" type="rect" r:blip="" hideGeom="1">
          <dgm:adjLst/>
        </dgm:shape>
        <dgm:presOf axis="self" ptType="node"/>
        <dgm:constrLst>
          <dgm:constr type="lMarg" refType="primFontSz" fact="0.3"/>
          <dgm:constr type="rMarg" refType="primFontSz" fact="0.45"/>
          <dgm:constr type="tMarg" refType="primFontSz" fact="0"/>
          <dgm:constr type="bMarg" refType="primFontSz" fact="0.1"/>
        </dgm:constrLst>
        <dgm:ruleLst>
          <dgm:rule type="primFontSz" val="5" fact="NaN" max="NaN"/>
        </dgm:ruleLst>
      </dgm:layoutNode>
      <dgm:layoutNode name="childText_2">
        <dgm:varLst>
          <dgm:chMax val="0"/>
          <dgm:chPref val="0"/>
          <dgm:bulletEnabled val="1"/>
        </dgm:varLst>
        <dgm:alg type="tx">
          <dgm:param type="txAnchorVert" val="t"/>
          <dgm:param type="parTxLTRAlign" val="l"/>
        </dgm:alg>
        <dgm:shape xmlns:r="http://schemas.openxmlformats.org/officeDocument/2006/relationships" type="rect" r:blip="" hideGeom="1">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Shape_2">
        <dgm:alg type="sp"/>
        <dgm:shape xmlns:r="http://schemas.openxmlformats.org/officeDocument/2006/relationships" r:blip="">
          <dgm:adjLst/>
        </dgm:shape>
        <dgm:presOf/>
        <dgm:constrLst/>
        <dgm:forEach name="Name33" ref="accentRepeat"/>
      </dgm:layoutNode>
    </dgm:forEach>
    <dgm:forEach name="Name34" axis="ch" ptType="node" st="3" cnt="1">
      <dgm:layoutNode name="parentText_3">
        <dgm:varLst>
          <dgm:chMax val="1"/>
          <dgm:chPref val="1"/>
          <dgm:bulletEnabled val="1"/>
        </dgm:varLst>
        <dgm:alg type="tx">
          <dgm:param type="parTxLTRAlign" val="r"/>
          <dgm:param type="shpTxLTRAlignCh" val="r"/>
          <dgm:param type="txAnchorVertCh" val="mid"/>
          <dgm:param type="autoTxRot" val="grav"/>
        </dgm:alg>
        <dgm:shape xmlns:r="http://schemas.openxmlformats.org/officeDocument/2006/relationships" rot="-90" type="rect" r:blip="" hideGeom="1">
          <dgm:adjLst/>
        </dgm:shape>
        <dgm:presOf axis="self" ptType="node"/>
        <dgm:constrLst>
          <dgm:constr type="lMarg" refType="primFontSz" fact="0.3"/>
          <dgm:constr type="rMarg" refType="primFontSz" fact="0.45"/>
          <dgm:constr type="tMarg" refType="primFontSz" fact="0"/>
          <dgm:constr type="bMarg" refType="primFontSz" fact="0.1"/>
        </dgm:constrLst>
        <dgm:ruleLst>
          <dgm:rule type="primFontSz" val="5" fact="NaN" max="NaN"/>
        </dgm:ruleLst>
      </dgm:layoutNode>
      <dgm:layoutNode name="childText_3">
        <dgm:varLst>
          <dgm:chMax val="0"/>
          <dgm:chPref val="0"/>
          <dgm:bulletEnabled val="1"/>
        </dgm:varLst>
        <dgm:alg type="tx">
          <dgm:param type="txAnchorVert" val="t"/>
          <dgm:param type="parTxLTRAlign" val="l"/>
        </dgm:alg>
        <dgm:shape xmlns:r="http://schemas.openxmlformats.org/officeDocument/2006/relationships" type="rect" r:blip="" hideGeom="1">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Shape_3">
        <dgm:alg type="sp"/>
        <dgm:shape xmlns:r="http://schemas.openxmlformats.org/officeDocument/2006/relationships" r:blip="">
          <dgm:adjLst/>
        </dgm:shape>
        <dgm:presOf/>
        <dgm:constrLst/>
        <dgm:forEach name="Name35" ref="accentRepeat"/>
      </dgm:layoutNode>
    </dgm:forEach>
    <dgm:forEach name="Name36" axis="ch" ptType="node" st="4" cnt="1">
      <dgm:layoutNode name="parentText_4">
        <dgm:varLst>
          <dgm:chMax val="1"/>
          <dgm:chPref val="1"/>
          <dgm:bulletEnabled val="1"/>
        </dgm:varLst>
        <dgm:alg type="tx">
          <dgm:param type="parTxLTRAlign" val="r"/>
          <dgm:param type="shpTxLTRAlignCh" val="r"/>
          <dgm:param type="txAnchorVertCh" val="mid"/>
          <dgm:param type="autoTxRot" val="grav"/>
        </dgm:alg>
        <dgm:shape xmlns:r="http://schemas.openxmlformats.org/officeDocument/2006/relationships" rot="-90" type="rect" r:blip="" hideGeom="1">
          <dgm:adjLst/>
        </dgm:shape>
        <dgm:presOf axis="self" ptType="node"/>
        <dgm:constrLst>
          <dgm:constr type="lMarg" refType="primFontSz" fact="0.3"/>
          <dgm:constr type="rMarg" refType="primFontSz" fact="0.45"/>
          <dgm:constr type="tMarg" refType="primFontSz" fact="0"/>
          <dgm:constr type="bMarg" refType="primFontSz" fact="0.1"/>
        </dgm:constrLst>
        <dgm:ruleLst>
          <dgm:rule type="primFontSz" val="5" fact="NaN" max="NaN"/>
        </dgm:ruleLst>
      </dgm:layoutNode>
      <dgm:layoutNode name="childText_4">
        <dgm:varLst>
          <dgm:chMax val="0"/>
          <dgm:chPref val="0"/>
          <dgm:bulletEnabled val="1"/>
        </dgm:varLst>
        <dgm:alg type="tx">
          <dgm:param type="txAnchorVert" val="t"/>
          <dgm:param type="parTxLTRAlign" val="l"/>
        </dgm:alg>
        <dgm:shape xmlns:r="http://schemas.openxmlformats.org/officeDocument/2006/relationships" type="rect" r:blip="" hideGeom="1">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Shape_4">
        <dgm:alg type="sp"/>
        <dgm:shape xmlns:r="http://schemas.openxmlformats.org/officeDocument/2006/relationships" r:blip="">
          <dgm:adjLst/>
        </dgm:shape>
        <dgm:presOf/>
        <dgm:constrLst/>
        <dgm:forEach name="Name37" ref="accentRepeat"/>
      </dgm:layoutNode>
    </dgm:forEach>
    <dgm:forEach name="Name38" axis="ch" ptType="node" st="5" cnt="1">
      <dgm:layoutNode name="parentText_5">
        <dgm:varLst>
          <dgm:chMax val="1"/>
          <dgm:chPref val="1"/>
          <dgm:bulletEnabled val="1"/>
        </dgm:varLst>
        <dgm:alg type="tx">
          <dgm:param type="parTxLTRAlign" val="r"/>
          <dgm:param type="shpTxLTRAlignCh" val="r"/>
          <dgm:param type="txAnchorVertCh" val="mid"/>
          <dgm:param type="autoTxRot" val="grav"/>
        </dgm:alg>
        <dgm:shape xmlns:r="http://schemas.openxmlformats.org/officeDocument/2006/relationships" rot="-90" type="rect" r:blip="" hideGeom="1">
          <dgm:adjLst/>
        </dgm:shape>
        <dgm:presOf axis="self" ptType="node"/>
        <dgm:constrLst>
          <dgm:constr type="lMarg" refType="primFontSz" fact="0.3"/>
          <dgm:constr type="rMarg" refType="primFontSz" fact="0.45"/>
          <dgm:constr type="tMarg" refType="primFontSz" fact="0"/>
          <dgm:constr type="bMarg" refType="primFontSz" fact="0.1"/>
        </dgm:constrLst>
        <dgm:ruleLst>
          <dgm:rule type="primFontSz" val="5" fact="NaN" max="NaN"/>
        </dgm:ruleLst>
      </dgm:layoutNode>
      <dgm:layoutNode name="childText_5">
        <dgm:varLst>
          <dgm:chMax val="0"/>
          <dgm:chPref val="0"/>
          <dgm:bulletEnabled val="1"/>
        </dgm:varLst>
        <dgm:alg type="tx">
          <dgm:param type="txAnchorVert" val="t"/>
          <dgm:param type="parTxLTRAlign" val="l"/>
        </dgm:alg>
        <dgm:shape xmlns:r="http://schemas.openxmlformats.org/officeDocument/2006/relationships" type="rect" r:blip="" hideGeom="1">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Shape_5">
        <dgm:alg type="sp"/>
        <dgm:shape xmlns:r="http://schemas.openxmlformats.org/officeDocument/2006/relationships" r:blip="">
          <dgm:adjLst/>
        </dgm:shape>
        <dgm:presOf/>
        <dgm:constrLst/>
        <dgm:forEach name="Name39" ref="accentRepeat"/>
      </dgm:layoutNode>
    </dgm:forEach>
    <dgm:forEach name="Name40" axis="ch" ptType="node" st="6" cnt="1">
      <dgm:layoutNode name="parentText_6">
        <dgm:varLst>
          <dgm:chMax val="1"/>
          <dgm:chPref val="1"/>
          <dgm:bulletEnabled val="1"/>
        </dgm:varLst>
        <dgm:alg type="tx">
          <dgm:param type="parTxLTRAlign" val="r"/>
          <dgm:param type="shpTxLTRAlignCh" val="r"/>
          <dgm:param type="txAnchorVertCh" val="mid"/>
          <dgm:param type="autoTxRot" val="grav"/>
        </dgm:alg>
        <dgm:shape xmlns:r="http://schemas.openxmlformats.org/officeDocument/2006/relationships" rot="-90" type="rect" r:blip="" hideGeom="1">
          <dgm:adjLst/>
        </dgm:shape>
        <dgm:presOf axis="self" ptType="node"/>
        <dgm:constrLst>
          <dgm:constr type="lMarg" refType="primFontSz" fact="0.3"/>
          <dgm:constr type="rMarg" refType="primFontSz" fact="0.3"/>
          <dgm:constr type="tMarg" refType="primFontSz" fact="0"/>
          <dgm:constr type="bMarg" refType="primFontSz" fact="0.1"/>
        </dgm:constrLst>
        <dgm:ruleLst>
          <dgm:rule type="primFontSz" val="5" fact="NaN" max="NaN"/>
        </dgm:ruleLst>
      </dgm:layoutNode>
      <dgm:layoutNode name="childText_6">
        <dgm:varLst>
          <dgm:chMax val="0"/>
          <dgm:chPref val="0"/>
          <dgm:bulletEnabled val="1"/>
        </dgm:varLst>
        <dgm:alg type="tx">
          <dgm:param type="txAnchorVert" val="t"/>
          <dgm:param type="parTxLTRAlign" val="l"/>
        </dgm:alg>
        <dgm:shape xmlns:r="http://schemas.openxmlformats.org/officeDocument/2006/relationships" type="rect" r:blip="" hideGeom="1">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Shape_6">
        <dgm:alg type="sp"/>
        <dgm:shape xmlns:r="http://schemas.openxmlformats.org/officeDocument/2006/relationships" r:blip="">
          <dgm:adjLst/>
        </dgm:shape>
        <dgm:presOf/>
        <dgm:constrLst/>
        <dgm:forEach name="Name41" ref="accentRepeat"/>
      </dgm:layoutNode>
    </dgm:forEach>
    <dgm:forEach name="Name42" axis="ch" ptType="node" st="7" cnt="1">
      <dgm:layoutNode name="parentText_7">
        <dgm:varLst>
          <dgm:chMax val="1"/>
          <dgm:chPref val="1"/>
          <dgm:bulletEnabled val="1"/>
        </dgm:varLst>
        <dgm:alg type="tx">
          <dgm:param type="parTxLTRAlign" val="r"/>
          <dgm:param type="shpTxLTRAlignCh" val="r"/>
          <dgm:param type="txAnchorVertCh" val="mid"/>
          <dgm:param type="autoTxRot" val="grav"/>
        </dgm:alg>
        <dgm:shape xmlns:r="http://schemas.openxmlformats.org/officeDocument/2006/relationships" rot="-90" type="rect" r:blip="" hideGeom="1">
          <dgm:adjLst/>
        </dgm:shape>
        <dgm:presOf axis="self" ptType="node"/>
        <dgm:constrLst>
          <dgm:constr type="lMarg" refType="primFontSz" fact="0.3"/>
          <dgm:constr type="rMarg" refType="primFontSz" fact="0.3"/>
          <dgm:constr type="tMarg" refType="primFontSz" fact="0"/>
          <dgm:constr type="bMarg" refType="primFontSz" fact="0.1"/>
        </dgm:constrLst>
        <dgm:ruleLst>
          <dgm:rule type="primFontSz" val="5" fact="NaN" max="NaN"/>
        </dgm:ruleLst>
      </dgm:layoutNode>
      <dgm:layoutNode name="childText_7">
        <dgm:varLst>
          <dgm:chMax val="0"/>
          <dgm:chPref val="0"/>
          <dgm:bulletEnabled val="1"/>
        </dgm:varLst>
        <dgm:alg type="tx">
          <dgm:param type="txAnchorVert" val="t"/>
          <dgm:param type="parTxLTRAlign" val="l"/>
        </dgm:alg>
        <dgm:shape xmlns:r="http://schemas.openxmlformats.org/officeDocument/2006/relationships" type="rect" r:blip="" hideGeom="1">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Shape_7">
        <dgm:alg type="sp"/>
        <dgm:shape xmlns:r="http://schemas.openxmlformats.org/officeDocument/2006/relationships" r:blip="">
          <dgm:adjLst/>
        </dgm:shape>
        <dgm:presOf/>
        <dgm:constrLst/>
        <dgm:forEach name="Name43" ref="accentRepeat"/>
      </dgm:layoutNode>
    </dgm:forEach>
  </dgm:layoutNode>
</dgm:layoutDef>
</file>

<file path=ppt/diagrams/layout8.xml><?xml version="1.0" encoding="utf-8"?>
<dgm:layoutDef xmlns:dgm="http://schemas.openxmlformats.org/drawingml/2006/diagram" xmlns:a="http://schemas.openxmlformats.org/drawingml/2006/main" uniqueId="urn:diagrams.loki3.com/VaryingWidthList+Icon">
  <dgm:title val="Liste de largeur variable"/>
  <dgm:desc val="Permet de mettre l’accent sur des éléments de diverses importances. Adapté à de grandes quantités de texte Niveau 1. La largeur de chaque forme est déterminée de façon indépendante en fonction de la taille de chaque texte."/>
  <dgm:catLst>
    <dgm:cat type="list" pri="4160"/>
    <dgm:cat type="officeonline" pri="5000"/>
  </dgm:catLst>
  <dgm:sampData useDef="1">
    <dgm:dataModel>
      <dgm:ptLst/>
      <dgm:bg/>
      <dgm:whole/>
    </dgm:dataModel>
  </dgm:sampData>
  <dgm:styleData useDef="1">
    <dgm:dataModel>
      <dgm:ptLst/>
      <dgm:bg/>
      <dgm:whole/>
    </dgm:dataModel>
  </dgm:styleData>
  <dgm:clrData useDef="1">
    <dgm:dataModel>
      <dgm:ptLst/>
      <dgm:bg/>
      <dgm:whole/>
    </dgm:dataModel>
  </dgm:clrData>
  <dgm:layoutNode name="Name0">
    <dgm:varLst>
      <dgm:resizeHandles/>
    </dgm:varLst>
    <dgm:alg type="lin">
      <dgm:param type="linDir" val="fromT"/>
    </dgm:alg>
    <dgm:shape xmlns:r="http://schemas.openxmlformats.org/officeDocument/2006/relationships" r:blip="">
      <dgm:adjLst/>
    </dgm:shape>
    <dgm:presOf/>
    <dgm:constrLst>
      <dgm:constr type="w" for="ch" forName="text" val="20"/>
      <dgm:constr type="h" for="ch" forName="text" refType="h"/>
      <dgm:constr type="primFontSz" for="ch" forName="text" op="equ" val="65"/>
      <dgm:constr type="h" for="ch" forName="space" refType="h" fact="0.05"/>
    </dgm:constrLst>
    <dgm:forEach name="Name1" axis="ch" ptType="node">
      <dgm:layoutNode name="text" styleLbl="node1">
        <dgm:varLst>
          <dgm:bulletEnabled val="1"/>
        </dgm:varLst>
        <dgm:alg type="tx"/>
        <dgm:shape xmlns:r="http://schemas.openxmlformats.org/officeDocument/2006/relationships" type="rect" r:blip="">
          <dgm:adjLst/>
        </dgm:shape>
        <dgm:presOf axis="desOrSelf" ptType="node"/>
        <dgm:constrLst>
          <dgm:constr type="tMarg" refType="primFontSz" fact="0.2"/>
          <dgm:constr type="bMarg" refType="primFontSz" fact="0.2"/>
          <dgm:constr type="lMarg" refType="primFontSz" fact="0.2"/>
          <dgm:constr type="rMarg" refType="primFontSz" fact="0.2"/>
        </dgm:constrLst>
        <dgm:ruleLst>
          <dgm:rule type="w" val="INF" fact="NaN" max="NaN"/>
          <dgm:rule type="primFontSz" val="5" fact="NaN" max="NaN"/>
        </dgm:ruleLst>
      </dgm:layoutNode>
      <dgm:choose name="Name2">
        <dgm:if name="Name3" axis="par ch" ptType="doc node" func="cnt" op="gte" val="2">
          <dgm:forEach name="Name4" axis="followSib" ptType="sibTrans" cnt="1">
            <dgm:layoutNode name="space">
              <dgm:alg type="sp"/>
              <dgm:shape xmlns:r="http://schemas.openxmlformats.org/officeDocument/2006/relationships" r:blip="">
                <dgm:adjLst/>
              </dgm:shape>
              <dgm:presOf/>
            </dgm:layoutNode>
          </dgm:forEach>
        </dgm:if>
        <dgm:else name="Name5"/>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27D72A40-0197-4ADC-B1B8-A0719A245C36}" type="datetimeFigureOut">
              <a:rPr lang="fr-FR" smtClean="0"/>
              <a:t>14/09/2016</a:t>
            </a:fld>
            <a:endParaRPr lang="fr-FR"/>
          </a:p>
        </p:txBody>
      </p:sp>
      <p:sp>
        <p:nvSpPr>
          <p:cNvPr id="4" name="Espace réservé du pied de page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9028B7C9-D8AC-43FA-ACC1-9C5A5DE37BB3}" type="slidenum">
              <a:rPr lang="fr-FR" smtClean="0"/>
              <a:t>‹N°›</a:t>
            </a:fld>
            <a:endParaRPr lang="fr-FR"/>
          </a:p>
        </p:txBody>
      </p:sp>
    </p:spTree>
    <p:extLst>
      <p:ext uri="{BB962C8B-B14F-4D97-AF65-F5344CB8AC3E}">
        <p14:creationId xmlns:p14="http://schemas.microsoft.com/office/powerpoint/2010/main" val="28883603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EAFD88BF-2FB0-4550-99FF-98E693A7761A}" type="datetimeFigureOut">
              <a:rPr lang="fr-FR" smtClean="0"/>
              <a:t>14/09/2016</a:t>
            </a:fld>
            <a:endParaRPr lang="fr-FR"/>
          </a:p>
        </p:txBody>
      </p:sp>
      <p:sp>
        <p:nvSpPr>
          <p:cNvPr id="4" name="Espace réservé de l'image des diapositives 3"/>
          <p:cNvSpPr>
            <a:spLocks noGrp="1" noRot="1" noChangeAspect="1"/>
          </p:cNvSpPr>
          <p:nvPr>
            <p:ph type="sldImg" idx="2"/>
          </p:nvPr>
        </p:nvSpPr>
        <p:spPr>
          <a:xfrm>
            <a:off x="917575" y="744538"/>
            <a:ext cx="4964113" cy="3722687"/>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79768" y="4715154"/>
            <a:ext cx="5438140" cy="4466987"/>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080CC3CD-D6B3-4638-A510-AB3F9923E8BE}" type="slidenum">
              <a:rPr lang="fr-FR" smtClean="0"/>
              <a:t>‹N°›</a:t>
            </a:fld>
            <a:endParaRPr lang="fr-FR"/>
          </a:p>
        </p:txBody>
      </p:sp>
    </p:spTree>
    <p:extLst>
      <p:ext uri="{BB962C8B-B14F-4D97-AF65-F5344CB8AC3E}">
        <p14:creationId xmlns:p14="http://schemas.microsoft.com/office/powerpoint/2010/main" val="9041738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080CC3CD-D6B3-4638-A510-AB3F9923E8BE}" type="slidenum">
              <a:rPr lang="fr-FR" smtClean="0"/>
              <a:t>1</a:t>
            </a:fld>
            <a:endParaRPr lang="fr-FR"/>
          </a:p>
        </p:txBody>
      </p:sp>
    </p:spTree>
    <p:extLst>
      <p:ext uri="{BB962C8B-B14F-4D97-AF65-F5344CB8AC3E}">
        <p14:creationId xmlns:p14="http://schemas.microsoft.com/office/powerpoint/2010/main" val="18012450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eaLnBrk="1" hangingPunct="1"/>
            <a:endParaRPr lang="fr-FR" dirty="0" smtClean="0"/>
          </a:p>
        </p:txBody>
      </p:sp>
      <p:sp>
        <p:nvSpPr>
          <p:cNvPr id="4" name="Espace réservé du numéro de diapositive 3"/>
          <p:cNvSpPr>
            <a:spLocks noGrp="1"/>
          </p:cNvSpPr>
          <p:nvPr>
            <p:ph type="sldNum" sz="quarter" idx="10"/>
          </p:nvPr>
        </p:nvSpPr>
        <p:spPr/>
        <p:txBody>
          <a:bodyPr/>
          <a:lstStyle/>
          <a:p>
            <a:pPr>
              <a:defRPr/>
            </a:pPr>
            <a:fld id="{D63A027E-3399-42E2-98E7-8F8FCD9DC18D}" type="slidenum">
              <a:rPr lang="fr-FR" smtClean="0">
                <a:solidFill>
                  <a:prstClr val="black"/>
                </a:solidFill>
              </a:rPr>
              <a:pPr>
                <a:defRPr/>
              </a:pPr>
              <a:t>10</a:t>
            </a:fld>
            <a:endParaRPr lang="fr-FR">
              <a:solidFill>
                <a:prstClr val="black"/>
              </a:solidFill>
            </a:endParaRPr>
          </a:p>
        </p:txBody>
      </p:sp>
    </p:spTree>
    <p:extLst>
      <p:ext uri="{BB962C8B-B14F-4D97-AF65-F5344CB8AC3E}">
        <p14:creationId xmlns:p14="http://schemas.microsoft.com/office/powerpoint/2010/main" val="40783456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080CC3CD-D6B3-4638-A510-AB3F9923E8BE}" type="slidenum">
              <a:rPr lang="fr-FR" smtClean="0"/>
              <a:t>11</a:t>
            </a:fld>
            <a:endParaRPr lang="fr-FR"/>
          </a:p>
        </p:txBody>
      </p:sp>
    </p:spTree>
    <p:extLst>
      <p:ext uri="{BB962C8B-B14F-4D97-AF65-F5344CB8AC3E}">
        <p14:creationId xmlns:p14="http://schemas.microsoft.com/office/powerpoint/2010/main" val="6840409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080CC3CD-D6B3-4638-A510-AB3F9923E8BE}" type="slidenum">
              <a:rPr lang="fr-FR" smtClean="0"/>
              <a:t>12</a:t>
            </a:fld>
            <a:endParaRPr lang="fr-FR"/>
          </a:p>
        </p:txBody>
      </p:sp>
    </p:spTree>
    <p:extLst>
      <p:ext uri="{BB962C8B-B14F-4D97-AF65-F5344CB8AC3E}">
        <p14:creationId xmlns:p14="http://schemas.microsoft.com/office/powerpoint/2010/main" val="23627218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080CC3CD-D6B3-4638-A510-AB3F9923E8BE}" type="slidenum">
              <a:rPr lang="fr-FR" smtClean="0"/>
              <a:t>13</a:t>
            </a:fld>
            <a:endParaRPr lang="fr-FR"/>
          </a:p>
        </p:txBody>
      </p:sp>
    </p:spTree>
    <p:extLst>
      <p:ext uri="{BB962C8B-B14F-4D97-AF65-F5344CB8AC3E}">
        <p14:creationId xmlns:p14="http://schemas.microsoft.com/office/powerpoint/2010/main" val="4003881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080CC3CD-D6B3-4638-A510-AB3F9923E8BE}" type="slidenum">
              <a:rPr lang="fr-FR" smtClean="0"/>
              <a:t>14</a:t>
            </a:fld>
            <a:endParaRPr lang="fr-FR"/>
          </a:p>
        </p:txBody>
      </p:sp>
    </p:spTree>
    <p:extLst>
      <p:ext uri="{BB962C8B-B14F-4D97-AF65-F5344CB8AC3E}">
        <p14:creationId xmlns:p14="http://schemas.microsoft.com/office/powerpoint/2010/main" val="40163403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080CC3CD-D6B3-4638-A510-AB3F9923E8BE}" type="slidenum">
              <a:rPr lang="fr-FR" smtClean="0"/>
              <a:t>15</a:t>
            </a:fld>
            <a:endParaRPr lang="fr-FR"/>
          </a:p>
        </p:txBody>
      </p:sp>
    </p:spTree>
    <p:extLst>
      <p:ext uri="{BB962C8B-B14F-4D97-AF65-F5344CB8AC3E}">
        <p14:creationId xmlns:p14="http://schemas.microsoft.com/office/powerpoint/2010/main" val="35160422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080CC3CD-D6B3-4638-A510-AB3F9923E8BE}" type="slidenum">
              <a:rPr lang="fr-FR" smtClean="0"/>
              <a:t>16</a:t>
            </a:fld>
            <a:endParaRPr lang="fr-FR"/>
          </a:p>
        </p:txBody>
      </p:sp>
    </p:spTree>
    <p:extLst>
      <p:ext uri="{BB962C8B-B14F-4D97-AF65-F5344CB8AC3E}">
        <p14:creationId xmlns:p14="http://schemas.microsoft.com/office/powerpoint/2010/main" val="33136056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080CC3CD-D6B3-4638-A510-AB3F9923E8BE}" type="slidenum">
              <a:rPr lang="fr-FR" smtClean="0"/>
              <a:t>2</a:t>
            </a:fld>
            <a:endParaRPr lang="fr-FR"/>
          </a:p>
        </p:txBody>
      </p:sp>
    </p:spTree>
    <p:extLst>
      <p:ext uri="{BB962C8B-B14F-4D97-AF65-F5344CB8AC3E}">
        <p14:creationId xmlns:p14="http://schemas.microsoft.com/office/powerpoint/2010/main" val="40780761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Pr Dan </a:t>
            </a:r>
            <a:r>
              <a:rPr lang="fr-FR" dirty="0" err="1" smtClean="0"/>
              <a:t>Olweus</a:t>
            </a:r>
            <a:r>
              <a:rPr lang="fr-FR" dirty="0" smtClean="0"/>
              <a:t>, </a:t>
            </a:r>
            <a:r>
              <a:rPr lang="fr-FR" dirty="0" err="1" smtClean="0"/>
              <a:t>school</a:t>
            </a:r>
            <a:r>
              <a:rPr lang="fr-FR" dirty="0" smtClean="0"/>
              <a:t> </a:t>
            </a:r>
            <a:r>
              <a:rPr lang="fr-FR" dirty="0" err="1" smtClean="0"/>
              <a:t>bulling</a:t>
            </a:r>
            <a:r>
              <a:rPr lang="fr-FR" dirty="0" smtClean="0"/>
              <a:t> (avec idée de l’action qui se répète ), </a:t>
            </a:r>
            <a:r>
              <a:rPr lang="fr-FR" dirty="0" err="1" smtClean="0"/>
              <a:t>mobbing</a:t>
            </a:r>
            <a:r>
              <a:rPr lang="fr-FR" dirty="0" smtClean="0"/>
              <a:t> en norvégien, qu’on pourrait traduire par maltraitance ou </a:t>
            </a:r>
            <a:r>
              <a:rPr lang="fr-FR" dirty="0" err="1" smtClean="0"/>
              <a:t>malmenance</a:t>
            </a:r>
            <a:r>
              <a:rPr lang="fr-FR" dirty="0" smtClean="0"/>
              <a:t>.</a:t>
            </a:r>
          </a:p>
          <a:p>
            <a:endParaRPr lang="fr-FR" dirty="0" smtClean="0"/>
          </a:p>
          <a:p>
            <a:endParaRPr lang="fr-FR" dirty="0" smtClean="0"/>
          </a:p>
          <a:p>
            <a:endParaRPr lang="fr-FR" dirty="0" smtClean="0"/>
          </a:p>
          <a:p>
            <a:endParaRPr lang="fr-FR" dirty="0" smtClean="0"/>
          </a:p>
          <a:p>
            <a:endParaRPr lang="fr-FR" dirty="0" smtClean="0"/>
          </a:p>
          <a:p>
            <a:r>
              <a:rPr lang="fr-FR" dirty="0" smtClean="0"/>
              <a:t>Relation</a:t>
            </a:r>
            <a:r>
              <a:rPr lang="fr-FR" baseline="0" dirty="0" smtClean="0"/>
              <a:t>  asymétrique exclut la bagarre ou le conflit.</a:t>
            </a:r>
            <a:endParaRPr lang="fr-FR" dirty="0"/>
          </a:p>
        </p:txBody>
      </p:sp>
      <p:sp>
        <p:nvSpPr>
          <p:cNvPr id="4" name="Espace réservé du numéro de diapositive 3"/>
          <p:cNvSpPr>
            <a:spLocks noGrp="1"/>
          </p:cNvSpPr>
          <p:nvPr>
            <p:ph type="sldNum" sz="quarter" idx="10"/>
          </p:nvPr>
        </p:nvSpPr>
        <p:spPr/>
        <p:txBody>
          <a:bodyPr/>
          <a:lstStyle/>
          <a:p>
            <a:fld id="{E5300541-639E-44F4-A8BE-4FF4256F11B0}" type="slidenum">
              <a:rPr lang="fr-FR" smtClean="0"/>
              <a:pPr/>
              <a:t>3</a:t>
            </a:fld>
            <a:endParaRPr lang="fr-F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fontScale="92500" lnSpcReduction="10000"/>
          </a:bodyPr>
          <a:lstStyle/>
          <a:p>
            <a:endParaRPr lang="fr-FR" dirty="0" smtClean="0"/>
          </a:p>
          <a:p>
            <a:endParaRPr lang="fr-FR" dirty="0" smtClean="0"/>
          </a:p>
          <a:p>
            <a:endParaRPr lang="fr-FR" dirty="0" smtClean="0"/>
          </a:p>
          <a:p>
            <a:endParaRPr lang="fr-FR" dirty="0" smtClean="0"/>
          </a:p>
          <a:p>
            <a:r>
              <a:rPr lang="fr-FR" sz="1200" b="1" kern="1200" baseline="0" dirty="0" smtClean="0">
                <a:solidFill>
                  <a:schemeClr val="tx1"/>
                </a:solidFill>
                <a:latin typeface="+mn-lt"/>
                <a:ea typeface="+mn-ea"/>
                <a:cs typeface="+mn-cs"/>
              </a:rPr>
              <a:t>De cette enquête en école élémentaire, nous pouvons tirer les précisions suivantes quant à la</a:t>
            </a:r>
          </a:p>
          <a:p>
            <a:r>
              <a:rPr lang="fr-FR" sz="1200" b="1" kern="1200" baseline="0" dirty="0" smtClean="0">
                <a:solidFill>
                  <a:schemeClr val="tx1"/>
                </a:solidFill>
                <a:latin typeface="+mn-lt"/>
                <a:ea typeface="+mn-ea"/>
                <a:cs typeface="+mn-cs"/>
              </a:rPr>
              <a:t>prévalence du phénomène en France :</a:t>
            </a:r>
          </a:p>
          <a:p>
            <a:r>
              <a:rPr lang="fr-FR" sz="1200" kern="1200" baseline="0" dirty="0" smtClean="0">
                <a:solidFill>
                  <a:schemeClr val="tx1"/>
                </a:solidFill>
                <a:latin typeface="+mn-lt"/>
                <a:ea typeface="+mn-ea"/>
                <a:cs typeface="+mn-cs"/>
              </a:rPr>
              <a:t>• </a:t>
            </a:r>
            <a:r>
              <a:rPr lang="fr-FR" sz="1200" b="1" kern="1200" baseline="0" dirty="0" smtClean="0">
                <a:solidFill>
                  <a:schemeClr val="tx1"/>
                </a:solidFill>
                <a:latin typeface="+mn-lt"/>
                <a:ea typeface="+mn-ea"/>
                <a:cs typeface="+mn-cs"/>
              </a:rPr>
              <a:t>Le nombre de victimes de harcèlement verbal ou symbolique peut être estimé à environ</a:t>
            </a:r>
          </a:p>
          <a:p>
            <a:r>
              <a:rPr lang="fr-FR" sz="1200" b="1" kern="1200" baseline="0" dirty="0" smtClean="0">
                <a:solidFill>
                  <a:schemeClr val="tx1"/>
                </a:solidFill>
                <a:latin typeface="+mn-lt"/>
                <a:ea typeface="+mn-ea"/>
                <a:cs typeface="+mn-cs"/>
              </a:rPr>
              <a:t>14% des élèves, compris entre 8% d’élèves victimes d’un harcèlement sévère à assez sévère</a:t>
            </a:r>
          </a:p>
          <a:p>
            <a:r>
              <a:rPr lang="fr-FR" sz="1200" b="1" kern="1200" baseline="0" dirty="0" smtClean="0">
                <a:solidFill>
                  <a:schemeClr val="tx1"/>
                </a:solidFill>
                <a:latin typeface="+mn-lt"/>
                <a:ea typeface="+mn-ea"/>
                <a:cs typeface="+mn-cs"/>
              </a:rPr>
              <a:t>et 6% d’élèves soumis à un harcèlement modéré.</a:t>
            </a:r>
          </a:p>
          <a:p>
            <a:r>
              <a:rPr lang="fr-FR" sz="1200" kern="1200" baseline="0" dirty="0" smtClean="0">
                <a:solidFill>
                  <a:schemeClr val="tx1"/>
                </a:solidFill>
                <a:latin typeface="+mn-lt"/>
                <a:ea typeface="+mn-ea"/>
                <a:cs typeface="+mn-cs"/>
              </a:rPr>
              <a:t>• </a:t>
            </a:r>
            <a:r>
              <a:rPr lang="fr-FR" sz="1200" b="1" kern="1200" baseline="0" dirty="0" smtClean="0">
                <a:solidFill>
                  <a:schemeClr val="tx1"/>
                </a:solidFill>
                <a:latin typeface="+mn-lt"/>
                <a:ea typeface="+mn-ea"/>
                <a:cs typeface="+mn-cs"/>
              </a:rPr>
              <a:t>Le taux de victimes de harcèlement physique à l’école peut être estimé à 10% des élèves,</a:t>
            </a:r>
          </a:p>
          <a:p>
            <a:r>
              <a:rPr lang="fr-FR" sz="1200" b="1" kern="1200" baseline="0" dirty="0" smtClean="0">
                <a:solidFill>
                  <a:schemeClr val="tx1"/>
                </a:solidFill>
                <a:latin typeface="+mn-lt"/>
                <a:ea typeface="+mn-ea"/>
                <a:cs typeface="+mn-cs"/>
              </a:rPr>
              <a:t>compris entre 5% d’élèves victimes d’un harcèlement sévère à assez sévère et 5% d’élèves</a:t>
            </a:r>
          </a:p>
          <a:p>
            <a:r>
              <a:rPr lang="fr-FR" sz="1200" b="1" kern="1200" baseline="0" dirty="0" smtClean="0">
                <a:solidFill>
                  <a:schemeClr val="tx1"/>
                </a:solidFill>
                <a:latin typeface="+mn-lt"/>
                <a:ea typeface="+mn-ea"/>
                <a:cs typeface="+mn-cs"/>
              </a:rPr>
              <a:t>soumis à un harcèlement modéré.</a:t>
            </a:r>
          </a:p>
          <a:p>
            <a:r>
              <a:rPr lang="fr-FR" sz="1200" kern="1200" baseline="0" dirty="0" smtClean="0">
                <a:solidFill>
                  <a:schemeClr val="tx1"/>
                </a:solidFill>
                <a:latin typeface="+mn-lt"/>
                <a:ea typeface="+mn-ea"/>
                <a:cs typeface="+mn-cs"/>
              </a:rPr>
              <a:t>• </a:t>
            </a:r>
            <a:r>
              <a:rPr lang="fr-FR" sz="1200" b="1" kern="1200" baseline="0" dirty="0" smtClean="0">
                <a:solidFill>
                  <a:schemeClr val="tx1"/>
                </a:solidFill>
                <a:latin typeface="+mn-lt"/>
                <a:ea typeface="+mn-ea"/>
                <a:cs typeface="+mn-cs"/>
              </a:rPr>
              <a:t>Le taux de victimes d’un harcèlement qui cumule violences répétées physiques et verbales</a:t>
            </a:r>
          </a:p>
          <a:p>
            <a:r>
              <a:rPr lang="fr-FR" sz="1200" b="1" kern="1200" baseline="0" dirty="0" smtClean="0">
                <a:solidFill>
                  <a:schemeClr val="tx1"/>
                </a:solidFill>
                <a:latin typeface="+mn-lt"/>
                <a:ea typeface="+mn-ea"/>
                <a:cs typeface="+mn-cs"/>
              </a:rPr>
              <a:t>à l’école peut être estimé à 11,7% des élèves, compris entre 4,9% d’élèves victimes d’un</a:t>
            </a:r>
          </a:p>
          <a:p>
            <a:r>
              <a:rPr lang="fr-FR" sz="1200" b="1" kern="1200" baseline="0" dirty="0" smtClean="0">
                <a:solidFill>
                  <a:schemeClr val="tx1"/>
                </a:solidFill>
                <a:latin typeface="+mn-lt"/>
                <a:ea typeface="+mn-ea"/>
                <a:cs typeface="+mn-cs"/>
              </a:rPr>
              <a:t>harcèlement sévère à assez sévère et 6,7% d’élèves soumis à un harcèlement modéré.</a:t>
            </a:r>
          </a:p>
          <a:p>
            <a:r>
              <a:rPr lang="fr-FR" sz="1200" kern="1200" baseline="0" dirty="0" smtClean="0">
                <a:solidFill>
                  <a:schemeClr val="tx1"/>
                </a:solidFill>
                <a:latin typeface="+mn-lt"/>
                <a:ea typeface="+mn-ea"/>
                <a:cs typeface="+mn-cs"/>
              </a:rPr>
              <a:t>Il faut bien en conclure que l’immense majorité des élèves ne sont pas victimes de harcèlement en</a:t>
            </a:r>
            <a:endParaRPr lang="fr-FR" dirty="0" smtClean="0"/>
          </a:p>
          <a:p>
            <a:r>
              <a:rPr lang="fr-FR" dirty="0" smtClean="0"/>
              <a:t>Physiques</a:t>
            </a:r>
            <a:r>
              <a:rPr lang="fr-FR" baseline="0" dirty="0" smtClean="0"/>
              <a:t> : bousculades, claques derrière la tête, peut aller jusqu’au racket. Harcèlement physique + fréquent chez les plus jeunes.</a:t>
            </a:r>
          </a:p>
          <a:p>
            <a:r>
              <a:rPr lang="fr-FR" baseline="0" dirty="0" smtClean="0"/>
              <a:t>Verbales : insultes, brimades, rumeurs</a:t>
            </a:r>
          </a:p>
          <a:p>
            <a:r>
              <a:rPr lang="fr-FR" baseline="0" dirty="0" smtClean="0"/>
              <a:t>Relationnelles : ostracisme, isolement de ses amis</a:t>
            </a:r>
          </a:p>
          <a:p>
            <a:r>
              <a:rPr lang="fr-FR" baseline="0" dirty="0" smtClean="0"/>
              <a:t>Pr le </a:t>
            </a:r>
            <a:r>
              <a:rPr lang="fr-FR" baseline="0" dirty="0" err="1" smtClean="0"/>
              <a:t>cyberharcèlement</a:t>
            </a:r>
            <a:r>
              <a:rPr lang="fr-FR" baseline="0" dirty="0" smtClean="0"/>
              <a:t>, l’écran décuple la portée du harcèlement, le harcelé n’a plus aucun répit.</a:t>
            </a:r>
            <a:endParaRPr lang="fr-FR" dirty="0"/>
          </a:p>
        </p:txBody>
      </p:sp>
      <p:sp>
        <p:nvSpPr>
          <p:cNvPr id="4" name="Espace réservé du numéro de diapositive 3"/>
          <p:cNvSpPr>
            <a:spLocks noGrp="1"/>
          </p:cNvSpPr>
          <p:nvPr>
            <p:ph type="sldNum" sz="quarter" idx="10"/>
          </p:nvPr>
        </p:nvSpPr>
        <p:spPr/>
        <p:txBody>
          <a:bodyPr/>
          <a:lstStyle/>
          <a:p>
            <a:fld id="{E5300541-639E-44F4-A8BE-4FF4256F11B0}" type="slidenum">
              <a:rPr lang="fr-FR" smtClean="0"/>
              <a:pPr/>
              <a:t>4</a:t>
            </a:fld>
            <a:endParaRPr lang="fr-F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080CC3CD-D6B3-4638-A510-AB3F9923E8BE}" type="slidenum">
              <a:rPr lang="fr-FR" smtClean="0"/>
              <a:t>5</a:t>
            </a:fld>
            <a:endParaRPr lang="fr-FR"/>
          </a:p>
        </p:txBody>
      </p:sp>
    </p:spTree>
    <p:extLst>
      <p:ext uri="{BB962C8B-B14F-4D97-AF65-F5344CB8AC3E}">
        <p14:creationId xmlns:p14="http://schemas.microsoft.com/office/powerpoint/2010/main" val="27991613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 - des suiveurs ( </a:t>
            </a:r>
            <a:r>
              <a:rPr lang="fr-FR" dirty="0" err="1" smtClean="0"/>
              <a:t>pr</a:t>
            </a:r>
            <a:r>
              <a:rPr lang="fr-FR" dirty="0" smtClean="0"/>
              <a:t> ne pas perdre leur place </a:t>
            </a:r>
            <a:r>
              <a:rPr lang="fr-FR" dirty="0" err="1" smtClean="0"/>
              <a:t>ds</a:t>
            </a:r>
            <a:r>
              <a:rPr lang="fr-FR" dirty="0" smtClean="0"/>
              <a:t> leur groupe), ont une capacité empathique + forte que les autres et peuvent élaborer et donc se dégager du harcèlement. Peuvent être + fragiles à un moment et ont besoin du groupe.</a:t>
            </a:r>
          </a:p>
          <a:p>
            <a:pPr lvl="0"/>
            <a:r>
              <a:rPr lang="fr-FR" dirty="0" smtClean="0"/>
              <a:t>Les harcelés/ harceleurs (20 %) : harcèlement est un symptôme, ne peuvent pas dire pourquoi ils agissent ainsi. Ne peuvent pas s’empêcher de le faire car répètent des violences qu’ils ont subies pour pouvoir s’en dégager.</a:t>
            </a:r>
          </a:p>
          <a:p>
            <a:r>
              <a:rPr lang="fr-FR" dirty="0" smtClean="0"/>
              <a:t>Ceux qui n’ont aucune empathie (et idem </a:t>
            </a:r>
            <a:r>
              <a:rPr lang="fr-FR" dirty="0" err="1" smtClean="0"/>
              <a:t>pr</a:t>
            </a:r>
            <a:r>
              <a:rPr lang="fr-FR" dirty="0" smtClean="0"/>
              <a:t> leurs parents !) (20 %) : seule solution au début : les isoler du groupe, les empêcher de fédérer</a:t>
            </a:r>
          </a:p>
          <a:p>
            <a:endParaRPr lang="fr-FR" dirty="0"/>
          </a:p>
        </p:txBody>
      </p:sp>
      <p:sp>
        <p:nvSpPr>
          <p:cNvPr id="4" name="Espace réservé du numéro de diapositive 3"/>
          <p:cNvSpPr>
            <a:spLocks noGrp="1"/>
          </p:cNvSpPr>
          <p:nvPr>
            <p:ph type="sldNum" sz="quarter" idx="10"/>
          </p:nvPr>
        </p:nvSpPr>
        <p:spPr/>
        <p:txBody>
          <a:bodyPr/>
          <a:lstStyle/>
          <a:p>
            <a:fld id="{080CC3CD-D6B3-4638-A510-AB3F9923E8BE}" type="slidenum">
              <a:rPr lang="fr-FR" smtClean="0"/>
              <a:t>6</a:t>
            </a:fld>
            <a:endParaRPr lang="fr-FR"/>
          </a:p>
        </p:txBody>
      </p:sp>
    </p:spTree>
    <p:extLst>
      <p:ext uri="{BB962C8B-B14F-4D97-AF65-F5344CB8AC3E}">
        <p14:creationId xmlns:p14="http://schemas.microsoft.com/office/powerpoint/2010/main" val="20622723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080CC3CD-D6B3-4638-A510-AB3F9923E8BE}" type="slidenum">
              <a:rPr lang="fr-FR" smtClean="0"/>
              <a:t>7</a:t>
            </a:fld>
            <a:endParaRPr lang="fr-FR"/>
          </a:p>
        </p:txBody>
      </p:sp>
    </p:spTree>
    <p:extLst>
      <p:ext uri="{BB962C8B-B14F-4D97-AF65-F5344CB8AC3E}">
        <p14:creationId xmlns:p14="http://schemas.microsoft.com/office/powerpoint/2010/main" val="15804637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080CC3CD-D6B3-4638-A510-AB3F9923E8BE}" type="slidenum">
              <a:rPr lang="fr-FR" smtClean="0"/>
              <a:t>8</a:t>
            </a:fld>
            <a:endParaRPr lang="fr-FR"/>
          </a:p>
        </p:txBody>
      </p:sp>
    </p:spTree>
    <p:extLst>
      <p:ext uri="{BB962C8B-B14F-4D97-AF65-F5344CB8AC3E}">
        <p14:creationId xmlns:p14="http://schemas.microsoft.com/office/powerpoint/2010/main" val="26917520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b="1" i="0" u="none" strike="noStrike" kern="1200" baseline="0" dirty="0" smtClean="0">
                <a:solidFill>
                  <a:schemeClr val="tx1"/>
                </a:solidFill>
                <a:latin typeface="+mn-lt"/>
                <a:ea typeface="+mn-ea"/>
                <a:cs typeface="+mn-cs"/>
              </a:rPr>
              <a:t>Court terme</a:t>
            </a:r>
          </a:p>
          <a:p>
            <a:r>
              <a:rPr lang="fr-FR" sz="1200" b="1" i="0" u="none" strike="noStrike" kern="1200" baseline="0" dirty="0" smtClean="0">
                <a:solidFill>
                  <a:schemeClr val="tx1"/>
                </a:solidFill>
                <a:latin typeface="+mn-lt"/>
                <a:ea typeface="+mn-ea"/>
                <a:cs typeface="+mn-cs"/>
              </a:rPr>
              <a:t>L’isolement relationnel: </a:t>
            </a:r>
            <a:r>
              <a:rPr lang="fr-FR" sz="1200" b="0" i="0" u="none" strike="noStrike" kern="1200" baseline="0" dirty="0" smtClean="0">
                <a:solidFill>
                  <a:schemeClr val="tx1"/>
                </a:solidFill>
                <a:latin typeface="+mn-lt"/>
                <a:ea typeface="+mn-ea"/>
                <a:cs typeface="+mn-cs"/>
              </a:rPr>
              <a:t>resté seul, l’enfant ou l’adolescent va développer des pensées de honte, de perte d’estime de soi, puis de culpabilité.</a:t>
            </a:r>
          </a:p>
          <a:p>
            <a:r>
              <a:rPr lang="fr-FR" sz="1200" b="1" i="0" u="none" strike="noStrike" kern="1200" baseline="0" dirty="0" smtClean="0">
                <a:solidFill>
                  <a:schemeClr val="tx1"/>
                </a:solidFill>
                <a:latin typeface="+mn-lt"/>
                <a:ea typeface="+mn-ea"/>
                <a:cs typeface="+mn-cs"/>
              </a:rPr>
              <a:t>L’indisponibilité psychique: </a:t>
            </a:r>
            <a:r>
              <a:rPr lang="fr-FR" sz="1200" b="0" i="0" u="none" strike="noStrike" kern="1200" baseline="0" dirty="0" smtClean="0">
                <a:solidFill>
                  <a:schemeClr val="tx1"/>
                </a:solidFill>
                <a:latin typeface="+mn-lt"/>
                <a:ea typeface="+mn-ea"/>
                <a:cs typeface="+mn-cs"/>
              </a:rPr>
              <a:t>ces positions fragiliseront à moyen terme l’adolescent qui s’engage dans la construction</a:t>
            </a:r>
          </a:p>
          <a:p>
            <a:r>
              <a:rPr lang="fr-FR" sz="1200" b="0" i="0" u="none" strike="noStrike" kern="1200" baseline="0" dirty="0" smtClean="0">
                <a:solidFill>
                  <a:schemeClr val="tx1"/>
                </a:solidFill>
                <a:latin typeface="+mn-lt"/>
                <a:ea typeface="+mn-ea"/>
                <a:cs typeface="+mn-cs"/>
              </a:rPr>
              <a:t>de son identité et alimentent une spirale dépressive.</a:t>
            </a:r>
          </a:p>
          <a:p>
            <a:r>
              <a:rPr lang="fr-FR" sz="1200" b="1" i="0" u="none" strike="noStrike" kern="1200" baseline="0" dirty="0" smtClean="0">
                <a:solidFill>
                  <a:schemeClr val="tx1"/>
                </a:solidFill>
                <a:latin typeface="+mn-lt"/>
                <a:ea typeface="+mn-ea"/>
                <a:cs typeface="+mn-cs"/>
              </a:rPr>
              <a:t>Le sentiment d’abandon: </a:t>
            </a:r>
            <a:r>
              <a:rPr lang="fr-FR" sz="1200" b="0" i="0" u="none" strike="noStrike" kern="1200" baseline="0" dirty="0" smtClean="0">
                <a:solidFill>
                  <a:schemeClr val="tx1"/>
                </a:solidFill>
                <a:latin typeface="+mn-lt"/>
                <a:ea typeface="+mn-ea"/>
                <a:cs typeface="+mn-cs"/>
              </a:rPr>
              <a:t>qu’on ne peut compter que sur soi dans la vie, ce qui fragilise les processus de socialisation, fait le lit de difficultés d’intégration sociale ultérieure (phobie sociale) et accroît le risque de recours à la violence.</a:t>
            </a:r>
          </a:p>
          <a:p>
            <a:endParaRPr lang="fr-FR" sz="1200" b="0" i="0" u="none" strike="noStrike" kern="1200" baseline="0" dirty="0" smtClean="0">
              <a:solidFill>
                <a:schemeClr val="tx1"/>
              </a:solidFill>
              <a:latin typeface="+mn-lt"/>
              <a:ea typeface="+mn-ea"/>
              <a:cs typeface="+mn-cs"/>
            </a:endParaRPr>
          </a:p>
          <a:p>
            <a:r>
              <a:rPr lang="fr-FR" sz="1200" b="1" i="0" u="none" strike="noStrike" kern="1200" baseline="0" dirty="0" smtClean="0">
                <a:solidFill>
                  <a:schemeClr val="tx1"/>
                </a:solidFill>
                <a:latin typeface="+mn-lt"/>
                <a:ea typeface="+mn-ea"/>
                <a:cs typeface="+mn-cs"/>
              </a:rPr>
              <a:t>Moyen terme</a:t>
            </a:r>
          </a:p>
          <a:p>
            <a:r>
              <a:rPr lang="fr-FR" sz="1200" b="1" i="0" u="none" strike="noStrike" kern="1200" baseline="0" dirty="0" smtClean="0">
                <a:solidFill>
                  <a:schemeClr val="tx1"/>
                </a:solidFill>
                <a:latin typeface="+mn-lt"/>
                <a:ea typeface="+mn-ea"/>
                <a:cs typeface="+mn-cs"/>
              </a:rPr>
              <a:t>Les</a:t>
            </a:r>
            <a:r>
              <a:rPr lang="fr-FR" sz="1200" b="0" i="0" u="none" strike="noStrike" kern="1200" baseline="0" dirty="0" smtClean="0">
                <a:solidFill>
                  <a:schemeClr val="tx1"/>
                </a:solidFill>
                <a:latin typeface="+mn-lt"/>
                <a:ea typeface="+mn-ea"/>
                <a:cs typeface="+mn-cs"/>
              </a:rPr>
              <a:t> </a:t>
            </a:r>
            <a:r>
              <a:rPr lang="fr-FR" sz="1200" b="1" i="0" u="none" strike="noStrike" kern="1200" baseline="0" dirty="0" smtClean="0">
                <a:solidFill>
                  <a:schemeClr val="tx1"/>
                </a:solidFill>
                <a:latin typeface="+mn-lt"/>
                <a:ea typeface="+mn-ea"/>
                <a:cs typeface="+mn-cs"/>
              </a:rPr>
              <a:t>troubles </a:t>
            </a:r>
            <a:r>
              <a:rPr lang="fr-FR" sz="1200" b="1" i="0" u="none" strike="noStrike" kern="1200" baseline="0" dirty="0" err="1" smtClean="0">
                <a:solidFill>
                  <a:schemeClr val="tx1"/>
                </a:solidFill>
                <a:latin typeface="+mn-lt"/>
                <a:ea typeface="+mn-ea"/>
                <a:cs typeface="+mn-cs"/>
              </a:rPr>
              <a:t>anxio</a:t>
            </a:r>
            <a:r>
              <a:rPr lang="fr-FR" sz="1200" b="1" i="0" u="none" strike="noStrike" kern="1200" baseline="0" dirty="0" smtClean="0">
                <a:solidFill>
                  <a:schemeClr val="tx1"/>
                </a:solidFill>
                <a:latin typeface="+mn-lt"/>
                <a:ea typeface="+mn-ea"/>
                <a:cs typeface="+mn-cs"/>
              </a:rPr>
              <a:t>-dépressifs: </a:t>
            </a:r>
            <a:r>
              <a:rPr lang="fr-FR" sz="1200" b="0" i="0" u="none" strike="noStrike" kern="1200" baseline="0" dirty="0" smtClean="0">
                <a:solidFill>
                  <a:schemeClr val="tx1"/>
                </a:solidFill>
                <a:latin typeface="+mn-lt"/>
                <a:ea typeface="+mn-ea"/>
                <a:cs typeface="+mn-cs"/>
              </a:rPr>
              <a:t>L’anxiété préside la première phase, la dépression la seconde par sentiment de honte et de culpabilité associée à la perte d’espoir de voir quelqu’un lui venir en aide.</a:t>
            </a:r>
          </a:p>
          <a:p>
            <a:r>
              <a:rPr lang="fr-FR" sz="1200" b="1" i="0" u="none" strike="noStrike" kern="1200" baseline="0" dirty="0" smtClean="0">
                <a:solidFill>
                  <a:schemeClr val="tx1"/>
                </a:solidFill>
                <a:latin typeface="+mn-lt"/>
                <a:ea typeface="+mn-ea"/>
                <a:cs typeface="+mn-cs"/>
              </a:rPr>
              <a:t>Troubles du comportement alimentaire , refus scolaire (décrochage scolaire) voire passage à l’acte suicidaire</a:t>
            </a:r>
          </a:p>
          <a:p>
            <a:endParaRPr lang="fr-FR" sz="1200" b="1" i="0" u="none" strike="noStrike" kern="1200" baseline="0" dirty="0" smtClean="0">
              <a:solidFill>
                <a:schemeClr val="tx1"/>
              </a:solidFill>
              <a:latin typeface="+mn-lt"/>
              <a:ea typeface="+mn-ea"/>
              <a:cs typeface="+mn-cs"/>
            </a:endParaRPr>
          </a:p>
          <a:p>
            <a:r>
              <a:rPr lang="fr-FR" sz="1200" b="1" i="0" u="none" strike="noStrike" kern="1200" baseline="0" dirty="0" smtClean="0">
                <a:solidFill>
                  <a:schemeClr val="tx1"/>
                </a:solidFill>
                <a:latin typeface="+mn-lt"/>
                <a:ea typeface="+mn-ea"/>
                <a:cs typeface="+mn-cs"/>
              </a:rPr>
              <a:t>Long terme</a:t>
            </a:r>
          </a:p>
          <a:p>
            <a:r>
              <a:rPr lang="fr-FR" sz="1200" b="1" i="0" u="none" strike="noStrike" kern="1200" baseline="0" dirty="0" smtClean="0">
                <a:solidFill>
                  <a:schemeClr val="tx1"/>
                </a:solidFill>
                <a:latin typeface="+mn-lt"/>
                <a:ea typeface="+mn-ea"/>
                <a:cs typeface="+mn-cs"/>
              </a:rPr>
              <a:t>Conduites addictives ou tentatives de suicide</a:t>
            </a:r>
          </a:p>
          <a:p>
            <a:r>
              <a:rPr lang="fr-FR" sz="1200" b="1" i="0" u="none" strike="noStrike" kern="1200" baseline="0" dirty="0" smtClean="0">
                <a:solidFill>
                  <a:schemeClr val="tx1"/>
                </a:solidFill>
                <a:latin typeface="+mn-lt"/>
                <a:ea typeface="+mn-ea"/>
                <a:cs typeface="+mn-cs"/>
              </a:rPr>
              <a:t>Phobie sociale</a:t>
            </a:r>
          </a:p>
          <a:p>
            <a:r>
              <a:rPr lang="fr-FR" sz="1200" b="1" i="0" u="none" strike="noStrike" kern="1200" baseline="0" dirty="0" smtClean="0">
                <a:solidFill>
                  <a:schemeClr val="tx1"/>
                </a:solidFill>
                <a:latin typeface="+mn-lt"/>
                <a:ea typeface="+mn-ea"/>
                <a:cs typeface="+mn-cs"/>
              </a:rPr>
              <a:t>Risque de transmission à la génération suivante</a:t>
            </a:r>
            <a:endParaRPr lang="fr-FR" sz="1200" b="0" i="0" u="none" strike="noStrike" kern="1200" baseline="0" dirty="0" smtClean="0">
              <a:solidFill>
                <a:schemeClr val="tx1"/>
              </a:solidFill>
              <a:latin typeface="+mn-lt"/>
              <a:ea typeface="+mn-ea"/>
              <a:cs typeface="+mn-cs"/>
            </a:endParaRPr>
          </a:p>
          <a:p>
            <a:endParaRPr lang="fr-FR" dirty="0"/>
          </a:p>
        </p:txBody>
      </p:sp>
      <p:sp>
        <p:nvSpPr>
          <p:cNvPr id="4" name="Espace réservé du numéro de diapositive 3"/>
          <p:cNvSpPr>
            <a:spLocks noGrp="1"/>
          </p:cNvSpPr>
          <p:nvPr>
            <p:ph type="sldNum" sz="quarter" idx="10"/>
          </p:nvPr>
        </p:nvSpPr>
        <p:spPr/>
        <p:txBody>
          <a:bodyPr/>
          <a:lstStyle/>
          <a:p>
            <a:pPr>
              <a:defRPr/>
            </a:pPr>
            <a:fld id="{D63A027E-3399-42E2-98E7-8F8FCD9DC18D}" type="slidenum">
              <a:rPr lang="fr-FR" smtClean="0">
                <a:solidFill>
                  <a:prstClr val="black"/>
                </a:solidFill>
              </a:rPr>
              <a:pPr>
                <a:defRPr/>
              </a:pPr>
              <a:t>9</a:t>
            </a:fld>
            <a:endParaRPr lang="fr-FR">
              <a:solidFill>
                <a:prstClr val="black"/>
              </a:solidFill>
            </a:endParaRPr>
          </a:p>
        </p:txBody>
      </p:sp>
    </p:spTree>
    <p:extLst>
      <p:ext uri="{BB962C8B-B14F-4D97-AF65-F5344CB8AC3E}">
        <p14:creationId xmlns:p14="http://schemas.microsoft.com/office/powerpoint/2010/main" val="20627332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fr-FR" smtClean="0"/>
              <a:t>Modifiez le style du titre</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en-US" dirty="0"/>
          </a:p>
        </p:txBody>
      </p:sp>
      <p:sp>
        <p:nvSpPr>
          <p:cNvPr id="4" name="Date Placeholder 3"/>
          <p:cNvSpPr>
            <a:spLocks noGrp="1"/>
          </p:cNvSpPr>
          <p:nvPr>
            <p:ph type="dt" sz="half" idx="10"/>
          </p:nvPr>
        </p:nvSpPr>
        <p:spPr/>
        <p:txBody>
          <a:bodyPr/>
          <a:lstStyle/>
          <a:p>
            <a:fld id="{969607F7-38F3-490D-A7A2-9CB6B10E870D}" type="datetimeFigureOut">
              <a:rPr lang="fr-FR" smtClean="0"/>
              <a:t>14/09/2016</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3CC669C6-C8B8-4FB0-8657-3E2BE17561E5}" type="slidenum">
              <a:rPr lang="fr-FR" smtClean="0"/>
              <a:t>‹N°›</a:t>
            </a:fld>
            <a:endParaRPr lang="fr-FR"/>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p>
            <a:fld id="{969607F7-38F3-490D-A7A2-9CB6B10E870D}" type="datetimeFigureOut">
              <a:rPr lang="fr-FR" smtClean="0"/>
              <a:t>14/09/2016</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3CC669C6-C8B8-4FB0-8657-3E2BE17561E5}" type="slidenum">
              <a:rPr lang="fr-FR" smtClean="0"/>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1"/>
            <a:ext cx="1828800" cy="5410199"/>
          </a:xfrm>
        </p:spPr>
        <p:txBody>
          <a:bodyPr vert="eaVert"/>
          <a:lstStyle/>
          <a:p>
            <a:r>
              <a:rPr lang="fr-FR" smtClean="0"/>
              <a:t>Modifiez le style du titre</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p>
            <a:fld id="{969607F7-38F3-490D-A7A2-9CB6B10E870D}" type="datetimeFigureOut">
              <a:rPr lang="fr-FR" smtClean="0"/>
              <a:t>14/09/2016</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3CC669C6-C8B8-4FB0-8657-3E2BE17561E5}" type="slidenum">
              <a:rPr lang="fr-FR" smtClean="0"/>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Content Placeholder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p>
            <a:fld id="{969607F7-38F3-490D-A7A2-9CB6B10E870D}" type="datetimeFigureOut">
              <a:rPr lang="fr-FR" smtClean="0"/>
              <a:t>14/09/2016</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3CC669C6-C8B8-4FB0-8657-3E2BE17561E5}" type="slidenum">
              <a:rPr lang="fr-FR" smtClean="0"/>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fr-FR" smtClean="0"/>
              <a:t>Modifiez le style du titre</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969607F7-38F3-490D-A7A2-9CB6B10E870D}" type="datetimeFigureOut">
              <a:rPr lang="fr-FR" smtClean="0"/>
              <a:t>14/09/2016</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3CC669C6-C8B8-4FB0-8657-3E2BE17561E5}" type="slidenum">
              <a:rPr lang="fr-FR" smtClean="0"/>
              <a:t>‹N°›</a:t>
            </a:fld>
            <a:endParaRPr lang="fr-FR"/>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Date Placeholder 4"/>
          <p:cNvSpPr>
            <a:spLocks noGrp="1"/>
          </p:cNvSpPr>
          <p:nvPr>
            <p:ph type="dt" sz="half" idx="10"/>
          </p:nvPr>
        </p:nvSpPr>
        <p:spPr/>
        <p:txBody>
          <a:bodyPr/>
          <a:lstStyle/>
          <a:p>
            <a:fld id="{969607F7-38F3-490D-A7A2-9CB6B10E870D}" type="datetimeFigureOut">
              <a:rPr lang="fr-FR" smtClean="0"/>
              <a:t>14/09/2016</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3CC669C6-C8B8-4FB0-8657-3E2BE17561E5}" type="slidenum">
              <a:rPr lang="fr-FR" smtClean="0"/>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smtClean="0"/>
              <a:t>Modifiez le style du titre</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7" name="Date Placeholder 6"/>
          <p:cNvSpPr>
            <a:spLocks noGrp="1"/>
          </p:cNvSpPr>
          <p:nvPr>
            <p:ph type="dt" sz="half" idx="10"/>
          </p:nvPr>
        </p:nvSpPr>
        <p:spPr/>
        <p:txBody>
          <a:bodyPr/>
          <a:lstStyle/>
          <a:p>
            <a:fld id="{969607F7-38F3-490D-A7A2-9CB6B10E870D}" type="datetimeFigureOut">
              <a:rPr lang="fr-FR" smtClean="0"/>
              <a:t>14/09/2016</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3CC669C6-C8B8-4FB0-8657-3E2BE17561E5}" type="slidenum">
              <a:rPr lang="fr-FR" smtClean="0"/>
              <a:t>‹N°›</a:t>
            </a:fld>
            <a:endParaRPr lang="fr-FR"/>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969607F7-38F3-490D-A7A2-9CB6B10E870D}" type="datetimeFigureOut">
              <a:rPr lang="fr-FR" smtClean="0"/>
              <a:t>14/09/2016</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3CC669C6-C8B8-4FB0-8657-3E2BE17561E5}" type="slidenum">
              <a:rPr lang="fr-FR" smtClean="0"/>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9607F7-38F3-490D-A7A2-9CB6B10E870D}" type="datetimeFigureOut">
              <a:rPr lang="fr-FR" smtClean="0"/>
              <a:t>14/09/2016</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3CC669C6-C8B8-4FB0-8657-3E2BE17561E5}" type="slidenum">
              <a:rPr lang="fr-FR" smtClean="0"/>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fr-FR" smtClean="0"/>
              <a:t>Modifiez le style du titre</a:t>
            </a:r>
            <a:endParaRPr lang="en-US"/>
          </a:p>
        </p:txBody>
      </p:sp>
      <p:sp>
        <p:nvSpPr>
          <p:cNvPr id="3" name="Content Placeholder 2"/>
          <p:cNvSpPr>
            <a:spLocks noGrp="1"/>
          </p:cNvSpPr>
          <p:nvPr>
            <p:ph idx="1"/>
          </p:nvPr>
        </p:nvSpPr>
        <p:spPr>
          <a:xfrm>
            <a:off x="3710866" y="457200"/>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762001"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969607F7-38F3-490D-A7A2-9CB6B10E870D}" type="datetimeFigureOut">
              <a:rPr lang="fr-FR" smtClean="0"/>
              <a:t>14/09/2016</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3CC669C6-C8B8-4FB0-8657-3E2BE17561E5}" type="slidenum">
              <a:rPr lang="fr-FR" smtClean="0"/>
              <a:t>‹N°›</a:t>
            </a:fld>
            <a:endParaRPr lang="fr-FR"/>
          </a:p>
        </p:txBody>
      </p:sp>
      <p:cxnSp>
        <p:nvCxnSpPr>
          <p:cNvPr id="10" name="Straight Connector 9"/>
          <p:cNvCxnSpPr/>
          <p:nvPr/>
        </p:nvCxnSpPr>
        <p:spPr>
          <a:xfrm rot="5400000">
            <a:off x="1677194" y="2514600"/>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fr-FR" smtClean="0"/>
              <a:t>Modifiez le style du titre</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969607F7-38F3-490D-A7A2-9CB6B10E870D}" type="datetimeFigureOut">
              <a:rPr lang="fr-FR" smtClean="0"/>
              <a:t>14/09/2016</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3CC669C6-C8B8-4FB0-8657-3E2BE17561E5}" type="slidenum">
              <a:rPr lang="fr-FR" smtClean="0"/>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fr-FR" smtClean="0"/>
              <a:t>Modifiez le style du titre</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6248400" y="6208776"/>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969607F7-38F3-490D-A7A2-9CB6B10E870D}" type="datetimeFigureOut">
              <a:rPr lang="fr-FR" smtClean="0"/>
              <a:t>14/09/2016</a:t>
            </a:fld>
            <a:endParaRPr lang="fr-FR"/>
          </a:p>
        </p:txBody>
      </p:sp>
      <p:sp>
        <p:nvSpPr>
          <p:cNvPr id="5" name="Footer Placeholder 4"/>
          <p:cNvSpPr>
            <a:spLocks noGrp="1"/>
          </p:cNvSpPr>
          <p:nvPr>
            <p:ph type="ftr" sz="quarter" idx="3"/>
          </p:nvPr>
        </p:nvSpPr>
        <p:spPr>
          <a:xfrm>
            <a:off x="761999" y="6208776"/>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endParaRPr lang="fr-FR"/>
          </a:p>
        </p:txBody>
      </p:sp>
      <p:sp>
        <p:nvSpPr>
          <p:cNvPr id="6" name="Slide Number Placeholder 5"/>
          <p:cNvSpPr>
            <a:spLocks noGrp="1"/>
          </p:cNvSpPr>
          <p:nvPr>
            <p:ph type="sldNum" sz="quarter" idx="4"/>
          </p:nvPr>
        </p:nvSpPr>
        <p:spPr>
          <a:xfrm>
            <a:off x="7620000" y="5687568"/>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3CC669C6-C8B8-4FB0-8657-3E2BE17561E5}" type="slidenum">
              <a:rPr lang="fr-FR" smtClean="0"/>
              <a:t>‹N°›</a:t>
            </a:fld>
            <a:endParaRPr lang="fr-FR"/>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5.xml"/><Relationship Id="rId1" Type="http://schemas.openxmlformats.org/officeDocument/2006/relationships/slideLayout" Target="../slideLayouts/slideLayout6.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2.jpeg"/><Relationship Id="rId7" Type="http://schemas.openxmlformats.org/officeDocument/2006/relationships/diagramColors" Target="../diagrams/colors3.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7.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3.jpeg"/><Relationship Id="rId7" Type="http://schemas.openxmlformats.org/officeDocument/2006/relationships/diagramColors" Target="../diagrams/colors6.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009442" y="548681"/>
            <a:ext cx="7117180" cy="2376264"/>
          </a:xfrm>
        </p:spPr>
        <p:txBody>
          <a:bodyPr/>
          <a:lstStyle/>
          <a:p>
            <a:r>
              <a:rPr lang="fr-FR" sz="4400" b="1" i="1" dirty="0" smtClean="0"/>
              <a:t>Et si on se parlait du harcèlement  ?</a:t>
            </a:r>
            <a:endParaRPr lang="fr-FR" sz="4400" b="1" i="1" dirty="0"/>
          </a:p>
        </p:txBody>
      </p:sp>
      <p:sp>
        <p:nvSpPr>
          <p:cNvPr id="3" name="Sous-titre 2"/>
          <p:cNvSpPr>
            <a:spLocks noGrp="1"/>
          </p:cNvSpPr>
          <p:nvPr>
            <p:ph type="subTitle" idx="1"/>
          </p:nvPr>
        </p:nvSpPr>
        <p:spPr>
          <a:xfrm>
            <a:off x="1009442" y="4437112"/>
            <a:ext cx="7117180" cy="1201688"/>
          </a:xfrm>
        </p:spPr>
        <p:txBody>
          <a:bodyPr>
            <a:normAutofit fontScale="77500" lnSpcReduction="20000"/>
          </a:bodyPr>
          <a:lstStyle/>
          <a:p>
            <a:r>
              <a:rPr lang="fr-FR" sz="2400" b="1" dirty="0" smtClean="0"/>
              <a:t>Nouveaux directeurs</a:t>
            </a:r>
          </a:p>
          <a:p>
            <a:r>
              <a:rPr lang="fr-FR" sz="2400" b="1" dirty="0" smtClean="0"/>
              <a:t>Mantes / Les Mureaux</a:t>
            </a:r>
          </a:p>
          <a:p>
            <a:r>
              <a:rPr lang="fr-FR" sz="2400" b="1" dirty="0" smtClean="0"/>
              <a:t>Septembre 2016</a:t>
            </a:r>
            <a:endParaRPr lang="fr-FR" sz="2400" b="1" dirty="0" smtClean="0"/>
          </a:p>
          <a:p>
            <a:r>
              <a:rPr lang="fr-FR" sz="2400" b="1" dirty="0" smtClean="0"/>
              <a:t>CAAEE-EMS</a:t>
            </a:r>
          </a:p>
          <a:p>
            <a:endParaRPr lang="fr-FR" b="1" dirty="0"/>
          </a:p>
        </p:txBody>
      </p:sp>
    </p:spTree>
    <p:extLst>
      <p:ext uri="{BB962C8B-B14F-4D97-AF65-F5344CB8AC3E}">
        <p14:creationId xmlns:p14="http://schemas.microsoft.com/office/powerpoint/2010/main" val="33962271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53306" y="692696"/>
            <a:ext cx="7024687" cy="720080"/>
          </a:xfrm>
        </p:spPr>
        <p:txBody>
          <a:bodyPr>
            <a:normAutofit/>
          </a:bodyPr>
          <a:lstStyle/>
          <a:p>
            <a:pPr algn="ctr"/>
            <a:r>
              <a:rPr lang="fr-FR" sz="3600" b="1" dirty="0" smtClean="0">
                <a:effectLst>
                  <a:outerShdw blurRad="38100" dist="38100" dir="2700000" algn="tl">
                    <a:srgbClr val="000000">
                      <a:alpha val="43137"/>
                    </a:srgbClr>
                  </a:outerShdw>
                </a:effectLst>
              </a:rPr>
              <a:t>Les risques pour le harceleur</a:t>
            </a:r>
            <a:endParaRPr lang="fr-FR" sz="3600" b="1" dirty="0">
              <a:effectLst>
                <a:outerShdw blurRad="38100" dist="38100" dir="2700000" algn="tl">
                  <a:srgbClr val="000000">
                    <a:alpha val="43137"/>
                  </a:srgbClr>
                </a:outerShdw>
              </a:effectLst>
            </a:endParaRPr>
          </a:p>
        </p:txBody>
      </p:sp>
      <p:sp>
        <p:nvSpPr>
          <p:cNvPr id="6" name="Forme 5"/>
          <p:cNvSpPr/>
          <p:nvPr/>
        </p:nvSpPr>
        <p:spPr>
          <a:xfrm>
            <a:off x="827584" y="1453280"/>
            <a:ext cx="7704856" cy="4815535"/>
          </a:xfrm>
          <a:prstGeom prst="swooshArrow">
            <a:avLst>
              <a:gd name="adj1" fmla="val 25000"/>
              <a:gd name="adj2" fmla="val 25000"/>
            </a:avLst>
          </a:prstGeom>
        </p:spPr>
        <p:style>
          <a:lnRef idx="0">
            <a:schemeClr val="dk1">
              <a:hueOff val="0"/>
              <a:satOff val="0"/>
              <a:lumOff val="0"/>
              <a:alphaOff val="0"/>
            </a:schemeClr>
          </a:lnRef>
          <a:fillRef idx="1">
            <a:schemeClr val="accent4">
              <a:tint val="40000"/>
              <a:hueOff val="0"/>
              <a:satOff val="0"/>
              <a:lumOff val="0"/>
              <a:alphaOff val="0"/>
            </a:schemeClr>
          </a:fillRef>
          <a:effectRef idx="0">
            <a:schemeClr val="accent4">
              <a:tint val="40000"/>
              <a:hueOff val="0"/>
              <a:satOff val="0"/>
              <a:lumOff val="0"/>
              <a:alphaOff val="0"/>
            </a:schemeClr>
          </a:effectRef>
          <a:fontRef idx="minor">
            <a:schemeClr val="dk1">
              <a:hueOff val="0"/>
              <a:satOff val="0"/>
              <a:lumOff val="0"/>
              <a:alphaOff val="0"/>
            </a:schemeClr>
          </a:fontRef>
        </p:style>
      </p:sp>
      <p:sp>
        <p:nvSpPr>
          <p:cNvPr id="7" name="Ellipse 6"/>
          <p:cNvSpPr/>
          <p:nvPr/>
        </p:nvSpPr>
        <p:spPr>
          <a:xfrm>
            <a:off x="1806100" y="4776962"/>
            <a:ext cx="200326" cy="200326"/>
          </a:xfrm>
          <a:prstGeom prst="ellipse">
            <a:avLst/>
          </a:pr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8" name="Forme libre 7"/>
          <p:cNvSpPr/>
          <p:nvPr/>
        </p:nvSpPr>
        <p:spPr>
          <a:xfrm>
            <a:off x="417581" y="4437112"/>
            <a:ext cx="2081822" cy="1391689"/>
          </a:xfrm>
          <a:custGeom>
            <a:avLst/>
            <a:gdLst>
              <a:gd name="connsiteX0" fmla="*/ 0 w 1795231"/>
              <a:gd name="connsiteY0" fmla="*/ 0 h 1391689"/>
              <a:gd name="connsiteX1" fmla="*/ 1795231 w 1795231"/>
              <a:gd name="connsiteY1" fmla="*/ 0 h 1391689"/>
              <a:gd name="connsiteX2" fmla="*/ 1795231 w 1795231"/>
              <a:gd name="connsiteY2" fmla="*/ 1391689 h 1391689"/>
              <a:gd name="connsiteX3" fmla="*/ 0 w 1795231"/>
              <a:gd name="connsiteY3" fmla="*/ 1391689 h 1391689"/>
              <a:gd name="connsiteX4" fmla="*/ 0 w 1795231"/>
              <a:gd name="connsiteY4" fmla="*/ 0 h 13916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5231" h="1391689">
                <a:moveTo>
                  <a:pt x="0" y="0"/>
                </a:moveTo>
                <a:lnTo>
                  <a:pt x="1795231" y="0"/>
                </a:lnTo>
                <a:lnTo>
                  <a:pt x="1795231" y="1391689"/>
                </a:lnTo>
                <a:lnTo>
                  <a:pt x="0" y="139168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6149" tIns="0" rIns="0" bIns="0" numCol="1" spcCol="1270" anchor="t" anchorCtr="0">
            <a:noAutofit/>
          </a:bodyPr>
          <a:lstStyle/>
          <a:p>
            <a:pPr defTabSz="622300" fontAlgn="base">
              <a:lnSpc>
                <a:spcPct val="90000"/>
              </a:lnSpc>
              <a:spcBef>
                <a:spcPct val="0"/>
              </a:spcBef>
              <a:spcAft>
                <a:spcPct val="35000"/>
              </a:spcAft>
            </a:pPr>
            <a:r>
              <a:rPr lang="fr-FR" sz="2000" b="1" dirty="0">
                <a:solidFill>
                  <a:prstClr val="black">
                    <a:hueOff val="0"/>
                    <a:satOff val="0"/>
                    <a:lumOff val="0"/>
                    <a:alphaOff val="0"/>
                  </a:prstClr>
                </a:solidFill>
              </a:rPr>
              <a:t>A court terme:</a:t>
            </a:r>
          </a:p>
          <a:p>
            <a:pPr defTabSz="622300" fontAlgn="base">
              <a:lnSpc>
                <a:spcPct val="90000"/>
              </a:lnSpc>
              <a:spcBef>
                <a:spcPct val="0"/>
              </a:spcBef>
              <a:spcAft>
                <a:spcPct val="35000"/>
              </a:spcAft>
            </a:pPr>
            <a:r>
              <a:rPr lang="fr-FR" sz="2000" dirty="0">
                <a:solidFill>
                  <a:prstClr val="black">
                    <a:hueOff val="0"/>
                    <a:satOff val="0"/>
                    <a:lumOff val="0"/>
                    <a:alphaOff val="0"/>
                  </a:prstClr>
                </a:solidFill>
              </a:rPr>
              <a:t>- Empathie diminuée</a:t>
            </a:r>
          </a:p>
          <a:p>
            <a:pPr defTabSz="622300" fontAlgn="base">
              <a:lnSpc>
                <a:spcPct val="90000"/>
              </a:lnSpc>
              <a:spcBef>
                <a:spcPct val="0"/>
              </a:spcBef>
              <a:spcAft>
                <a:spcPct val="35000"/>
              </a:spcAft>
            </a:pPr>
            <a:r>
              <a:rPr lang="fr-FR" sz="2000" dirty="0">
                <a:solidFill>
                  <a:prstClr val="black">
                    <a:hueOff val="0"/>
                    <a:satOff val="0"/>
                    <a:lumOff val="0"/>
                    <a:alphaOff val="0"/>
                  </a:prstClr>
                </a:solidFill>
              </a:rPr>
              <a:t>- Sentiment d’impunité</a:t>
            </a:r>
          </a:p>
          <a:p>
            <a:pPr defTabSz="622300" fontAlgn="base">
              <a:lnSpc>
                <a:spcPct val="90000"/>
              </a:lnSpc>
              <a:spcBef>
                <a:spcPct val="0"/>
              </a:spcBef>
              <a:spcAft>
                <a:spcPct val="35000"/>
              </a:spcAft>
            </a:pPr>
            <a:r>
              <a:rPr lang="fr-FR" sz="2000" dirty="0">
                <a:solidFill>
                  <a:prstClr val="black">
                    <a:hueOff val="0"/>
                    <a:satOff val="0"/>
                    <a:lumOff val="0"/>
                    <a:alphaOff val="0"/>
                  </a:prstClr>
                </a:solidFill>
              </a:rPr>
              <a:t>- Répétition</a:t>
            </a:r>
          </a:p>
          <a:p>
            <a:pPr defTabSz="622300" fontAlgn="base">
              <a:lnSpc>
                <a:spcPct val="90000"/>
              </a:lnSpc>
              <a:spcBef>
                <a:spcPct val="0"/>
              </a:spcBef>
              <a:spcAft>
                <a:spcPct val="35000"/>
              </a:spcAft>
            </a:pPr>
            <a:endParaRPr lang="fr-FR" sz="1200" dirty="0">
              <a:solidFill>
                <a:prstClr val="black">
                  <a:hueOff val="0"/>
                  <a:satOff val="0"/>
                  <a:lumOff val="0"/>
                  <a:alphaOff val="0"/>
                </a:prstClr>
              </a:solidFill>
            </a:endParaRPr>
          </a:p>
          <a:p>
            <a:pPr defTabSz="622300" fontAlgn="base">
              <a:lnSpc>
                <a:spcPct val="90000"/>
              </a:lnSpc>
              <a:spcBef>
                <a:spcPct val="0"/>
              </a:spcBef>
              <a:spcAft>
                <a:spcPct val="35000"/>
              </a:spcAft>
            </a:pPr>
            <a:endParaRPr lang="fr-FR" sz="900" dirty="0">
              <a:solidFill>
                <a:prstClr val="black">
                  <a:hueOff val="0"/>
                  <a:satOff val="0"/>
                  <a:lumOff val="0"/>
                  <a:alphaOff val="0"/>
                </a:prstClr>
              </a:solidFill>
            </a:endParaRPr>
          </a:p>
        </p:txBody>
      </p:sp>
      <p:sp>
        <p:nvSpPr>
          <p:cNvPr id="9" name="Ellipse 8"/>
          <p:cNvSpPr/>
          <p:nvPr/>
        </p:nvSpPr>
        <p:spPr>
          <a:xfrm>
            <a:off x="3574365" y="3468100"/>
            <a:ext cx="362128" cy="362128"/>
          </a:xfrm>
          <a:prstGeom prst="ellipse">
            <a:avLst/>
          </a:prstGeom>
        </p:spPr>
        <p:style>
          <a:lnRef idx="2">
            <a:schemeClr val="lt1">
              <a:hueOff val="0"/>
              <a:satOff val="0"/>
              <a:lumOff val="0"/>
              <a:alphaOff val="0"/>
            </a:schemeClr>
          </a:lnRef>
          <a:fillRef idx="1">
            <a:schemeClr val="accent4">
              <a:hueOff val="-1075180"/>
              <a:satOff val="9543"/>
              <a:lumOff val="-3235"/>
              <a:alphaOff val="0"/>
            </a:schemeClr>
          </a:fillRef>
          <a:effectRef idx="0">
            <a:schemeClr val="accent4">
              <a:hueOff val="-1075180"/>
              <a:satOff val="9543"/>
              <a:lumOff val="-3235"/>
              <a:alphaOff val="0"/>
            </a:schemeClr>
          </a:effectRef>
          <a:fontRef idx="minor">
            <a:schemeClr val="lt1"/>
          </a:fontRef>
        </p:style>
      </p:sp>
      <p:sp>
        <p:nvSpPr>
          <p:cNvPr id="10" name="Forme libre 9"/>
          <p:cNvSpPr/>
          <p:nvPr/>
        </p:nvSpPr>
        <p:spPr>
          <a:xfrm>
            <a:off x="3755429" y="3649164"/>
            <a:ext cx="1849165" cy="2619651"/>
          </a:xfrm>
          <a:custGeom>
            <a:avLst/>
            <a:gdLst>
              <a:gd name="connsiteX0" fmla="*/ 0 w 1849165"/>
              <a:gd name="connsiteY0" fmla="*/ 0 h 2619651"/>
              <a:gd name="connsiteX1" fmla="*/ 1849165 w 1849165"/>
              <a:gd name="connsiteY1" fmla="*/ 0 h 2619651"/>
              <a:gd name="connsiteX2" fmla="*/ 1849165 w 1849165"/>
              <a:gd name="connsiteY2" fmla="*/ 2619651 h 2619651"/>
              <a:gd name="connsiteX3" fmla="*/ 0 w 1849165"/>
              <a:gd name="connsiteY3" fmla="*/ 2619651 h 2619651"/>
              <a:gd name="connsiteX4" fmla="*/ 0 w 1849165"/>
              <a:gd name="connsiteY4" fmla="*/ 0 h 2619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9165" h="2619651">
                <a:moveTo>
                  <a:pt x="0" y="0"/>
                </a:moveTo>
                <a:lnTo>
                  <a:pt x="1849165" y="0"/>
                </a:lnTo>
                <a:lnTo>
                  <a:pt x="1849165" y="2619651"/>
                </a:lnTo>
                <a:lnTo>
                  <a:pt x="0" y="261965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91884" tIns="0" rIns="0" bIns="0" numCol="1" spcCol="1270" anchor="t" anchorCtr="0">
            <a:noAutofit/>
          </a:bodyPr>
          <a:lstStyle/>
          <a:p>
            <a:pPr defTabSz="622300" fontAlgn="base">
              <a:lnSpc>
                <a:spcPct val="90000"/>
              </a:lnSpc>
              <a:spcBef>
                <a:spcPct val="0"/>
              </a:spcBef>
              <a:spcAft>
                <a:spcPct val="35000"/>
              </a:spcAft>
            </a:pPr>
            <a:r>
              <a:rPr lang="fr-FR" b="1" dirty="0">
                <a:solidFill>
                  <a:prstClr val="black">
                    <a:hueOff val="0"/>
                    <a:satOff val="0"/>
                    <a:lumOff val="0"/>
                    <a:alphaOff val="0"/>
                  </a:prstClr>
                </a:solidFill>
              </a:rPr>
              <a:t>A moyen terme:</a:t>
            </a:r>
            <a:endParaRPr lang="fr-FR" dirty="0">
              <a:solidFill>
                <a:prstClr val="black">
                  <a:hueOff val="0"/>
                  <a:satOff val="0"/>
                  <a:lumOff val="0"/>
                  <a:alphaOff val="0"/>
                </a:prstClr>
              </a:solidFill>
            </a:endParaRPr>
          </a:p>
          <a:p>
            <a:pPr defTabSz="622300" fontAlgn="base">
              <a:lnSpc>
                <a:spcPct val="90000"/>
              </a:lnSpc>
              <a:spcBef>
                <a:spcPct val="0"/>
              </a:spcBef>
              <a:spcAft>
                <a:spcPct val="35000"/>
              </a:spcAft>
            </a:pPr>
            <a:r>
              <a:rPr lang="fr-FR" dirty="0">
                <a:solidFill>
                  <a:prstClr val="black">
                    <a:hueOff val="0"/>
                    <a:satOff val="0"/>
                    <a:lumOff val="0"/>
                    <a:alphaOff val="0"/>
                  </a:prstClr>
                </a:solidFill>
              </a:rPr>
              <a:t>- Enkystement des comportements violents</a:t>
            </a:r>
          </a:p>
          <a:p>
            <a:pPr defTabSz="622300" fontAlgn="base">
              <a:lnSpc>
                <a:spcPct val="90000"/>
              </a:lnSpc>
              <a:spcBef>
                <a:spcPct val="0"/>
              </a:spcBef>
              <a:spcAft>
                <a:spcPct val="35000"/>
              </a:spcAft>
            </a:pPr>
            <a:r>
              <a:rPr lang="fr-FR" dirty="0">
                <a:solidFill>
                  <a:prstClr val="black">
                    <a:hueOff val="0"/>
                    <a:satOff val="0"/>
                    <a:lumOff val="0"/>
                    <a:alphaOff val="0"/>
                  </a:prstClr>
                </a:solidFill>
              </a:rPr>
              <a:t>- Effets sur la réussite scolaire</a:t>
            </a:r>
          </a:p>
          <a:p>
            <a:pPr defTabSz="622300" fontAlgn="base">
              <a:lnSpc>
                <a:spcPct val="90000"/>
              </a:lnSpc>
              <a:spcBef>
                <a:spcPct val="0"/>
              </a:spcBef>
              <a:spcAft>
                <a:spcPct val="35000"/>
              </a:spcAft>
            </a:pPr>
            <a:r>
              <a:rPr lang="fr-FR" dirty="0">
                <a:solidFill>
                  <a:prstClr val="black"/>
                </a:solidFill>
              </a:rPr>
              <a:t>- Marginalisation</a:t>
            </a:r>
            <a:endParaRPr lang="fr-FR" dirty="0">
              <a:solidFill>
                <a:prstClr val="black">
                  <a:hueOff val="0"/>
                  <a:satOff val="0"/>
                  <a:lumOff val="0"/>
                  <a:alphaOff val="0"/>
                </a:prstClr>
              </a:solidFill>
            </a:endParaRPr>
          </a:p>
        </p:txBody>
      </p:sp>
      <p:sp>
        <p:nvSpPr>
          <p:cNvPr id="11" name="Ellipse 10"/>
          <p:cNvSpPr/>
          <p:nvPr/>
        </p:nvSpPr>
        <p:spPr>
          <a:xfrm>
            <a:off x="5700905" y="2671610"/>
            <a:ext cx="500815" cy="500815"/>
          </a:xfrm>
          <a:prstGeom prst="ellipse">
            <a:avLst/>
          </a:prstGeom>
        </p:spPr>
        <p:style>
          <a:lnRef idx="2">
            <a:schemeClr val="lt1">
              <a:hueOff val="0"/>
              <a:satOff val="0"/>
              <a:lumOff val="0"/>
              <a:alphaOff val="0"/>
            </a:schemeClr>
          </a:lnRef>
          <a:fillRef idx="1">
            <a:schemeClr val="accent4">
              <a:hueOff val="-2150360"/>
              <a:satOff val="19087"/>
              <a:lumOff val="-6471"/>
              <a:alphaOff val="0"/>
            </a:schemeClr>
          </a:fillRef>
          <a:effectRef idx="0">
            <a:schemeClr val="accent4">
              <a:hueOff val="-2150360"/>
              <a:satOff val="19087"/>
              <a:lumOff val="-6471"/>
              <a:alphaOff val="0"/>
            </a:schemeClr>
          </a:effectRef>
          <a:fontRef idx="minor">
            <a:schemeClr val="lt1"/>
          </a:fontRef>
        </p:style>
      </p:sp>
      <p:sp>
        <p:nvSpPr>
          <p:cNvPr id="12" name="Forme libre 11"/>
          <p:cNvSpPr/>
          <p:nvPr/>
        </p:nvSpPr>
        <p:spPr>
          <a:xfrm>
            <a:off x="5951313" y="2922018"/>
            <a:ext cx="1849165" cy="3346796"/>
          </a:xfrm>
          <a:custGeom>
            <a:avLst/>
            <a:gdLst>
              <a:gd name="connsiteX0" fmla="*/ 0 w 1849165"/>
              <a:gd name="connsiteY0" fmla="*/ 0 h 3346796"/>
              <a:gd name="connsiteX1" fmla="*/ 1849165 w 1849165"/>
              <a:gd name="connsiteY1" fmla="*/ 0 h 3346796"/>
              <a:gd name="connsiteX2" fmla="*/ 1849165 w 1849165"/>
              <a:gd name="connsiteY2" fmla="*/ 3346796 h 3346796"/>
              <a:gd name="connsiteX3" fmla="*/ 0 w 1849165"/>
              <a:gd name="connsiteY3" fmla="*/ 3346796 h 3346796"/>
              <a:gd name="connsiteX4" fmla="*/ 0 w 1849165"/>
              <a:gd name="connsiteY4" fmla="*/ 0 h 33467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9165" h="3346796">
                <a:moveTo>
                  <a:pt x="0" y="0"/>
                </a:moveTo>
                <a:lnTo>
                  <a:pt x="1849165" y="0"/>
                </a:lnTo>
                <a:lnTo>
                  <a:pt x="1849165" y="3346796"/>
                </a:lnTo>
                <a:lnTo>
                  <a:pt x="0" y="334679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65372" tIns="0" rIns="0" bIns="0" numCol="1" spcCol="1270" anchor="t" anchorCtr="0">
            <a:noAutofit/>
          </a:bodyPr>
          <a:lstStyle/>
          <a:p>
            <a:pPr defTabSz="622300" fontAlgn="base">
              <a:lnSpc>
                <a:spcPct val="90000"/>
              </a:lnSpc>
              <a:spcBef>
                <a:spcPct val="0"/>
              </a:spcBef>
              <a:spcAft>
                <a:spcPct val="35000"/>
              </a:spcAft>
            </a:pPr>
            <a:r>
              <a:rPr lang="fr-FR" b="1" dirty="0">
                <a:solidFill>
                  <a:prstClr val="black">
                    <a:hueOff val="0"/>
                    <a:satOff val="0"/>
                    <a:lumOff val="0"/>
                    <a:alphaOff val="0"/>
                  </a:prstClr>
                </a:solidFill>
              </a:rPr>
              <a:t>A long terme: </a:t>
            </a:r>
          </a:p>
          <a:p>
            <a:pPr defTabSz="622300" fontAlgn="base">
              <a:lnSpc>
                <a:spcPct val="90000"/>
              </a:lnSpc>
              <a:spcBef>
                <a:spcPct val="0"/>
              </a:spcBef>
              <a:spcAft>
                <a:spcPct val="35000"/>
              </a:spcAft>
            </a:pPr>
            <a:r>
              <a:rPr lang="fr-FR" dirty="0">
                <a:solidFill>
                  <a:prstClr val="black"/>
                </a:solidFill>
              </a:rPr>
              <a:t>- </a:t>
            </a:r>
            <a:r>
              <a:rPr lang="fr-FR" dirty="0">
                <a:solidFill>
                  <a:prstClr val="black">
                    <a:hueOff val="0"/>
                    <a:satOff val="0"/>
                    <a:lumOff val="0"/>
                    <a:alphaOff val="0"/>
                  </a:prstClr>
                </a:solidFill>
              </a:rPr>
              <a:t>Délinquance</a:t>
            </a:r>
            <a:endParaRPr lang="fr-FR" dirty="0">
              <a:solidFill>
                <a:prstClr val="black"/>
              </a:solidFill>
            </a:endParaRPr>
          </a:p>
          <a:p>
            <a:pPr defTabSz="622300" fontAlgn="base">
              <a:lnSpc>
                <a:spcPct val="90000"/>
              </a:lnSpc>
              <a:spcBef>
                <a:spcPct val="0"/>
              </a:spcBef>
              <a:spcAft>
                <a:spcPct val="35000"/>
              </a:spcAft>
            </a:pPr>
            <a:r>
              <a:rPr lang="fr-FR" dirty="0">
                <a:solidFill>
                  <a:prstClr val="black"/>
                </a:solidFill>
              </a:rPr>
              <a:t> - Périodes d’abattement</a:t>
            </a:r>
          </a:p>
          <a:p>
            <a:pPr defTabSz="622300" fontAlgn="base">
              <a:lnSpc>
                <a:spcPct val="90000"/>
              </a:lnSpc>
              <a:spcBef>
                <a:spcPct val="0"/>
              </a:spcBef>
              <a:spcAft>
                <a:spcPct val="35000"/>
              </a:spcAft>
            </a:pPr>
            <a:r>
              <a:rPr lang="fr-FR" dirty="0">
                <a:solidFill>
                  <a:prstClr val="black"/>
                </a:solidFill>
              </a:rPr>
              <a:t>- Périodes de dépression avec conduites addictives</a:t>
            </a:r>
          </a:p>
          <a:p>
            <a:pPr defTabSz="622300" fontAlgn="base">
              <a:lnSpc>
                <a:spcPct val="90000"/>
              </a:lnSpc>
              <a:spcBef>
                <a:spcPct val="0"/>
              </a:spcBef>
              <a:spcAft>
                <a:spcPct val="35000"/>
              </a:spcAft>
            </a:pPr>
            <a:endParaRPr lang="fr-FR" sz="1700" dirty="0">
              <a:solidFill>
                <a:prstClr val="black">
                  <a:hueOff val="0"/>
                  <a:satOff val="0"/>
                  <a:lumOff val="0"/>
                  <a:alphaOff val="0"/>
                </a:prstClr>
              </a:solidFill>
            </a:endParaRPr>
          </a:p>
        </p:txBody>
      </p:sp>
    </p:spTree>
    <p:extLst>
      <p:ext uri="{BB962C8B-B14F-4D97-AF65-F5344CB8AC3E}">
        <p14:creationId xmlns:p14="http://schemas.microsoft.com/office/powerpoint/2010/main" val="7534676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500"/>
                                        <p:tgtEl>
                                          <p:spTgt spid="10"/>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500"/>
                                        <p:tgtEl>
                                          <p:spTgt spid="11"/>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10" grpId="0"/>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Reconnaître le harcèlement, pas facile…</a:t>
            </a:r>
            <a:endParaRPr lang="fr-FR" dirty="0"/>
          </a:p>
        </p:txBody>
      </p:sp>
      <p:graphicFrame>
        <p:nvGraphicFramePr>
          <p:cNvPr id="3" name="Diagramme 2"/>
          <p:cNvGraphicFramePr/>
          <p:nvPr>
            <p:extLst>
              <p:ext uri="{D42A27DB-BD31-4B8C-83A1-F6EECF244321}">
                <p14:modId xmlns:p14="http://schemas.microsoft.com/office/powerpoint/2010/main" val="3837073654"/>
              </p:ext>
            </p:extLst>
          </p:nvPr>
        </p:nvGraphicFramePr>
        <p:xfrm>
          <a:off x="683568" y="476672"/>
          <a:ext cx="8208912" cy="38164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97058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62000" y="4797152"/>
            <a:ext cx="7770440" cy="1375048"/>
          </a:xfrm>
        </p:spPr>
        <p:txBody>
          <a:bodyPr>
            <a:normAutofit fontScale="90000"/>
          </a:bodyPr>
          <a:lstStyle/>
          <a:p>
            <a:r>
              <a:rPr lang="fr-FR" dirty="0" smtClean="0"/>
              <a:t>Agir contre le harcèlement…</a:t>
            </a:r>
            <a:endParaRPr lang="fr-FR" dirty="0"/>
          </a:p>
        </p:txBody>
      </p:sp>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1169988"/>
            <a:ext cx="8208912" cy="4097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2979271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0"/>
            <a:ext cx="9036496" cy="6741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2296086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cap="all" dirty="0">
                <a:effectLst>
                  <a:reflection blurRad="12700" stA="28000" endPos="45000" dist="1003" dir="5400000" sy="-100000" algn="bl"/>
                </a:effectLst>
              </a:rPr>
              <a:t>QUALITE DE VIE</a:t>
            </a:r>
            <a:endParaRPr lang="fr-FR" dirty="0"/>
          </a:p>
        </p:txBody>
      </p:sp>
      <p:graphicFrame>
        <p:nvGraphicFramePr>
          <p:cNvPr id="3" name="Diagramme 2"/>
          <p:cNvGraphicFramePr/>
          <p:nvPr>
            <p:extLst>
              <p:ext uri="{D42A27DB-BD31-4B8C-83A1-F6EECF244321}">
                <p14:modId xmlns:p14="http://schemas.microsoft.com/office/powerpoint/2010/main" val="3853744542"/>
              </p:ext>
            </p:extLst>
          </p:nvPr>
        </p:nvGraphicFramePr>
        <p:xfrm>
          <a:off x="251520" y="476672"/>
          <a:ext cx="8743950" cy="47815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4731202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62000" y="5373216"/>
            <a:ext cx="6781800" cy="1080120"/>
          </a:xfrm>
        </p:spPr>
        <p:txBody>
          <a:bodyPr>
            <a:normAutofit fontScale="90000"/>
          </a:bodyPr>
          <a:lstStyle/>
          <a:p>
            <a:r>
              <a:rPr lang="fr-FR" dirty="0" smtClean="0"/>
              <a:t>Pour réfléchir ensemble </a:t>
            </a:r>
            <a:endParaRPr lang="fr-FR" dirty="0"/>
          </a:p>
        </p:txBody>
      </p:sp>
      <p:graphicFrame>
        <p:nvGraphicFramePr>
          <p:cNvPr id="3" name="Diagramme 2"/>
          <p:cNvGraphicFramePr/>
          <p:nvPr>
            <p:extLst>
              <p:ext uri="{D42A27DB-BD31-4B8C-83A1-F6EECF244321}">
                <p14:modId xmlns:p14="http://schemas.microsoft.com/office/powerpoint/2010/main" val="2521037222"/>
              </p:ext>
            </p:extLst>
          </p:nvPr>
        </p:nvGraphicFramePr>
        <p:xfrm>
          <a:off x="1403648" y="476672"/>
          <a:ext cx="6792416" cy="49843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5593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graphicEl>
                                              <a:dgm id="{0DACE6B9-3E65-48DC-A165-74F928795B5F}"/>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graphicEl>
                                              <a:dgm id="{3E52AB4B-B7E5-49A7-AC22-9AF0FF087BCF}"/>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graphicEl>
                                              <a:dgm id="{96D81714-4803-4F3F-8E0B-58B96CBB332A}"/>
                                            </p:graphic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graphicEl>
                                              <a:dgm id="{520889E3-8D17-41FB-B9AB-481F2F45B240}"/>
                                            </p:graphic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graphicEl>
                                              <a:dgm id="{1D163ACD-662F-4689-91A8-51E1A3280E17}"/>
                                            </p:graphic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graphicEl>
                                              <a:dgm id="{93114C21-3326-45DD-960F-AD5CBCE9F71F}"/>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graphicEl>
                                              <a:dgm id="{7A1EB359-3FD7-4C65-9183-152531EEB1C9}"/>
                                            </p:graphic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graphicEl>
                                              <a:dgm id="{88E540A7-25CC-46E1-88A2-43F65A29253B}"/>
                                            </p:graphic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graphicEl>
                                              <a:dgm id="{550DDDB7-C869-4607-B501-BCC598B2AC32}"/>
                                            </p:graphic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
                                            <p:graphicEl>
                                              <a:dgm id="{813BD39D-DB0C-4A68-ADF4-9F32C729CB75}"/>
                                            </p:graphic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graphicEl>
                                              <a:dgm id="{81AB3868-7AB6-45B5-8724-012DF23D748E}"/>
                                            </p:graphic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
                                            <p:graphicEl>
                                              <a:dgm id="{070883DD-5E2A-4A5B-92F2-5216990FE1C1}"/>
                                            </p:graphic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
                                            <p:graphicEl>
                                              <a:dgm id="{2F726DBC-BEB7-4991-88B1-C1DFCC6BEF6C}"/>
                                            </p:graphicEl>
                                          </p:spTgt>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
                                            <p:graphicEl>
                                              <a:dgm id="{19F0E98E-46E6-416D-B931-DF5CDFBAC696}"/>
                                            </p:graphic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
                                            <p:graphicEl>
                                              <a:dgm id="{4EDCF0DC-FF69-4F12-A0D8-6CDD2F05E7B1}"/>
                                            </p:graphicEl>
                                          </p:spTgt>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3">
                                            <p:graphicEl>
                                              <a:dgm id="{320C7A69-EEFF-4ABD-8C91-725877C78939}"/>
                                            </p:graphicEl>
                                          </p:spTgt>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3">
                                            <p:graphicEl>
                                              <a:dgm id="{FCCE7BCE-017A-4D14-A116-4EB5A9E8136B}"/>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one"/>
        </p:bldSub>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286000" y="-27087046"/>
            <a:ext cx="4572000" cy="19482256"/>
          </a:xfrm>
          <a:prstGeom prst="rect">
            <a:avLst/>
          </a:prstGeom>
        </p:spPr>
        <p:txBody>
          <a:bodyPr>
            <a:spAutoFit/>
          </a:bodyPr>
          <a:lstStyle/>
          <a:p>
            <a:endParaRPr lang="fr-FR" dirty="0"/>
          </a:p>
          <a:p>
            <a:endParaRPr lang="fr-FR" dirty="0"/>
          </a:p>
          <a:p>
            <a:r>
              <a:rPr lang="fr-FR" dirty="0" smtClean="0"/>
              <a:t>•</a:t>
            </a:r>
            <a:endParaRPr lang="fr-FR" dirty="0"/>
          </a:p>
          <a:p>
            <a:r>
              <a:rPr lang="fr-FR" dirty="0"/>
              <a:t>Rencontre avec les parents</a:t>
            </a:r>
          </a:p>
          <a:p>
            <a:r>
              <a:rPr lang="fr-FR" dirty="0"/>
              <a:t>:</a:t>
            </a:r>
          </a:p>
          <a:p>
            <a:r>
              <a:rPr lang="fr-FR" dirty="0"/>
              <a:t>-</a:t>
            </a:r>
          </a:p>
          <a:p>
            <a:r>
              <a:rPr lang="fr-FR" dirty="0"/>
              <a:t>Les parents de l’élève victime sont entendus, soutenus et assurés de la </a:t>
            </a:r>
          </a:p>
          <a:p>
            <a:r>
              <a:rPr lang="fr-FR" dirty="0"/>
              <a:t>protection de leur enfant. </a:t>
            </a:r>
          </a:p>
          <a:p>
            <a:r>
              <a:rPr lang="fr-FR" dirty="0"/>
              <a:t>Ils sont associé</a:t>
            </a:r>
          </a:p>
          <a:p>
            <a:r>
              <a:rPr lang="fr-FR" dirty="0"/>
              <a:t>s au traitement de la </a:t>
            </a:r>
          </a:p>
          <a:p>
            <a:r>
              <a:rPr lang="fr-FR" dirty="0"/>
              <a:t>situation et </a:t>
            </a:r>
          </a:p>
          <a:p>
            <a:r>
              <a:rPr lang="fr-FR" dirty="0"/>
              <a:t>informés de leurs droits. </a:t>
            </a:r>
          </a:p>
          <a:p>
            <a:r>
              <a:rPr lang="fr-FR" dirty="0"/>
              <a:t>Il leur est fortement </a:t>
            </a:r>
          </a:p>
          <a:p>
            <a:r>
              <a:rPr lang="fr-FR" dirty="0" err="1"/>
              <a:t>décons</a:t>
            </a:r>
            <a:endParaRPr lang="fr-FR" dirty="0"/>
          </a:p>
          <a:p>
            <a:r>
              <a:rPr lang="fr-FR" dirty="0"/>
              <a:t>e</a:t>
            </a:r>
          </a:p>
          <a:p>
            <a:r>
              <a:rPr lang="fr-FR" dirty="0"/>
              <a:t>i</a:t>
            </a:r>
          </a:p>
          <a:p>
            <a:r>
              <a:rPr lang="fr-FR" dirty="0" err="1"/>
              <a:t>llé</a:t>
            </a:r>
            <a:r>
              <a:rPr lang="fr-FR" dirty="0"/>
              <a:t> de tenter de régler eux</a:t>
            </a:r>
          </a:p>
          <a:p>
            <a:r>
              <a:rPr lang="fr-FR" dirty="0"/>
              <a:t>-</a:t>
            </a:r>
          </a:p>
          <a:p>
            <a:r>
              <a:rPr lang="fr-FR" dirty="0"/>
              <a:t>même</a:t>
            </a:r>
          </a:p>
          <a:p>
            <a:r>
              <a:rPr lang="fr-FR" dirty="0"/>
              <a:t>s</a:t>
            </a:r>
          </a:p>
          <a:p>
            <a:r>
              <a:rPr lang="fr-FR" dirty="0"/>
              <a:t>le problème. </a:t>
            </a:r>
          </a:p>
          <a:p>
            <a:r>
              <a:rPr lang="fr-FR" dirty="0"/>
              <a:t>Le rôle </a:t>
            </a:r>
          </a:p>
          <a:p>
            <a:r>
              <a:rPr lang="fr-FR" dirty="0"/>
              <a:t>protecteur de l’École </a:t>
            </a:r>
          </a:p>
          <a:p>
            <a:r>
              <a:rPr lang="fr-FR" dirty="0"/>
              <a:t>leur </a:t>
            </a:r>
          </a:p>
          <a:p>
            <a:r>
              <a:rPr lang="fr-FR" dirty="0"/>
              <a:t>est</a:t>
            </a:r>
          </a:p>
          <a:p>
            <a:r>
              <a:rPr lang="fr-FR" dirty="0"/>
              <a:t>rappelé ainsi que la mobilisation de </a:t>
            </a:r>
          </a:p>
          <a:p>
            <a:r>
              <a:rPr lang="fr-FR" dirty="0"/>
              <a:t>tous les acteurs pour assurer ce rôle.</a:t>
            </a:r>
          </a:p>
          <a:p>
            <a:r>
              <a:rPr lang="fr-FR" dirty="0"/>
              <a:t>La fiche conseil aux parents de </a:t>
            </a:r>
          </a:p>
          <a:p>
            <a:r>
              <a:rPr lang="fr-FR" dirty="0"/>
              <a:t>victimes </a:t>
            </a:r>
          </a:p>
          <a:p>
            <a:r>
              <a:rPr lang="fr-FR" dirty="0"/>
              <a:t>(disponible sur le site </a:t>
            </a:r>
          </a:p>
          <a:p>
            <a:r>
              <a:rPr lang="fr-FR" dirty="0"/>
              <a:t>www.education.gouv.fr/nonauharcelement</a:t>
            </a:r>
          </a:p>
          <a:p>
            <a:r>
              <a:rPr lang="fr-FR" dirty="0"/>
              <a:t>) </a:t>
            </a:r>
          </a:p>
          <a:p>
            <a:r>
              <a:rPr lang="fr-FR" dirty="0"/>
              <a:t>peut être donnée aux </a:t>
            </a:r>
          </a:p>
          <a:p>
            <a:r>
              <a:rPr lang="fr-FR" dirty="0"/>
              <a:t>parents.</a:t>
            </a:r>
          </a:p>
          <a:p>
            <a:r>
              <a:rPr lang="fr-FR" dirty="0"/>
              <a:t>-</a:t>
            </a:r>
          </a:p>
          <a:p>
            <a:r>
              <a:rPr lang="fr-FR" dirty="0"/>
              <a:t>Les parents de l’élève ou des élèves auteur(s) sont reçus et informés </a:t>
            </a:r>
          </a:p>
          <a:p>
            <a:r>
              <a:rPr lang="fr-FR" dirty="0"/>
              <a:t>de la situation.</a:t>
            </a:r>
          </a:p>
          <a:p>
            <a:r>
              <a:rPr lang="fr-FR" dirty="0"/>
              <a:t>L</a:t>
            </a:r>
          </a:p>
          <a:p>
            <a:r>
              <a:rPr lang="fr-FR" dirty="0" err="1"/>
              <a:t>eur</a:t>
            </a:r>
            <a:r>
              <a:rPr lang="fr-FR" dirty="0"/>
              <a:t> </a:t>
            </a:r>
          </a:p>
          <a:p>
            <a:r>
              <a:rPr lang="fr-FR" dirty="0"/>
              <a:t>sont </a:t>
            </a:r>
          </a:p>
          <a:p>
            <a:r>
              <a:rPr lang="fr-FR" dirty="0"/>
              <a:t>rappelé les conséquences des actes </a:t>
            </a:r>
          </a:p>
          <a:p>
            <a:r>
              <a:rPr lang="fr-FR" dirty="0"/>
              <a:t>Protocole de traitement des situations de harcèlement dans le premier degré</a:t>
            </a:r>
          </a:p>
          <a:p>
            <a:r>
              <a:rPr lang="fr-FR" dirty="0"/>
              <a:t>Octobre 2015</a:t>
            </a:r>
          </a:p>
          <a:p>
            <a:r>
              <a:rPr lang="fr-FR" dirty="0"/>
              <a:t>Page </a:t>
            </a:r>
          </a:p>
          <a:p>
            <a:r>
              <a:rPr lang="fr-FR" dirty="0"/>
              <a:t>5</a:t>
            </a:r>
          </a:p>
          <a:p>
            <a:r>
              <a:rPr lang="fr-FR" dirty="0"/>
              <a:t>commis, le type de </a:t>
            </a:r>
          </a:p>
          <a:p>
            <a:r>
              <a:rPr lang="fr-FR" dirty="0"/>
              <a:t>mesures possibles concernant leur enfant</a:t>
            </a:r>
          </a:p>
          <a:p>
            <a:r>
              <a:rPr lang="fr-FR" dirty="0"/>
              <a:t>à la </a:t>
            </a:r>
          </a:p>
          <a:p>
            <a:r>
              <a:rPr lang="fr-FR" dirty="0"/>
              <a:t>fois en terme</a:t>
            </a:r>
          </a:p>
          <a:p>
            <a:r>
              <a:rPr lang="fr-FR" dirty="0"/>
              <a:t>s</a:t>
            </a:r>
          </a:p>
          <a:p>
            <a:r>
              <a:rPr lang="fr-FR" dirty="0"/>
              <a:t>de punition mais aussi en terme</a:t>
            </a:r>
          </a:p>
          <a:p>
            <a:r>
              <a:rPr lang="fr-FR" dirty="0"/>
              <a:t>s</a:t>
            </a:r>
          </a:p>
          <a:p>
            <a:r>
              <a:rPr lang="fr-FR" dirty="0"/>
              <a:t>d’accompagnement </a:t>
            </a:r>
          </a:p>
          <a:p>
            <a:r>
              <a:rPr lang="fr-FR" dirty="0"/>
              <a:t>éducatif</a:t>
            </a:r>
          </a:p>
          <a:p>
            <a:r>
              <a:rPr lang="fr-FR" dirty="0"/>
              <a:t>.</a:t>
            </a:r>
          </a:p>
          <a:p>
            <a:r>
              <a:rPr lang="fr-FR" dirty="0"/>
              <a:t>Leur avis peut</a:t>
            </a:r>
          </a:p>
          <a:p>
            <a:r>
              <a:rPr lang="fr-FR" dirty="0"/>
              <a:t>être demandé concernant les punitions </a:t>
            </a:r>
          </a:p>
          <a:p>
            <a:r>
              <a:rPr lang="fr-FR" dirty="0"/>
              <a:t>proposées. Leur concours est</a:t>
            </a:r>
          </a:p>
          <a:p>
            <a:r>
              <a:rPr lang="fr-FR" dirty="0"/>
              <a:t>,</a:t>
            </a:r>
          </a:p>
          <a:p>
            <a:r>
              <a:rPr lang="fr-FR" dirty="0"/>
              <a:t>en effet</a:t>
            </a:r>
          </a:p>
          <a:p>
            <a:r>
              <a:rPr lang="fr-FR" dirty="0"/>
              <a:t>,</a:t>
            </a:r>
          </a:p>
          <a:p>
            <a:r>
              <a:rPr lang="fr-FR" dirty="0"/>
              <a:t>utile pour la résolution de la </a:t>
            </a:r>
          </a:p>
          <a:p>
            <a:r>
              <a:rPr lang="fr-FR" dirty="0"/>
              <a:t>situation.</a:t>
            </a:r>
          </a:p>
          <a:p>
            <a:r>
              <a:rPr lang="fr-FR" dirty="0" smtClean="0"/>
              <a:t>. </a:t>
            </a:r>
            <a:endParaRPr lang="fr-FR" dirty="0"/>
          </a:p>
          <a:p>
            <a:r>
              <a:rPr lang="fr-FR" dirty="0"/>
              <a:t>Il convient de rassurer leurs </a:t>
            </a:r>
          </a:p>
          <a:p>
            <a:r>
              <a:rPr lang="fr-FR" dirty="0"/>
              <a:t>parents ou responsables légaux et d’insister</a:t>
            </a:r>
          </a:p>
          <a:p>
            <a:r>
              <a:rPr lang="fr-FR" dirty="0" smtClean="0"/>
              <a:t>sur</a:t>
            </a:r>
            <a:endParaRPr lang="fr-FR" dirty="0"/>
          </a:p>
        </p:txBody>
      </p:sp>
      <p:sp>
        <p:nvSpPr>
          <p:cNvPr id="7" name="Rectangle 6"/>
          <p:cNvSpPr/>
          <p:nvPr/>
        </p:nvSpPr>
        <p:spPr>
          <a:xfrm>
            <a:off x="467544" y="620688"/>
            <a:ext cx="8208912" cy="5355312"/>
          </a:xfrm>
          <a:prstGeom prst="rect">
            <a:avLst/>
          </a:prstGeom>
        </p:spPr>
        <p:txBody>
          <a:bodyPr wrap="square">
            <a:spAutoFit/>
          </a:bodyPr>
          <a:lstStyle/>
          <a:p>
            <a:endParaRPr lang="fr-FR" dirty="0"/>
          </a:p>
          <a:p>
            <a:r>
              <a:rPr lang="fr-FR" dirty="0"/>
              <a:t>Les parents de l’élève victime sont entendus, soutenus et assurés de la protection de leur enfant. </a:t>
            </a:r>
          </a:p>
          <a:p>
            <a:r>
              <a:rPr lang="fr-FR" dirty="0"/>
              <a:t>Ils sont associés au traitement de la situation et informés de leurs droits. </a:t>
            </a:r>
          </a:p>
          <a:p>
            <a:r>
              <a:rPr lang="fr-FR" dirty="0"/>
              <a:t>Il leur est fortement déconseillé de tenter de régler eux-mêmes</a:t>
            </a:r>
          </a:p>
          <a:p>
            <a:r>
              <a:rPr lang="fr-FR" dirty="0"/>
              <a:t>le problème. </a:t>
            </a:r>
          </a:p>
          <a:p>
            <a:r>
              <a:rPr lang="fr-FR" dirty="0"/>
              <a:t>Le rôle protecteur de l’École leur est rappelé ainsi que la mobilisation de tous les acteurs pour assurer ce rôle.</a:t>
            </a:r>
          </a:p>
          <a:p>
            <a:r>
              <a:rPr lang="fr-FR" dirty="0"/>
              <a:t>La fiche conseil aux parents de </a:t>
            </a:r>
            <a:r>
              <a:rPr lang="fr-FR" dirty="0" smtClean="0"/>
              <a:t>victimes peut </a:t>
            </a:r>
            <a:r>
              <a:rPr lang="fr-FR" dirty="0"/>
              <a:t>être donnée aux parents.</a:t>
            </a:r>
          </a:p>
          <a:p>
            <a:endParaRPr lang="fr-FR" dirty="0"/>
          </a:p>
          <a:p>
            <a:r>
              <a:rPr lang="fr-FR" dirty="0"/>
              <a:t>Les parents de l’élève ou des élèves auteur(s) sont reçus et informés </a:t>
            </a:r>
          </a:p>
          <a:p>
            <a:r>
              <a:rPr lang="fr-FR" dirty="0"/>
              <a:t>de la situation.</a:t>
            </a:r>
          </a:p>
          <a:p>
            <a:r>
              <a:rPr lang="fr-FR" dirty="0"/>
              <a:t>Leur sont rappelé les conséquences des actes commis, le type de </a:t>
            </a:r>
          </a:p>
          <a:p>
            <a:r>
              <a:rPr lang="fr-FR" dirty="0"/>
              <a:t>mesures possibles concernant leur enfant à la fois en terme de punition mais aussi </a:t>
            </a:r>
            <a:r>
              <a:rPr lang="fr-FR" dirty="0" smtClean="0"/>
              <a:t>e</a:t>
            </a:r>
            <a:endParaRPr lang="fr-FR" dirty="0"/>
          </a:p>
          <a:p>
            <a:r>
              <a:rPr lang="fr-FR" dirty="0" smtClean="0"/>
              <a:t>me </a:t>
            </a:r>
            <a:r>
              <a:rPr lang="fr-FR" dirty="0"/>
              <a:t>d’accompagnement éducatif</a:t>
            </a:r>
          </a:p>
          <a:p>
            <a:r>
              <a:rPr lang="fr-FR" dirty="0"/>
              <a:t>.</a:t>
            </a:r>
          </a:p>
          <a:p>
            <a:r>
              <a:rPr lang="fr-FR" dirty="0"/>
              <a:t>Leur avis peut être demandé concernant les punitions </a:t>
            </a:r>
          </a:p>
          <a:p>
            <a:r>
              <a:rPr lang="fr-FR" dirty="0"/>
              <a:t>proposées. </a:t>
            </a:r>
            <a:r>
              <a:rPr lang="fr-FR" dirty="0" smtClean="0"/>
              <a:t>Le r </a:t>
            </a:r>
            <a:r>
              <a:rPr lang="fr-FR" dirty="0"/>
              <a:t>concours est en effet utile pour la résolution de la </a:t>
            </a:r>
          </a:p>
          <a:p>
            <a:r>
              <a:rPr lang="fr-FR" dirty="0"/>
              <a:t>situation.</a:t>
            </a:r>
          </a:p>
        </p:txBody>
      </p:sp>
    </p:spTree>
    <p:extLst>
      <p:ext uri="{BB962C8B-B14F-4D97-AF65-F5344CB8AC3E}">
        <p14:creationId xmlns:p14="http://schemas.microsoft.com/office/powerpoint/2010/main" val="11278689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L’école et le harcèlement</a:t>
            </a:r>
            <a:endParaRPr lang="fr-FR" dirty="0"/>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val="1811055159"/>
              </p:ext>
            </p:extLst>
          </p:nvPr>
        </p:nvGraphicFramePr>
        <p:xfrm>
          <a:off x="762000" y="685800"/>
          <a:ext cx="7543800" cy="3886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470120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66610" y="408127"/>
            <a:ext cx="7208228" cy="1001168"/>
          </a:xfrm>
        </p:spPr>
        <p:txBody>
          <a:bodyPr>
            <a:normAutofit fontScale="90000"/>
          </a:bodyPr>
          <a:lstStyle/>
          <a:p>
            <a:pPr eaLnBrk="1" fontAlgn="auto" hangingPunct="1">
              <a:spcAft>
                <a:spcPts val="0"/>
              </a:spcAft>
              <a:defRPr/>
            </a:pPr>
            <a:r>
              <a:rPr lang="fr-FR" dirty="0" smtClean="0"/>
              <a:t>Définition</a:t>
            </a:r>
            <a:br>
              <a:rPr lang="fr-FR" dirty="0" smtClean="0"/>
            </a:br>
            <a:endParaRPr lang="fr-FR" dirty="0"/>
          </a:p>
        </p:txBody>
      </p:sp>
      <p:sp>
        <p:nvSpPr>
          <p:cNvPr id="14337" name="Espace réservé du contenu 2"/>
          <p:cNvSpPr>
            <a:spLocks noGrp="1"/>
          </p:cNvSpPr>
          <p:nvPr>
            <p:ph idx="1"/>
          </p:nvPr>
        </p:nvSpPr>
        <p:spPr>
          <a:xfrm>
            <a:off x="453256" y="585097"/>
            <a:ext cx="7715200" cy="4525962"/>
          </a:xfrm>
        </p:spPr>
        <p:txBody>
          <a:bodyPr>
            <a:normAutofit/>
          </a:bodyPr>
          <a:lstStyle/>
          <a:p>
            <a:pPr eaLnBrk="1" hangingPunct="1">
              <a:lnSpc>
                <a:spcPct val="90000"/>
              </a:lnSpc>
              <a:buFont typeface="Wingdings 3" pitchFamily="18" charset="2"/>
              <a:buNone/>
            </a:pPr>
            <a:r>
              <a:rPr lang="fr-FR" sz="2800" b="1" dirty="0" smtClean="0"/>
              <a:t>Trois critères permettent de définir le harcèlement (selon le psychologue Dan</a:t>
            </a:r>
            <a:r>
              <a:rPr lang="fr-FR" sz="2800" dirty="0" smtClean="0"/>
              <a:t> </a:t>
            </a:r>
            <a:r>
              <a:rPr lang="fr-FR" sz="2800" b="1" dirty="0" err="1" smtClean="0"/>
              <a:t>Olweus</a:t>
            </a:r>
            <a:r>
              <a:rPr lang="fr-FR" sz="2800" b="1" dirty="0" smtClean="0"/>
              <a:t>) </a:t>
            </a:r>
          </a:p>
          <a:p>
            <a:pPr eaLnBrk="1" hangingPunct="1">
              <a:lnSpc>
                <a:spcPct val="90000"/>
              </a:lnSpc>
              <a:buFont typeface="Wingdings 3" pitchFamily="18" charset="2"/>
              <a:buNone/>
            </a:pPr>
            <a:endParaRPr lang="fr-FR" sz="2800" dirty="0" smtClean="0"/>
          </a:p>
          <a:p>
            <a:pPr eaLnBrk="1" hangingPunct="1">
              <a:lnSpc>
                <a:spcPct val="90000"/>
              </a:lnSpc>
              <a:buFont typeface="Wingdings 3" pitchFamily="18" charset="2"/>
              <a:buNone/>
            </a:pPr>
            <a:r>
              <a:rPr lang="en-US" sz="2800" b="1" dirty="0" smtClean="0"/>
              <a:t>	</a:t>
            </a:r>
            <a:endParaRPr lang="fr-FR" sz="2800" dirty="0" smtClean="0"/>
          </a:p>
          <a:p>
            <a:pPr eaLnBrk="1" hangingPunct="1">
              <a:lnSpc>
                <a:spcPct val="90000"/>
              </a:lnSpc>
            </a:pPr>
            <a:endParaRPr lang="fr-FR" sz="2800" dirty="0" smtClean="0"/>
          </a:p>
        </p:txBody>
      </p:sp>
      <p:graphicFrame>
        <p:nvGraphicFramePr>
          <p:cNvPr id="3" name="Diagramme 2"/>
          <p:cNvGraphicFramePr/>
          <p:nvPr>
            <p:extLst>
              <p:ext uri="{D42A27DB-BD31-4B8C-83A1-F6EECF244321}">
                <p14:modId xmlns:p14="http://schemas.microsoft.com/office/powerpoint/2010/main" val="2175304930"/>
              </p:ext>
            </p:extLst>
          </p:nvPr>
        </p:nvGraphicFramePr>
        <p:xfrm>
          <a:off x="1187624" y="2276872"/>
          <a:ext cx="6096000" cy="24482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ctangle 3"/>
          <p:cNvSpPr/>
          <p:nvPr/>
        </p:nvSpPr>
        <p:spPr>
          <a:xfrm>
            <a:off x="611560" y="4581128"/>
            <a:ext cx="7560840" cy="1089529"/>
          </a:xfrm>
          <a:prstGeom prst="rect">
            <a:avLst/>
          </a:prstGeom>
        </p:spPr>
        <p:txBody>
          <a:bodyPr wrap="square">
            <a:spAutoFit/>
          </a:bodyPr>
          <a:lstStyle/>
          <a:p>
            <a:pPr>
              <a:lnSpc>
                <a:spcPct val="90000"/>
              </a:lnSpc>
              <a:buNone/>
            </a:pPr>
            <a:r>
              <a:rPr lang="fr-FR" b="1" i="1" dirty="0"/>
              <a:t>Une violence répétée, verbale, physique ou psychologique, perpétrée</a:t>
            </a:r>
            <a:r>
              <a:rPr lang="fr-FR" dirty="0"/>
              <a:t> </a:t>
            </a:r>
            <a:r>
              <a:rPr lang="fr-FR" b="1" i="1" dirty="0"/>
              <a:t>par un ou plusieurs élèves à l'encontre d'une victime qui ne peut se défendre, en</a:t>
            </a:r>
            <a:r>
              <a:rPr lang="fr-FR" dirty="0"/>
              <a:t> </a:t>
            </a:r>
            <a:r>
              <a:rPr lang="fr-FR" b="1" i="1" dirty="0"/>
              <a:t>position de faiblesse, l'agresseur agissant dans l'intention de nuire à la victime »</a:t>
            </a:r>
            <a:endParaRPr lang="fr-FR" b="1" dirty="0"/>
          </a:p>
        </p:txBody>
      </p:sp>
    </p:spTree>
    <p:extLst>
      <p:ext uri="{BB962C8B-B14F-4D97-AF65-F5344CB8AC3E}">
        <p14:creationId xmlns:p14="http://schemas.microsoft.com/office/powerpoint/2010/main" val="3197239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down)">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23528" y="404664"/>
            <a:ext cx="7951310" cy="1008112"/>
          </a:xfrm>
          <a:ln>
            <a:solidFill>
              <a:schemeClr val="accent1"/>
            </a:solidFill>
          </a:ln>
        </p:spPr>
        <p:txBody>
          <a:bodyPr>
            <a:normAutofit fontScale="90000"/>
          </a:bodyPr>
          <a:lstStyle/>
          <a:p>
            <a:pPr eaLnBrk="1" fontAlgn="auto" hangingPunct="1">
              <a:spcAft>
                <a:spcPts val="0"/>
              </a:spcAft>
              <a:defRPr/>
            </a:pPr>
            <a:r>
              <a:rPr lang="fr-FR" dirty="0" smtClean="0"/>
              <a:t/>
            </a:r>
            <a:br>
              <a:rPr lang="fr-FR" dirty="0" smtClean="0"/>
            </a:br>
            <a:r>
              <a:rPr lang="fr-FR" dirty="0"/>
              <a:t/>
            </a:r>
            <a:br>
              <a:rPr lang="fr-FR" dirty="0"/>
            </a:br>
            <a:r>
              <a:rPr lang="fr-FR" sz="4000" dirty="0" smtClean="0"/>
              <a:t>Les principales formes du harcèlement</a:t>
            </a:r>
            <a:r>
              <a:rPr lang="fr-FR" dirty="0" smtClean="0"/>
              <a:t/>
            </a:r>
            <a:br>
              <a:rPr lang="fr-FR" dirty="0" smtClean="0"/>
            </a:br>
            <a:endParaRPr lang="fr-FR" dirty="0"/>
          </a:p>
        </p:txBody>
      </p:sp>
      <p:sp>
        <p:nvSpPr>
          <p:cNvPr id="15361" name="Espace réservé du contenu 2"/>
          <p:cNvSpPr>
            <a:spLocks noGrp="1"/>
          </p:cNvSpPr>
          <p:nvPr>
            <p:ph idx="1"/>
          </p:nvPr>
        </p:nvSpPr>
        <p:spPr>
          <a:xfrm>
            <a:off x="457200" y="908720"/>
            <a:ext cx="3898776" cy="1656184"/>
          </a:xfrm>
        </p:spPr>
        <p:txBody>
          <a:bodyPr>
            <a:normAutofit/>
          </a:bodyPr>
          <a:lstStyle/>
          <a:p>
            <a:pPr eaLnBrk="1" hangingPunct="1">
              <a:lnSpc>
                <a:spcPct val="80000"/>
              </a:lnSpc>
              <a:buFont typeface="Wingdings 3" pitchFamily="18" charset="2"/>
              <a:buNone/>
            </a:pPr>
            <a:endParaRPr lang="fr-FR" sz="2400" dirty="0" smtClean="0"/>
          </a:p>
          <a:p>
            <a:pPr eaLnBrk="1" hangingPunct="1">
              <a:lnSpc>
                <a:spcPct val="80000"/>
              </a:lnSpc>
            </a:pPr>
            <a:endParaRPr lang="fr-FR" sz="2400" dirty="0" smtClean="0"/>
          </a:p>
          <a:p>
            <a:pPr eaLnBrk="1" hangingPunct="1">
              <a:lnSpc>
                <a:spcPct val="80000"/>
              </a:lnSpc>
              <a:buFont typeface="Wingdings 3" pitchFamily="18" charset="2"/>
              <a:buNone/>
            </a:pPr>
            <a:r>
              <a:rPr lang="fr-FR" sz="2400" b="1" dirty="0" smtClean="0"/>
              <a:t>Les principales formes du harcèlement </a:t>
            </a:r>
            <a:r>
              <a:rPr lang="fr-FR" sz="2400" dirty="0" smtClean="0"/>
              <a:t>:</a:t>
            </a:r>
          </a:p>
          <a:p>
            <a:pPr eaLnBrk="1" hangingPunct="1">
              <a:lnSpc>
                <a:spcPct val="80000"/>
              </a:lnSpc>
            </a:pPr>
            <a:endParaRPr lang="fr-FR" sz="2400" dirty="0" smtClean="0"/>
          </a:p>
          <a:p>
            <a:pPr eaLnBrk="1" hangingPunct="1">
              <a:lnSpc>
                <a:spcPct val="80000"/>
              </a:lnSpc>
            </a:pPr>
            <a:endParaRPr lang="fr-FR" sz="2400" dirty="0" smtClean="0"/>
          </a:p>
        </p:txBody>
      </p:sp>
      <p:pic>
        <p:nvPicPr>
          <p:cNvPr id="4" name="Picture 2" descr="E:\mnclh\1er_prix_affiche_clg_du_chateau1.jpe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32040" y="908720"/>
            <a:ext cx="3600400" cy="525658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Diagramme 2"/>
          <p:cNvGraphicFramePr/>
          <p:nvPr>
            <p:extLst>
              <p:ext uri="{D42A27DB-BD31-4B8C-83A1-F6EECF244321}">
                <p14:modId xmlns:p14="http://schemas.microsoft.com/office/powerpoint/2010/main" val="2033425143"/>
              </p:ext>
            </p:extLst>
          </p:nvPr>
        </p:nvGraphicFramePr>
        <p:xfrm>
          <a:off x="323528" y="2060848"/>
          <a:ext cx="4320480" cy="417646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4199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ce réservé du contenu 3"/>
          <p:cNvGraphicFramePr>
            <a:graphicFrameLocks noGrp="1"/>
          </p:cNvGraphicFramePr>
          <p:nvPr>
            <p:ph idx="1"/>
            <p:extLst>
              <p:ext uri="{D42A27DB-BD31-4B8C-83A1-F6EECF244321}">
                <p14:modId xmlns:p14="http://schemas.microsoft.com/office/powerpoint/2010/main" val="4237121903"/>
              </p:ext>
            </p:extLst>
          </p:nvPr>
        </p:nvGraphicFramePr>
        <p:xfrm>
          <a:off x="762000" y="685800"/>
          <a:ext cx="7543800" cy="44713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ZoneTexte 4"/>
          <p:cNvSpPr txBox="1"/>
          <p:nvPr/>
        </p:nvSpPr>
        <p:spPr>
          <a:xfrm>
            <a:off x="1043608" y="5157192"/>
            <a:ext cx="7200800" cy="769441"/>
          </a:xfrm>
          <a:prstGeom prst="rect">
            <a:avLst/>
          </a:prstGeom>
          <a:noFill/>
        </p:spPr>
        <p:txBody>
          <a:bodyPr wrap="square" rtlCol="0">
            <a:spAutoFit/>
          </a:bodyPr>
          <a:lstStyle/>
          <a:p>
            <a:r>
              <a:rPr lang="fr-FR" sz="4400" b="1" dirty="0" smtClean="0"/>
              <a:t>Une relation triangulaire</a:t>
            </a:r>
            <a:endParaRPr lang="fr-FR" sz="4400" b="1" dirty="0"/>
          </a:p>
        </p:txBody>
      </p:sp>
    </p:spTree>
    <p:extLst>
      <p:ext uri="{BB962C8B-B14F-4D97-AF65-F5344CB8AC3E}">
        <p14:creationId xmlns:p14="http://schemas.microsoft.com/office/powerpoint/2010/main" val="947227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graphicEl>
                                              <a:dgm id="{F2CAAAE9-EACA-45AB-8BA5-BA1EA93915E4}"/>
                                            </p:graphicEl>
                                          </p:spTgt>
                                        </p:tgtEl>
                                        <p:attrNameLst>
                                          <p:attrName>style.visibility</p:attrName>
                                        </p:attrNameLst>
                                      </p:cBhvr>
                                      <p:to>
                                        <p:strVal val="visible"/>
                                      </p:to>
                                    </p:set>
                                    <p:anim calcmode="lin" valueType="num">
                                      <p:cBhvr>
                                        <p:cTn id="7" dur="1000" fill="hold"/>
                                        <p:tgtEl>
                                          <p:spTgt spid="4">
                                            <p:graphicEl>
                                              <a:dgm id="{F2CAAAE9-EACA-45AB-8BA5-BA1EA93915E4}"/>
                                            </p:graphicEl>
                                          </p:spTgt>
                                        </p:tgtEl>
                                        <p:attrNameLst>
                                          <p:attrName>ppt_w</p:attrName>
                                        </p:attrNameLst>
                                      </p:cBhvr>
                                      <p:tavLst>
                                        <p:tav tm="0">
                                          <p:val>
                                            <p:fltVal val="0"/>
                                          </p:val>
                                        </p:tav>
                                        <p:tav tm="100000">
                                          <p:val>
                                            <p:strVal val="#ppt_w"/>
                                          </p:val>
                                        </p:tav>
                                      </p:tavLst>
                                    </p:anim>
                                    <p:anim calcmode="lin" valueType="num">
                                      <p:cBhvr>
                                        <p:cTn id="8" dur="1000" fill="hold"/>
                                        <p:tgtEl>
                                          <p:spTgt spid="4">
                                            <p:graphicEl>
                                              <a:dgm id="{F2CAAAE9-EACA-45AB-8BA5-BA1EA93915E4}"/>
                                            </p:graphicEl>
                                          </p:spTgt>
                                        </p:tgtEl>
                                        <p:attrNameLst>
                                          <p:attrName>ppt_h</p:attrName>
                                        </p:attrNameLst>
                                      </p:cBhvr>
                                      <p:tavLst>
                                        <p:tav tm="0">
                                          <p:val>
                                            <p:fltVal val="0"/>
                                          </p:val>
                                        </p:tav>
                                        <p:tav tm="100000">
                                          <p:val>
                                            <p:strVal val="#ppt_h"/>
                                          </p:val>
                                        </p:tav>
                                      </p:tavLst>
                                    </p:anim>
                                    <p:anim calcmode="lin" valueType="num">
                                      <p:cBhvr>
                                        <p:cTn id="9" dur="1000" fill="hold"/>
                                        <p:tgtEl>
                                          <p:spTgt spid="4">
                                            <p:graphicEl>
                                              <a:dgm id="{F2CAAAE9-EACA-45AB-8BA5-BA1EA93915E4}"/>
                                            </p:graphicEl>
                                          </p:spTgt>
                                        </p:tgtEl>
                                        <p:attrNameLst>
                                          <p:attrName>style.rotation</p:attrName>
                                        </p:attrNameLst>
                                      </p:cBhvr>
                                      <p:tavLst>
                                        <p:tav tm="0">
                                          <p:val>
                                            <p:fltVal val="90"/>
                                          </p:val>
                                        </p:tav>
                                        <p:tav tm="100000">
                                          <p:val>
                                            <p:fltVal val="0"/>
                                          </p:val>
                                        </p:tav>
                                      </p:tavLst>
                                    </p:anim>
                                    <p:animEffect transition="in" filter="fade">
                                      <p:cBhvr>
                                        <p:cTn id="10" dur="1000"/>
                                        <p:tgtEl>
                                          <p:spTgt spid="4">
                                            <p:graphicEl>
                                              <a:dgm id="{F2CAAAE9-EACA-45AB-8BA5-BA1EA93915E4}"/>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4">
                                            <p:graphicEl>
                                              <a:dgm id="{A7396282-117B-4612-AB33-20A6B4788743}"/>
                                            </p:graphicEl>
                                          </p:spTgt>
                                        </p:tgtEl>
                                        <p:attrNameLst>
                                          <p:attrName>style.visibility</p:attrName>
                                        </p:attrNameLst>
                                      </p:cBhvr>
                                      <p:to>
                                        <p:strVal val="visible"/>
                                      </p:to>
                                    </p:set>
                                    <p:anim calcmode="lin" valueType="num">
                                      <p:cBhvr>
                                        <p:cTn id="15" dur="1000" fill="hold"/>
                                        <p:tgtEl>
                                          <p:spTgt spid="4">
                                            <p:graphicEl>
                                              <a:dgm id="{A7396282-117B-4612-AB33-20A6B4788743}"/>
                                            </p:graphicEl>
                                          </p:spTgt>
                                        </p:tgtEl>
                                        <p:attrNameLst>
                                          <p:attrName>ppt_w</p:attrName>
                                        </p:attrNameLst>
                                      </p:cBhvr>
                                      <p:tavLst>
                                        <p:tav tm="0">
                                          <p:val>
                                            <p:fltVal val="0"/>
                                          </p:val>
                                        </p:tav>
                                        <p:tav tm="100000">
                                          <p:val>
                                            <p:strVal val="#ppt_w"/>
                                          </p:val>
                                        </p:tav>
                                      </p:tavLst>
                                    </p:anim>
                                    <p:anim calcmode="lin" valueType="num">
                                      <p:cBhvr>
                                        <p:cTn id="16" dur="1000" fill="hold"/>
                                        <p:tgtEl>
                                          <p:spTgt spid="4">
                                            <p:graphicEl>
                                              <a:dgm id="{A7396282-117B-4612-AB33-20A6B4788743}"/>
                                            </p:graphicEl>
                                          </p:spTgt>
                                        </p:tgtEl>
                                        <p:attrNameLst>
                                          <p:attrName>ppt_h</p:attrName>
                                        </p:attrNameLst>
                                      </p:cBhvr>
                                      <p:tavLst>
                                        <p:tav tm="0">
                                          <p:val>
                                            <p:fltVal val="0"/>
                                          </p:val>
                                        </p:tav>
                                        <p:tav tm="100000">
                                          <p:val>
                                            <p:strVal val="#ppt_h"/>
                                          </p:val>
                                        </p:tav>
                                      </p:tavLst>
                                    </p:anim>
                                    <p:anim calcmode="lin" valueType="num">
                                      <p:cBhvr>
                                        <p:cTn id="17" dur="1000" fill="hold"/>
                                        <p:tgtEl>
                                          <p:spTgt spid="4">
                                            <p:graphicEl>
                                              <a:dgm id="{A7396282-117B-4612-AB33-20A6B4788743}"/>
                                            </p:graphicEl>
                                          </p:spTgt>
                                        </p:tgtEl>
                                        <p:attrNameLst>
                                          <p:attrName>style.rotation</p:attrName>
                                        </p:attrNameLst>
                                      </p:cBhvr>
                                      <p:tavLst>
                                        <p:tav tm="0">
                                          <p:val>
                                            <p:fltVal val="90"/>
                                          </p:val>
                                        </p:tav>
                                        <p:tav tm="100000">
                                          <p:val>
                                            <p:fltVal val="0"/>
                                          </p:val>
                                        </p:tav>
                                      </p:tavLst>
                                    </p:anim>
                                    <p:animEffect transition="in" filter="fade">
                                      <p:cBhvr>
                                        <p:cTn id="18" dur="1000"/>
                                        <p:tgtEl>
                                          <p:spTgt spid="4">
                                            <p:graphicEl>
                                              <a:dgm id="{A7396282-117B-4612-AB33-20A6B4788743}"/>
                                            </p:graphic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4">
                                            <p:graphicEl>
                                              <a:dgm id="{8B21BC8B-FBFE-4B5C-899F-5A946F3DE559}"/>
                                            </p:graphicEl>
                                          </p:spTgt>
                                        </p:tgtEl>
                                        <p:attrNameLst>
                                          <p:attrName>style.visibility</p:attrName>
                                        </p:attrNameLst>
                                      </p:cBhvr>
                                      <p:to>
                                        <p:strVal val="visible"/>
                                      </p:to>
                                    </p:set>
                                    <p:anim calcmode="lin" valueType="num">
                                      <p:cBhvr>
                                        <p:cTn id="23" dur="1000" fill="hold"/>
                                        <p:tgtEl>
                                          <p:spTgt spid="4">
                                            <p:graphicEl>
                                              <a:dgm id="{8B21BC8B-FBFE-4B5C-899F-5A946F3DE559}"/>
                                            </p:graphicEl>
                                          </p:spTgt>
                                        </p:tgtEl>
                                        <p:attrNameLst>
                                          <p:attrName>ppt_w</p:attrName>
                                        </p:attrNameLst>
                                      </p:cBhvr>
                                      <p:tavLst>
                                        <p:tav tm="0">
                                          <p:val>
                                            <p:fltVal val="0"/>
                                          </p:val>
                                        </p:tav>
                                        <p:tav tm="100000">
                                          <p:val>
                                            <p:strVal val="#ppt_w"/>
                                          </p:val>
                                        </p:tav>
                                      </p:tavLst>
                                    </p:anim>
                                    <p:anim calcmode="lin" valueType="num">
                                      <p:cBhvr>
                                        <p:cTn id="24" dur="1000" fill="hold"/>
                                        <p:tgtEl>
                                          <p:spTgt spid="4">
                                            <p:graphicEl>
                                              <a:dgm id="{8B21BC8B-FBFE-4B5C-899F-5A946F3DE559}"/>
                                            </p:graphicEl>
                                          </p:spTgt>
                                        </p:tgtEl>
                                        <p:attrNameLst>
                                          <p:attrName>ppt_h</p:attrName>
                                        </p:attrNameLst>
                                      </p:cBhvr>
                                      <p:tavLst>
                                        <p:tav tm="0">
                                          <p:val>
                                            <p:fltVal val="0"/>
                                          </p:val>
                                        </p:tav>
                                        <p:tav tm="100000">
                                          <p:val>
                                            <p:strVal val="#ppt_h"/>
                                          </p:val>
                                        </p:tav>
                                      </p:tavLst>
                                    </p:anim>
                                    <p:anim calcmode="lin" valueType="num">
                                      <p:cBhvr>
                                        <p:cTn id="25" dur="1000" fill="hold"/>
                                        <p:tgtEl>
                                          <p:spTgt spid="4">
                                            <p:graphicEl>
                                              <a:dgm id="{8B21BC8B-FBFE-4B5C-899F-5A946F3DE559}"/>
                                            </p:graphicEl>
                                          </p:spTgt>
                                        </p:tgtEl>
                                        <p:attrNameLst>
                                          <p:attrName>style.rotation</p:attrName>
                                        </p:attrNameLst>
                                      </p:cBhvr>
                                      <p:tavLst>
                                        <p:tav tm="0">
                                          <p:val>
                                            <p:fltVal val="90"/>
                                          </p:val>
                                        </p:tav>
                                        <p:tav tm="100000">
                                          <p:val>
                                            <p:fltVal val="0"/>
                                          </p:val>
                                        </p:tav>
                                      </p:tavLst>
                                    </p:anim>
                                    <p:animEffect transition="in" filter="fade">
                                      <p:cBhvr>
                                        <p:cTn id="26" dur="1000"/>
                                        <p:tgtEl>
                                          <p:spTgt spid="4">
                                            <p:graphicEl>
                                              <a:dgm id="{8B21BC8B-FBFE-4B5C-899F-5A946F3DE559}"/>
                                            </p:graphic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4">
                                            <p:graphicEl>
                                              <a:dgm id="{C7668B03-B669-40BE-9DD4-3EB56F7379EB}"/>
                                            </p:graphicEl>
                                          </p:spTgt>
                                        </p:tgtEl>
                                        <p:attrNameLst>
                                          <p:attrName>style.visibility</p:attrName>
                                        </p:attrNameLst>
                                      </p:cBhvr>
                                      <p:to>
                                        <p:strVal val="visible"/>
                                      </p:to>
                                    </p:set>
                                    <p:anim calcmode="lin" valueType="num">
                                      <p:cBhvr>
                                        <p:cTn id="31" dur="1000" fill="hold"/>
                                        <p:tgtEl>
                                          <p:spTgt spid="4">
                                            <p:graphicEl>
                                              <a:dgm id="{C7668B03-B669-40BE-9DD4-3EB56F7379EB}"/>
                                            </p:graphicEl>
                                          </p:spTgt>
                                        </p:tgtEl>
                                        <p:attrNameLst>
                                          <p:attrName>ppt_w</p:attrName>
                                        </p:attrNameLst>
                                      </p:cBhvr>
                                      <p:tavLst>
                                        <p:tav tm="0">
                                          <p:val>
                                            <p:fltVal val="0"/>
                                          </p:val>
                                        </p:tav>
                                        <p:tav tm="100000">
                                          <p:val>
                                            <p:strVal val="#ppt_w"/>
                                          </p:val>
                                        </p:tav>
                                      </p:tavLst>
                                    </p:anim>
                                    <p:anim calcmode="lin" valueType="num">
                                      <p:cBhvr>
                                        <p:cTn id="32" dur="1000" fill="hold"/>
                                        <p:tgtEl>
                                          <p:spTgt spid="4">
                                            <p:graphicEl>
                                              <a:dgm id="{C7668B03-B669-40BE-9DD4-3EB56F7379EB}"/>
                                            </p:graphicEl>
                                          </p:spTgt>
                                        </p:tgtEl>
                                        <p:attrNameLst>
                                          <p:attrName>ppt_h</p:attrName>
                                        </p:attrNameLst>
                                      </p:cBhvr>
                                      <p:tavLst>
                                        <p:tav tm="0">
                                          <p:val>
                                            <p:fltVal val="0"/>
                                          </p:val>
                                        </p:tav>
                                        <p:tav tm="100000">
                                          <p:val>
                                            <p:strVal val="#ppt_h"/>
                                          </p:val>
                                        </p:tav>
                                      </p:tavLst>
                                    </p:anim>
                                    <p:anim calcmode="lin" valueType="num">
                                      <p:cBhvr>
                                        <p:cTn id="33" dur="1000" fill="hold"/>
                                        <p:tgtEl>
                                          <p:spTgt spid="4">
                                            <p:graphicEl>
                                              <a:dgm id="{C7668B03-B669-40BE-9DD4-3EB56F7379EB}"/>
                                            </p:graphicEl>
                                          </p:spTgt>
                                        </p:tgtEl>
                                        <p:attrNameLst>
                                          <p:attrName>style.rotation</p:attrName>
                                        </p:attrNameLst>
                                      </p:cBhvr>
                                      <p:tavLst>
                                        <p:tav tm="0">
                                          <p:val>
                                            <p:fltVal val="90"/>
                                          </p:val>
                                        </p:tav>
                                        <p:tav tm="100000">
                                          <p:val>
                                            <p:fltVal val="0"/>
                                          </p:val>
                                        </p:tav>
                                      </p:tavLst>
                                    </p:anim>
                                    <p:animEffect transition="in" filter="fade">
                                      <p:cBhvr>
                                        <p:cTn id="34" dur="1000"/>
                                        <p:tgtEl>
                                          <p:spTgt spid="4">
                                            <p:graphicEl>
                                              <a:dgm id="{C7668B03-B669-40BE-9DD4-3EB56F7379EB}"/>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L’auteur </a:t>
            </a:r>
            <a:endParaRPr lang="fr-FR" dirty="0"/>
          </a:p>
        </p:txBody>
      </p:sp>
      <p:graphicFrame>
        <p:nvGraphicFramePr>
          <p:cNvPr id="4" name="Diagramme 3"/>
          <p:cNvGraphicFramePr/>
          <p:nvPr>
            <p:extLst>
              <p:ext uri="{D42A27DB-BD31-4B8C-83A1-F6EECF244321}">
                <p14:modId xmlns:p14="http://schemas.microsoft.com/office/powerpoint/2010/main" val="2028644655"/>
              </p:ext>
            </p:extLst>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799770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99592" y="4509120"/>
            <a:ext cx="6781800" cy="1600200"/>
          </a:xfrm>
        </p:spPr>
        <p:txBody>
          <a:bodyPr/>
          <a:lstStyle/>
          <a:p>
            <a:r>
              <a:rPr lang="fr-FR" dirty="0" smtClean="0"/>
              <a:t>La victime</a:t>
            </a:r>
            <a:endParaRPr lang="fr-FR" dirty="0"/>
          </a:p>
        </p:txBody>
      </p:sp>
      <p:sp>
        <p:nvSpPr>
          <p:cNvPr id="3" name="Espace réservé du contenu 2"/>
          <p:cNvSpPr>
            <a:spLocks noGrp="1"/>
          </p:cNvSpPr>
          <p:nvPr>
            <p:ph idx="1"/>
          </p:nvPr>
        </p:nvSpPr>
        <p:spPr>
          <a:xfrm>
            <a:off x="762000" y="764704"/>
            <a:ext cx="4026024" cy="792088"/>
          </a:xfrm>
        </p:spPr>
        <p:txBody>
          <a:bodyPr>
            <a:normAutofit/>
          </a:bodyPr>
          <a:lstStyle/>
          <a:p>
            <a:pPr>
              <a:lnSpc>
                <a:spcPct val="90000"/>
              </a:lnSpc>
              <a:buNone/>
            </a:pPr>
            <a:r>
              <a:rPr lang="fr-FR" dirty="0"/>
              <a:t>la victime est souvent </a:t>
            </a:r>
            <a:r>
              <a:rPr lang="fr-FR" dirty="0" smtClean="0"/>
              <a:t>choisie en fonction           </a:t>
            </a:r>
            <a:endParaRPr lang="fr-FR" i="1" dirty="0"/>
          </a:p>
          <a:p>
            <a:pPr>
              <a:lnSpc>
                <a:spcPct val="90000"/>
              </a:lnSpc>
            </a:pPr>
            <a:endParaRPr lang="fr-FR" dirty="0"/>
          </a:p>
          <a:p>
            <a:endParaRPr lang="fr-FR" dirty="0"/>
          </a:p>
        </p:txBody>
      </p:sp>
      <p:pic>
        <p:nvPicPr>
          <p:cNvPr id="1026" name="Picture 2" descr="E:\mnclh\academie_toulouse_categorie_affiche_primair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26668" y="424020"/>
            <a:ext cx="3911588" cy="552526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Diagramme 3"/>
          <p:cNvGraphicFramePr/>
          <p:nvPr>
            <p:extLst>
              <p:ext uri="{D42A27DB-BD31-4B8C-83A1-F6EECF244321}">
                <p14:modId xmlns:p14="http://schemas.microsoft.com/office/powerpoint/2010/main" val="3813988744"/>
              </p:ext>
            </p:extLst>
          </p:nvPr>
        </p:nvGraphicFramePr>
        <p:xfrm>
          <a:off x="467544" y="980728"/>
          <a:ext cx="4320480" cy="403244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ZoneTexte 4"/>
          <p:cNvSpPr txBox="1"/>
          <p:nvPr/>
        </p:nvSpPr>
        <p:spPr>
          <a:xfrm>
            <a:off x="2699792" y="3356992"/>
            <a:ext cx="1944216" cy="646331"/>
          </a:xfrm>
          <a:prstGeom prst="rect">
            <a:avLst/>
          </a:prstGeom>
          <a:noFill/>
        </p:spPr>
        <p:txBody>
          <a:bodyPr wrap="square" rtlCol="0">
            <a:spAutoFit/>
          </a:bodyPr>
          <a:lstStyle/>
          <a:p>
            <a:r>
              <a:rPr lang="fr-FR" dirty="0" smtClean="0"/>
              <a:t>Mais surtout elle est isolée…</a:t>
            </a:r>
            <a:endParaRPr lang="fr-FR" dirty="0"/>
          </a:p>
        </p:txBody>
      </p:sp>
    </p:spTree>
    <p:extLst>
      <p:ext uri="{BB962C8B-B14F-4D97-AF65-F5344CB8AC3E}">
        <p14:creationId xmlns:p14="http://schemas.microsoft.com/office/powerpoint/2010/main" val="18656103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Les témoins</a:t>
            </a:r>
            <a:endParaRPr lang="fr-FR" dirty="0"/>
          </a:p>
        </p:txBody>
      </p:sp>
      <p:graphicFrame>
        <p:nvGraphicFramePr>
          <p:cNvPr id="4" name="Diagramme 3"/>
          <p:cNvGraphicFramePr/>
          <p:nvPr>
            <p:extLst>
              <p:ext uri="{D42A27DB-BD31-4B8C-83A1-F6EECF244321}">
                <p14:modId xmlns:p14="http://schemas.microsoft.com/office/powerpoint/2010/main" val="52789821"/>
              </p:ext>
            </p:extLst>
          </p:nvPr>
        </p:nvGraphicFramePr>
        <p:xfrm>
          <a:off x="1403648" y="692696"/>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2963040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43608" y="980728"/>
            <a:ext cx="7024687" cy="385663"/>
          </a:xfrm>
        </p:spPr>
        <p:txBody>
          <a:bodyPr>
            <a:normAutofit fontScale="90000"/>
          </a:bodyPr>
          <a:lstStyle/>
          <a:p>
            <a:pPr algn="ctr"/>
            <a:r>
              <a:rPr lang="fr-FR" sz="3600" b="1" dirty="0">
                <a:effectLst>
                  <a:outerShdw blurRad="38100" dist="38100" dir="2700000" algn="tl">
                    <a:srgbClr val="000000">
                      <a:alpha val="43137"/>
                    </a:srgbClr>
                  </a:outerShdw>
                </a:effectLst>
              </a:rPr>
              <a:t>Les risques pour la victime</a:t>
            </a:r>
          </a:p>
        </p:txBody>
      </p:sp>
      <p:sp>
        <p:nvSpPr>
          <p:cNvPr id="6" name="Forme 5"/>
          <p:cNvSpPr/>
          <p:nvPr/>
        </p:nvSpPr>
        <p:spPr>
          <a:xfrm>
            <a:off x="827584" y="1453280"/>
            <a:ext cx="7704855" cy="4815534"/>
          </a:xfrm>
          <a:prstGeom prst="swooshArrow">
            <a:avLst>
              <a:gd name="adj1" fmla="val 25000"/>
              <a:gd name="adj2" fmla="val 25000"/>
            </a:avLst>
          </a:prstGeom>
        </p:spPr>
        <p:style>
          <a:lnRef idx="0">
            <a:schemeClr val="dk1">
              <a:hueOff val="0"/>
              <a:satOff val="0"/>
              <a:lumOff val="0"/>
              <a:alphaOff val="0"/>
            </a:schemeClr>
          </a:lnRef>
          <a:fillRef idx="1">
            <a:schemeClr val="accent4">
              <a:tint val="40000"/>
              <a:hueOff val="0"/>
              <a:satOff val="0"/>
              <a:lumOff val="0"/>
              <a:alphaOff val="0"/>
            </a:schemeClr>
          </a:fillRef>
          <a:effectRef idx="0">
            <a:schemeClr val="accent4">
              <a:tint val="40000"/>
              <a:hueOff val="0"/>
              <a:satOff val="0"/>
              <a:lumOff val="0"/>
              <a:alphaOff val="0"/>
            </a:schemeClr>
          </a:effectRef>
          <a:fontRef idx="minor">
            <a:schemeClr val="dk1">
              <a:hueOff val="0"/>
              <a:satOff val="0"/>
              <a:lumOff val="0"/>
              <a:alphaOff val="0"/>
            </a:schemeClr>
          </a:fontRef>
        </p:style>
      </p:sp>
      <p:sp>
        <p:nvSpPr>
          <p:cNvPr id="7" name="Ellipse 6"/>
          <p:cNvSpPr/>
          <p:nvPr/>
        </p:nvSpPr>
        <p:spPr>
          <a:xfrm>
            <a:off x="1806100" y="4776962"/>
            <a:ext cx="200326" cy="200326"/>
          </a:xfrm>
          <a:prstGeom prst="ellipse">
            <a:avLst/>
          </a:pr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8" name="Forme libre 7"/>
          <p:cNvSpPr/>
          <p:nvPr/>
        </p:nvSpPr>
        <p:spPr>
          <a:xfrm>
            <a:off x="323528" y="4276497"/>
            <a:ext cx="2170717" cy="1992318"/>
          </a:xfrm>
          <a:custGeom>
            <a:avLst/>
            <a:gdLst>
              <a:gd name="connsiteX0" fmla="*/ 0 w 1795231"/>
              <a:gd name="connsiteY0" fmla="*/ 0 h 1391689"/>
              <a:gd name="connsiteX1" fmla="*/ 1795231 w 1795231"/>
              <a:gd name="connsiteY1" fmla="*/ 0 h 1391689"/>
              <a:gd name="connsiteX2" fmla="*/ 1795231 w 1795231"/>
              <a:gd name="connsiteY2" fmla="*/ 1391689 h 1391689"/>
              <a:gd name="connsiteX3" fmla="*/ 0 w 1795231"/>
              <a:gd name="connsiteY3" fmla="*/ 1391689 h 1391689"/>
              <a:gd name="connsiteX4" fmla="*/ 0 w 1795231"/>
              <a:gd name="connsiteY4" fmla="*/ 0 h 13916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5231" h="1391689">
                <a:moveTo>
                  <a:pt x="0" y="0"/>
                </a:moveTo>
                <a:lnTo>
                  <a:pt x="1795231" y="0"/>
                </a:lnTo>
                <a:lnTo>
                  <a:pt x="1795231" y="1391689"/>
                </a:lnTo>
                <a:lnTo>
                  <a:pt x="0" y="139168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6149" tIns="0" rIns="0" bIns="0" numCol="1" spcCol="1270" anchor="t" anchorCtr="0">
            <a:noAutofit/>
          </a:bodyPr>
          <a:lstStyle/>
          <a:p>
            <a:pPr defTabSz="622300" fontAlgn="base">
              <a:lnSpc>
                <a:spcPct val="90000"/>
              </a:lnSpc>
              <a:spcBef>
                <a:spcPct val="0"/>
              </a:spcBef>
              <a:spcAft>
                <a:spcPct val="35000"/>
              </a:spcAft>
            </a:pPr>
            <a:r>
              <a:rPr lang="fr-FR" sz="2000" b="1" dirty="0">
                <a:solidFill>
                  <a:prstClr val="black">
                    <a:hueOff val="0"/>
                    <a:satOff val="0"/>
                    <a:lumOff val="0"/>
                    <a:alphaOff val="0"/>
                  </a:prstClr>
                </a:solidFill>
              </a:rPr>
              <a:t>A court terme:</a:t>
            </a:r>
          </a:p>
          <a:p>
            <a:pPr defTabSz="622300" fontAlgn="base">
              <a:lnSpc>
                <a:spcPct val="90000"/>
              </a:lnSpc>
              <a:spcBef>
                <a:spcPct val="0"/>
              </a:spcBef>
              <a:spcAft>
                <a:spcPct val="35000"/>
              </a:spcAft>
            </a:pPr>
            <a:r>
              <a:rPr lang="fr-FR" sz="2000" dirty="0">
                <a:solidFill>
                  <a:prstClr val="black">
                    <a:hueOff val="0"/>
                    <a:satOff val="0"/>
                    <a:lumOff val="0"/>
                    <a:alphaOff val="0"/>
                  </a:prstClr>
                </a:solidFill>
              </a:rPr>
              <a:t>- L’isolement relationnel</a:t>
            </a:r>
          </a:p>
          <a:p>
            <a:pPr defTabSz="622300" fontAlgn="base">
              <a:lnSpc>
                <a:spcPct val="90000"/>
              </a:lnSpc>
              <a:spcBef>
                <a:spcPct val="0"/>
              </a:spcBef>
              <a:spcAft>
                <a:spcPct val="35000"/>
              </a:spcAft>
            </a:pPr>
            <a:r>
              <a:rPr lang="fr-FR" sz="2000" dirty="0">
                <a:solidFill>
                  <a:prstClr val="black">
                    <a:hueOff val="0"/>
                    <a:satOff val="0"/>
                    <a:lumOff val="0"/>
                    <a:alphaOff val="0"/>
                  </a:prstClr>
                </a:solidFill>
              </a:rPr>
              <a:t>- L’indisponibilité psychique</a:t>
            </a:r>
          </a:p>
          <a:p>
            <a:pPr defTabSz="622300" fontAlgn="base">
              <a:lnSpc>
                <a:spcPct val="90000"/>
              </a:lnSpc>
              <a:spcBef>
                <a:spcPct val="0"/>
              </a:spcBef>
              <a:spcAft>
                <a:spcPct val="35000"/>
              </a:spcAft>
            </a:pPr>
            <a:r>
              <a:rPr lang="fr-FR" sz="2000" dirty="0">
                <a:solidFill>
                  <a:prstClr val="black">
                    <a:hueOff val="0"/>
                    <a:satOff val="0"/>
                    <a:lumOff val="0"/>
                    <a:alphaOff val="0"/>
                  </a:prstClr>
                </a:solidFill>
              </a:rPr>
              <a:t>- Le sentiment d’abandon</a:t>
            </a:r>
          </a:p>
          <a:p>
            <a:pPr defTabSz="622300" fontAlgn="base">
              <a:lnSpc>
                <a:spcPct val="90000"/>
              </a:lnSpc>
              <a:spcBef>
                <a:spcPct val="0"/>
              </a:spcBef>
              <a:spcAft>
                <a:spcPct val="35000"/>
              </a:spcAft>
            </a:pPr>
            <a:endParaRPr lang="fr-FR" sz="2000" dirty="0">
              <a:solidFill>
                <a:prstClr val="black">
                  <a:hueOff val="0"/>
                  <a:satOff val="0"/>
                  <a:lumOff val="0"/>
                  <a:alphaOff val="0"/>
                </a:prstClr>
              </a:solidFill>
            </a:endParaRPr>
          </a:p>
        </p:txBody>
      </p:sp>
      <p:sp>
        <p:nvSpPr>
          <p:cNvPr id="9" name="Ellipse 8"/>
          <p:cNvSpPr/>
          <p:nvPr/>
        </p:nvSpPr>
        <p:spPr>
          <a:xfrm>
            <a:off x="3421857" y="3208372"/>
            <a:ext cx="362128" cy="362128"/>
          </a:xfrm>
          <a:prstGeom prst="ellipse">
            <a:avLst/>
          </a:prstGeom>
        </p:spPr>
        <p:style>
          <a:lnRef idx="2">
            <a:schemeClr val="lt1">
              <a:hueOff val="0"/>
              <a:satOff val="0"/>
              <a:lumOff val="0"/>
              <a:alphaOff val="0"/>
            </a:schemeClr>
          </a:lnRef>
          <a:fillRef idx="1">
            <a:schemeClr val="accent4">
              <a:hueOff val="-1075180"/>
              <a:satOff val="9543"/>
              <a:lumOff val="-3235"/>
              <a:alphaOff val="0"/>
            </a:schemeClr>
          </a:fillRef>
          <a:effectRef idx="0">
            <a:schemeClr val="accent4">
              <a:hueOff val="-1075180"/>
              <a:satOff val="9543"/>
              <a:lumOff val="-3235"/>
              <a:alphaOff val="0"/>
            </a:schemeClr>
          </a:effectRef>
          <a:fontRef idx="minor">
            <a:schemeClr val="lt1"/>
          </a:fontRef>
        </p:style>
      </p:sp>
      <p:sp>
        <p:nvSpPr>
          <p:cNvPr id="10" name="Forme libre 9"/>
          <p:cNvSpPr/>
          <p:nvPr/>
        </p:nvSpPr>
        <p:spPr>
          <a:xfrm>
            <a:off x="3275857" y="3649164"/>
            <a:ext cx="2328738" cy="2619651"/>
          </a:xfrm>
          <a:custGeom>
            <a:avLst/>
            <a:gdLst>
              <a:gd name="connsiteX0" fmla="*/ 0 w 1849165"/>
              <a:gd name="connsiteY0" fmla="*/ 0 h 2619651"/>
              <a:gd name="connsiteX1" fmla="*/ 1849165 w 1849165"/>
              <a:gd name="connsiteY1" fmla="*/ 0 h 2619651"/>
              <a:gd name="connsiteX2" fmla="*/ 1849165 w 1849165"/>
              <a:gd name="connsiteY2" fmla="*/ 2619651 h 2619651"/>
              <a:gd name="connsiteX3" fmla="*/ 0 w 1849165"/>
              <a:gd name="connsiteY3" fmla="*/ 2619651 h 2619651"/>
              <a:gd name="connsiteX4" fmla="*/ 0 w 1849165"/>
              <a:gd name="connsiteY4" fmla="*/ 0 h 2619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9165" h="2619651">
                <a:moveTo>
                  <a:pt x="0" y="0"/>
                </a:moveTo>
                <a:lnTo>
                  <a:pt x="1849165" y="0"/>
                </a:lnTo>
                <a:lnTo>
                  <a:pt x="1849165" y="2619651"/>
                </a:lnTo>
                <a:lnTo>
                  <a:pt x="0" y="261965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91884" tIns="0" rIns="0" bIns="0" numCol="1" spcCol="1270" anchor="t" anchorCtr="0">
            <a:noAutofit/>
          </a:bodyPr>
          <a:lstStyle/>
          <a:p>
            <a:pPr defTabSz="622300" fontAlgn="base">
              <a:lnSpc>
                <a:spcPct val="90000"/>
              </a:lnSpc>
              <a:spcBef>
                <a:spcPct val="0"/>
              </a:spcBef>
              <a:spcAft>
                <a:spcPct val="35000"/>
              </a:spcAft>
            </a:pPr>
            <a:r>
              <a:rPr lang="fr-FR" b="1" dirty="0">
                <a:solidFill>
                  <a:prstClr val="black">
                    <a:hueOff val="0"/>
                    <a:satOff val="0"/>
                    <a:lumOff val="0"/>
                    <a:alphaOff val="0"/>
                  </a:prstClr>
                </a:solidFill>
              </a:rPr>
              <a:t>A moyen terme:</a:t>
            </a:r>
          </a:p>
          <a:p>
            <a:pPr defTabSz="622300" fontAlgn="base">
              <a:lnSpc>
                <a:spcPct val="90000"/>
              </a:lnSpc>
              <a:spcBef>
                <a:spcPct val="0"/>
              </a:spcBef>
              <a:spcAft>
                <a:spcPct val="35000"/>
              </a:spcAft>
            </a:pPr>
            <a:r>
              <a:rPr lang="fr-FR" dirty="0">
                <a:solidFill>
                  <a:prstClr val="black">
                    <a:hueOff val="0"/>
                    <a:satOff val="0"/>
                    <a:lumOff val="0"/>
                    <a:alphaOff val="0"/>
                  </a:prstClr>
                </a:solidFill>
              </a:rPr>
              <a:t>- Les troubles </a:t>
            </a:r>
            <a:r>
              <a:rPr lang="fr-FR" dirty="0" err="1">
                <a:solidFill>
                  <a:prstClr val="black">
                    <a:hueOff val="0"/>
                    <a:satOff val="0"/>
                    <a:lumOff val="0"/>
                    <a:alphaOff val="0"/>
                  </a:prstClr>
                </a:solidFill>
              </a:rPr>
              <a:t>anxio</a:t>
            </a:r>
            <a:r>
              <a:rPr lang="fr-FR" dirty="0">
                <a:solidFill>
                  <a:prstClr val="black">
                    <a:hueOff val="0"/>
                    <a:satOff val="0"/>
                    <a:lumOff val="0"/>
                    <a:alphaOff val="0"/>
                  </a:prstClr>
                </a:solidFill>
              </a:rPr>
              <a:t>-dépressifs</a:t>
            </a:r>
          </a:p>
          <a:p>
            <a:pPr defTabSz="622300" fontAlgn="base">
              <a:lnSpc>
                <a:spcPct val="90000"/>
              </a:lnSpc>
              <a:spcBef>
                <a:spcPct val="0"/>
              </a:spcBef>
              <a:spcAft>
                <a:spcPct val="35000"/>
              </a:spcAft>
            </a:pPr>
            <a:r>
              <a:rPr lang="fr-FR" dirty="0">
                <a:solidFill>
                  <a:prstClr val="black">
                    <a:hueOff val="0"/>
                    <a:satOff val="0"/>
                    <a:lumOff val="0"/>
                    <a:alphaOff val="0"/>
                  </a:prstClr>
                </a:solidFill>
              </a:rPr>
              <a:t>- Effets sur la réussite scolaire</a:t>
            </a:r>
          </a:p>
          <a:p>
            <a:pPr defTabSz="622300" fontAlgn="base">
              <a:lnSpc>
                <a:spcPct val="90000"/>
              </a:lnSpc>
              <a:spcBef>
                <a:spcPct val="0"/>
              </a:spcBef>
              <a:spcAft>
                <a:spcPct val="35000"/>
              </a:spcAft>
            </a:pPr>
            <a:r>
              <a:rPr lang="fr-FR" b="1" dirty="0">
                <a:solidFill>
                  <a:prstClr val="black"/>
                </a:solidFill>
              </a:rPr>
              <a:t>- </a:t>
            </a:r>
            <a:r>
              <a:rPr lang="fr-FR" dirty="0">
                <a:solidFill>
                  <a:prstClr val="black"/>
                </a:solidFill>
              </a:rPr>
              <a:t>Troubles du comportement alimentaire </a:t>
            </a:r>
          </a:p>
          <a:p>
            <a:pPr defTabSz="622300" fontAlgn="base">
              <a:lnSpc>
                <a:spcPct val="90000"/>
              </a:lnSpc>
              <a:spcBef>
                <a:spcPct val="0"/>
              </a:spcBef>
              <a:spcAft>
                <a:spcPct val="35000"/>
              </a:spcAft>
            </a:pPr>
            <a:r>
              <a:rPr lang="fr-FR" dirty="0">
                <a:solidFill>
                  <a:prstClr val="black"/>
                </a:solidFill>
              </a:rPr>
              <a:t>- Refus scolaire </a:t>
            </a:r>
          </a:p>
          <a:p>
            <a:pPr defTabSz="622300" fontAlgn="base">
              <a:lnSpc>
                <a:spcPct val="90000"/>
              </a:lnSpc>
              <a:spcBef>
                <a:spcPct val="0"/>
              </a:spcBef>
              <a:spcAft>
                <a:spcPct val="35000"/>
              </a:spcAft>
            </a:pPr>
            <a:r>
              <a:rPr lang="fr-FR" dirty="0">
                <a:solidFill>
                  <a:prstClr val="black"/>
                </a:solidFill>
              </a:rPr>
              <a:t>- Passage à l’acte suicidaire</a:t>
            </a:r>
            <a:endParaRPr lang="fr-FR" dirty="0">
              <a:solidFill>
                <a:prstClr val="black">
                  <a:hueOff val="0"/>
                  <a:satOff val="0"/>
                  <a:lumOff val="0"/>
                  <a:alphaOff val="0"/>
                </a:prstClr>
              </a:solidFill>
            </a:endParaRPr>
          </a:p>
        </p:txBody>
      </p:sp>
      <p:sp>
        <p:nvSpPr>
          <p:cNvPr id="11" name="Ellipse 10"/>
          <p:cNvSpPr/>
          <p:nvPr/>
        </p:nvSpPr>
        <p:spPr>
          <a:xfrm>
            <a:off x="5700905" y="2671610"/>
            <a:ext cx="500815" cy="500815"/>
          </a:xfrm>
          <a:prstGeom prst="ellipse">
            <a:avLst/>
          </a:prstGeom>
        </p:spPr>
        <p:style>
          <a:lnRef idx="2">
            <a:schemeClr val="lt1">
              <a:hueOff val="0"/>
              <a:satOff val="0"/>
              <a:lumOff val="0"/>
              <a:alphaOff val="0"/>
            </a:schemeClr>
          </a:lnRef>
          <a:fillRef idx="1">
            <a:schemeClr val="accent4">
              <a:hueOff val="-2150360"/>
              <a:satOff val="19087"/>
              <a:lumOff val="-6471"/>
              <a:alphaOff val="0"/>
            </a:schemeClr>
          </a:fillRef>
          <a:effectRef idx="0">
            <a:schemeClr val="accent4">
              <a:hueOff val="-2150360"/>
              <a:satOff val="19087"/>
              <a:lumOff val="-6471"/>
              <a:alphaOff val="0"/>
            </a:schemeClr>
          </a:effectRef>
          <a:fontRef idx="minor">
            <a:schemeClr val="lt1"/>
          </a:fontRef>
        </p:style>
      </p:sp>
      <p:sp>
        <p:nvSpPr>
          <p:cNvPr id="12" name="Forme libre 11"/>
          <p:cNvSpPr/>
          <p:nvPr/>
        </p:nvSpPr>
        <p:spPr>
          <a:xfrm>
            <a:off x="5951313" y="2922018"/>
            <a:ext cx="1849165" cy="3346796"/>
          </a:xfrm>
          <a:custGeom>
            <a:avLst/>
            <a:gdLst>
              <a:gd name="connsiteX0" fmla="*/ 0 w 1849165"/>
              <a:gd name="connsiteY0" fmla="*/ 0 h 3346796"/>
              <a:gd name="connsiteX1" fmla="*/ 1849165 w 1849165"/>
              <a:gd name="connsiteY1" fmla="*/ 0 h 3346796"/>
              <a:gd name="connsiteX2" fmla="*/ 1849165 w 1849165"/>
              <a:gd name="connsiteY2" fmla="*/ 3346796 h 3346796"/>
              <a:gd name="connsiteX3" fmla="*/ 0 w 1849165"/>
              <a:gd name="connsiteY3" fmla="*/ 3346796 h 3346796"/>
              <a:gd name="connsiteX4" fmla="*/ 0 w 1849165"/>
              <a:gd name="connsiteY4" fmla="*/ 0 h 33467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9165" h="3346796">
                <a:moveTo>
                  <a:pt x="0" y="0"/>
                </a:moveTo>
                <a:lnTo>
                  <a:pt x="1849165" y="0"/>
                </a:lnTo>
                <a:lnTo>
                  <a:pt x="1849165" y="3346796"/>
                </a:lnTo>
                <a:lnTo>
                  <a:pt x="0" y="334679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65372" tIns="0" rIns="0" bIns="0" numCol="1" spcCol="1270" anchor="t" anchorCtr="0">
            <a:noAutofit/>
          </a:bodyPr>
          <a:lstStyle/>
          <a:p>
            <a:pPr defTabSz="622300" fontAlgn="base">
              <a:lnSpc>
                <a:spcPct val="90000"/>
              </a:lnSpc>
              <a:spcBef>
                <a:spcPct val="0"/>
              </a:spcBef>
              <a:spcAft>
                <a:spcPct val="35000"/>
              </a:spcAft>
            </a:pPr>
            <a:r>
              <a:rPr lang="fr-FR" sz="2000" b="1" dirty="0">
                <a:solidFill>
                  <a:prstClr val="black">
                    <a:hueOff val="0"/>
                    <a:satOff val="0"/>
                    <a:lumOff val="0"/>
                    <a:alphaOff val="0"/>
                  </a:prstClr>
                </a:solidFill>
              </a:rPr>
              <a:t>A long terme: </a:t>
            </a:r>
          </a:p>
          <a:p>
            <a:pPr defTabSz="622300" fontAlgn="base">
              <a:lnSpc>
                <a:spcPct val="90000"/>
              </a:lnSpc>
              <a:spcBef>
                <a:spcPct val="0"/>
              </a:spcBef>
              <a:spcAft>
                <a:spcPct val="35000"/>
              </a:spcAft>
            </a:pPr>
            <a:r>
              <a:rPr lang="fr-FR" sz="2000" dirty="0">
                <a:solidFill>
                  <a:prstClr val="black"/>
                </a:solidFill>
              </a:rPr>
              <a:t>- Conduites addictives ou tentatives de suicide</a:t>
            </a:r>
          </a:p>
          <a:p>
            <a:pPr defTabSz="622300" fontAlgn="base">
              <a:lnSpc>
                <a:spcPct val="90000"/>
              </a:lnSpc>
              <a:spcBef>
                <a:spcPct val="0"/>
              </a:spcBef>
              <a:spcAft>
                <a:spcPct val="35000"/>
              </a:spcAft>
            </a:pPr>
            <a:r>
              <a:rPr lang="fr-FR" sz="2000" dirty="0">
                <a:solidFill>
                  <a:prstClr val="black"/>
                </a:solidFill>
              </a:rPr>
              <a:t>- Phobie sociale</a:t>
            </a:r>
          </a:p>
          <a:p>
            <a:pPr defTabSz="622300" fontAlgn="base">
              <a:lnSpc>
                <a:spcPct val="90000"/>
              </a:lnSpc>
              <a:spcBef>
                <a:spcPct val="0"/>
              </a:spcBef>
              <a:spcAft>
                <a:spcPct val="35000"/>
              </a:spcAft>
            </a:pPr>
            <a:r>
              <a:rPr lang="fr-FR" sz="2000" dirty="0">
                <a:solidFill>
                  <a:prstClr val="black"/>
                </a:solidFill>
              </a:rPr>
              <a:t>- Risque de transmission à la génération suivante</a:t>
            </a:r>
          </a:p>
          <a:p>
            <a:pPr defTabSz="622300" fontAlgn="base">
              <a:lnSpc>
                <a:spcPct val="90000"/>
              </a:lnSpc>
              <a:spcBef>
                <a:spcPct val="0"/>
              </a:spcBef>
              <a:spcAft>
                <a:spcPct val="35000"/>
              </a:spcAft>
            </a:pPr>
            <a:endParaRPr lang="fr-FR" sz="2000" dirty="0">
              <a:solidFill>
                <a:prstClr val="black">
                  <a:hueOff val="0"/>
                  <a:satOff val="0"/>
                  <a:lumOff val="0"/>
                  <a:alphaOff val="0"/>
                </a:prstClr>
              </a:solidFill>
            </a:endParaRPr>
          </a:p>
        </p:txBody>
      </p:sp>
    </p:spTree>
    <p:extLst>
      <p:ext uri="{BB962C8B-B14F-4D97-AF65-F5344CB8AC3E}">
        <p14:creationId xmlns:p14="http://schemas.microsoft.com/office/powerpoint/2010/main" val="38621406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500"/>
                                        <p:tgtEl>
                                          <p:spTgt spid="10"/>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500"/>
                                        <p:tgtEl>
                                          <p:spTgt spid="11"/>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10" grpId="0"/>
      <p:bldP spid="12"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ewsPrint">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Newsprint</Template>
  <TotalTime>629</TotalTime>
  <Words>1349</Words>
  <Application>Microsoft Office PowerPoint</Application>
  <PresentationFormat>Affichage à l'écran (4:3)</PresentationFormat>
  <Paragraphs>257</Paragraphs>
  <Slides>16</Slides>
  <Notes>16</Notes>
  <HiddenSlides>0</HiddenSlides>
  <MMClips>0</MMClips>
  <ScaleCrop>false</ScaleCrop>
  <HeadingPairs>
    <vt:vector size="4" baseType="variant">
      <vt:variant>
        <vt:lpstr>Thème</vt:lpstr>
      </vt:variant>
      <vt:variant>
        <vt:i4>1</vt:i4>
      </vt:variant>
      <vt:variant>
        <vt:lpstr>Titres des diapositives</vt:lpstr>
      </vt:variant>
      <vt:variant>
        <vt:i4>16</vt:i4>
      </vt:variant>
    </vt:vector>
  </HeadingPairs>
  <TitlesOfParts>
    <vt:vector size="17" baseType="lpstr">
      <vt:lpstr>NewsPrint</vt:lpstr>
      <vt:lpstr>Et si on se parlait du harcèlement  ?</vt:lpstr>
      <vt:lpstr>L’école et le harcèlement</vt:lpstr>
      <vt:lpstr>Définition </vt:lpstr>
      <vt:lpstr>  Les principales formes du harcèlement </vt:lpstr>
      <vt:lpstr>Présentation PowerPoint</vt:lpstr>
      <vt:lpstr>L’auteur </vt:lpstr>
      <vt:lpstr>La victime</vt:lpstr>
      <vt:lpstr>Les témoins</vt:lpstr>
      <vt:lpstr>Les risques pour la victime</vt:lpstr>
      <vt:lpstr>Les risques pour le harceleur</vt:lpstr>
      <vt:lpstr>Reconnaître le harcèlement, pas facile…</vt:lpstr>
      <vt:lpstr>Agir contre le harcèlement…</vt:lpstr>
      <vt:lpstr>Présentation PowerPoint</vt:lpstr>
      <vt:lpstr>QUALITE DE VIE</vt:lpstr>
      <vt:lpstr>Pour réfléchir ensemble </vt:lpstr>
      <vt:lpstr>Présentation PowerPoint</vt:lpstr>
    </vt:vector>
  </TitlesOfParts>
  <Company>DSI-Rectorat de Versailles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Et si on se parlait du harcèlement ?</dc:title>
  <dc:creator>Karina Jegout</dc:creator>
  <cp:lastModifiedBy>Sandrine Bourgeois</cp:lastModifiedBy>
  <cp:revision>36</cp:revision>
  <cp:lastPrinted>2016-09-14T06:48:37Z</cp:lastPrinted>
  <dcterms:created xsi:type="dcterms:W3CDTF">2015-11-19T20:52:59Z</dcterms:created>
  <dcterms:modified xsi:type="dcterms:W3CDTF">2016-09-14T06:48:41Z</dcterms:modified>
</cp:coreProperties>
</file>