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6">
  <p:sldMasterIdLst>
    <p:sldMasterId id="2147483660" r:id="rId1"/>
    <p:sldMasterId id="2147483678" r:id="rId2"/>
  </p:sldMasterIdLst>
  <p:notesMasterIdLst>
    <p:notesMasterId r:id="rId42"/>
  </p:notesMasterIdLst>
  <p:sldIdLst>
    <p:sldId id="306" r:id="rId3"/>
    <p:sldId id="309" r:id="rId4"/>
    <p:sldId id="310" r:id="rId5"/>
    <p:sldId id="311" r:id="rId6"/>
    <p:sldId id="372" r:id="rId7"/>
    <p:sldId id="312" r:id="rId8"/>
    <p:sldId id="314" r:id="rId9"/>
    <p:sldId id="316" r:id="rId10"/>
    <p:sldId id="368" r:id="rId11"/>
    <p:sldId id="324" r:id="rId12"/>
    <p:sldId id="325" r:id="rId13"/>
    <p:sldId id="326" r:id="rId14"/>
    <p:sldId id="335" r:id="rId15"/>
    <p:sldId id="336" r:id="rId16"/>
    <p:sldId id="337" r:id="rId17"/>
    <p:sldId id="338" r:id="rId18"/>
    <p:sldId id="339" r:id="rId19"/>
    <p:sldId id="341" r:id="rId20"/>
    <p:sldId id="340" r:id="rId21"/>
    <p:sldId id="342" r:id="rId22"/>
    <p:sldId id="343" r:id="rId23"/>
    <p:sldId id="344" r:id="rId24"/>
    <p:sldId id="345" r:id="rId25"/>
    <p:sldId id="346" r:id="rId26"/>
    <p:sldId id="347" r:id="rId27"/>
    <p:sldId id="348" r:id="rId28"/>
    <p:sldId id="349" r:id="rId29"/>
    <p:sldId id="350" r:id="rId30"/>
    <p:sldId id="369" r:id="rId31"/>
    <p:sldId id="370" r:id="rId32"/>
    <p:sldId id="352" r:id="rId33"/>
    <p:sldId id="353" r:id="rId34"/>
    <p:sldId id="354" r:id="rId35"/>
    <p:sldId id="355" r:id="rId36"/>
    <p:sldId id="356" r:id="rId37"/>
    <p:sldId id="357" r:id="rId38"/>
    <p:sldId id="358" r:id="rId39"/>
    <p:sldId id="359" r:id="rId40"/>
    <p:sldId id="371" r:id="rId41"/>
  </p:sldIdLst>
  <p:sldSz cx="9144000" cy="6858000" type="screen4x3"/>
  <p:notesSz cx="6797675" cy="9926638"/>
  <p:defaultTextStyle>
    <a:defPPr>
      <a:defRPr lang="fr-FR"/>
    </a:defPPr>
    <a:lvl1pPr marL="0" algn="l" defTabSz="914263" rtl="0" eaLnBrk="1" latinLnBrk="0" hangingPunct="1">
      <a:defRPr sz="1800" kern="1200">
        <a:solidFill>
          <a:schemeClr val="tx1"/>
        </a:solidFill>
        <a:latin typeface="+mn-lt"/>
        <a:ea typeface="+mn-ea"/>
        <a:cs typeface="+mn-cs"/>
      </a:defRPr>
    </a:lvl1pPr>
    <a:lvl2pPr marL="457132" algn="l" defTabSz="914263" rtl="0" eaLnBrk="1" latinLnBrk="0" hangingPunct="1">
      <a:defRPr sz="1800" kern="1200">
        <a:solidFill>
          <a:schemeClr val="tx1"/>
        </a:solidFill>
        <a:latin typeface="+mn-lt"/>
        <a:ea typeface="+mn-ea"/>
        <a:cs typeface="+mn-cs"/>
      </a:defRPr>
    </a:lvl2pPr>
    <a:lvl3pPr marL="914263" algn="l" defTabSz="914263" rtl="0" eaLnBrk="1" latinLnBrk="0" hangingPunct="1">
      <a:defRPr sz="1800" kern="1200">
        <a:solidFill>
          <a:schemeClr val="tx1"/>
        </a:solidFill>
        <a:latin typeface="+mn-lt"/>
        <a:ea typeface="+mn-ea"/>
        <a:cs typeface="+mn-cs"/>
      </a:defRPr>
    </a:lvl3pPr>
    <a:lvl4pPr marL="1371395" algn="l" defTabSz="914263" rtl="0" eaLnBrk="1" latinLnBrk="0" hangingPunct="1">
      <a:defRPr sz="1800" kern="1200">
        <a:solidFill>
          <a:schemeClr val="tx1"/>
        </a:solidFill>
        <a:latin typeface="+mn-lt"/>
        <a:ea typeface="+mn-ea"/>
        <a:cs typeface="+mn-cs"/>
      </a:defRPr>
    </a:lvl4pPr>
    <a:lvl5pPr marL="1828527" algn="l" defTabSz="914263" rtl="0" eaLnBrk="1" latinLnBrk="0" hangingPunct="1">
      <a:defRPr sz="1800" kern="1200">
        <a:solidFill>
          <a:schemeClr val="tx1"/>
        </a:solidFill>
        <a:latin typeface="+mn-lt"/>
        <a:ea typeface="+mn-ea"/>
        <a:cs typeface="+mn-cs"/>
      </a:defRPr>
    </a:lvl5pPr>
    <a:lvl6pPr marL="2285658" algn="l" defTabSz="914263" rtl="0" eaLnBrk="1" latinLnBrk="0" hangingPunct="1">
      <a:defRPr sz="1800" kern="1200">
        <a:solidFill>
          <a:schemeClr val="tx1"/>
        </a:solidFill>
        <a:latin typeface="+mn-lt"/>
        <a:ea typeface="+mn-ea"/>
        <a:cs typeface="+mn-cs"/>
      </a:defRPr>
    </a:lvl6pPr>
    <a:lvl7pPr marL="2742789" algn="l" defTabSz="914263" rtl="0" eaLnBrk="1" latinLnBrk="0" hangingPunct="1">
      <a:defRPr sz="1800" kern="1200">
        <a:solidFill>
          <a:schemeClr val="tx1"/>
        </a:solidFill>
        <a:latin typeface="+mn-lt"/>
        <a:ea typeface="+mn-ea"/>
        <a:cs typeface="+mn-cs"/>
      </a:defRPr>
    </a:lvl7pPr>
    <a:lvl8pPr marL="3199920" algn="l" defTabSz="914263" rtl="0" eaLnBrk="1" latinLnBrk="0" hangingPunct="1">
      <a:defRPr sz="1800" kern="1200">
        <a:solidFill>
          <a:schemeClr val="tx1"/>
        </a:solidFill>
        <a:latin typeface="+mn-lt"/>
        <a:ea typeface="+mn-ea"/>
        <a:cs typeface="+mn-cs"/>
      </a:defRPr>
    </a:lvl8pPr>
    <a:lvl9pPr marL="3657051" algn="l" defTabSz="9142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13" autoAdjust="0"/>
    <p:restoredTop sz="94660"/>
  </p:normalViewPr>
  <p:slideViewPr>
    <p:cSldViewPr>
      <p:cViewPr varScale="1">
        <p:scale>
          <a:sx n="103" d="100"/>
          <a:sy n="103" d="100"/>
        </p:scale>
        <p:origin x="-2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400" dirty="0" smtClean="0"/>
              <a:t>42 </a:t>
            </a:r>
            <a:r>
              <a:rPr lang="en-US" sz="1400" dirty="0"/>
              <a:t>% </a:t>
            </a:r>
            <a:r>
              <a:rPr lang="en-US" sz="1400" dirty="0" err="1"/>
              <a:t>en</a:t>
            </a:r>
            <a:r>
              <a:rPr lang="en-US" sz="1400" dirty="0"/>
              <a:t> 1 an </a:t>
            </a:r>
          </a:p>
        </c:rich>
      </c:tx>
      <c:layout>
        <c:manualLayout>
          <c:xMode val="edge"/>
          <c:yMode val="edge"/>
          <c:x val="0.56912332325241355"/>
          <c:y val="5.0492266466641372E-2"/>
        </c:manualLayout>
      </c:layout>
      <c:overlay val="0"/>
    </c:title>
    <c:autoTitleDeleted val="0"/>
    <c:plotArea>
      <c:layout/>
      <c:pieChart>
        <c:varyColors val="1"/>
        <c:ser>
          <c:idx val="0"/>
          <c:order val="0"/>
          <c:tx>
            <c:strRef>
              <c:f>Feuil1!$A$2</c:f>
              <c:strCache>
                <c:ptCount val="1"/>
                <c:pt idx="0">
                  <c:v>Personnels formés en pourcentage</c:v>
                </c:pt>
              </c:strCache>
            </c:strRef>
          </c:tx>
          <c:spPr>
            <a:solidFill>
              <a:schemeClr val="accent1"/>
            </a:solidFill>
          </c:spPr>
          <c:dPt>
            <c:idx val="0"/>
            <c:bubble3D val="0"/>
            <c:spPr>
              <a:solidFill>
                <a:schemeClr val="accent1">
                  <a:lumMod val="40000"/>
                  <a:lumOff val="60000"/>
                </a:schemeClr>
              </a:solidFill>
            </c:spPr>
          </c:dPt>
          <c:dPt>
            <c:idx val="1"/>
            <c:bubble3D val="0"/>
            <c:spPr>
              <a:solidFill>
                <a:srgbClr val="FFFF00"/>
              </a:solidFill>
            </c:spPr>
          </c:dPt>
          <c:dLbls>
            <c:showLegendKey val="0"/>
            <c:showVal val="1"/>
            <c:showCatName val="0"/>
            <c:showSerName val="0"/>
            <c:showPercent val="0"/>
            <c:showBubbleSize val="0"/>
            <c:showLeaderLines val="1"/>
          </c:dLbls>
          <c:cat>
            <c:strRef>
              <c:f>Feuil1!$B$1:$C$1</c:f>
              <c:strCache>
                <c:ptCount val="2"/>
                <c:pt idx="0">
                  <c:v>2012-15</c:v>
                </c:pt>
                <c:pt idx="1">
                  <c:v>2015-16</c:v>
                </c:pt>
              </c:strCache>
            </c:strRef>
          </c:cat>
          <c:val>
            <c:numRef>
              <c:f>Feuil1!$B$2:$C$2</c:f>
              <c:numCache>
                <c:formatCode>General</c:formatCode>
                <c:ptCount val="2"/>
                <c:pt idx="0">
                  <c:v>58</c:v>
                </c:pt>
                <c:pt idx="1">
                  <c:v>42</c:v>
                </c:pt>
              </c:numCache>
            </c:numRef>
          </c:val>
        </c:ser>
        <c:dLbls>
          <c:showLegendKey val="0"/>
          <c:showVal val="0"/>
          <c:showCatName val="0"/>
          <c:showSerName val="0"/>
          <c:showPercent val="0"/>
          <c:showBubbleSize val="0"/>
          <c:showLeaderLines val="1"/>
        </c:dLbls>
        <c:firstSliceAng val="0"/>
      </c:pieChart>
    </c:plotArea>
    <c:legend>
      <c:legendPos val="r"/>
      <c:layout/>
      <c:overlay val="0"/>
    </c:legend>
    <c:plotVisOnly val="1"/>
    <c:dispBlanksAs val="zero"/>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FDF2B6-D712-4A7F-BB79-B42960EB88C5}" type="doc">
      <dgm:prSet loTypeId="urn:microsoft.com/office/officeart/2005/8/layout/pyramid2" loCatId="pyramid" qsTypeId="urn:microsoft.com/office/officeart/2005/8/quickstyle/simple1#2" qsCatId="simple" csTypeId="urn:microsoft.com/office/officeart/2005/8/colors/accent1_2#2" csCatId="accent1" phldr="1"/>
      <dgm:spPr/>
      <dgm:t>
        <a:bodyPr/>
        <a:lstStyle/>
        <a:p>
          <a:endParaRPr lang="fr-FR"/>
        </a:p>
      </dgm:t>
    </dgm:pt>
    <dgm:pt modelId="{592F51C4-3AFA-4649-B35A-67A37C5CD2C9}">
      <dgm:prSet phldrT="[Texte]"/>
      <dgm:spPr/>
      <dgm:t>
        <a:bodyPr/>
        <a:lstStyle/>
        <a:p>
          <a:r>
            <a:rPr lang="fr-FR" dirty="0" smtClean="0"/>
            <a:t>Loi du silence</a:t>
          </a:r>
          <a:endParaRPr lang="fr-FR" dirty="0"/>
        </a:p>
      </dgm:t>
    </dgm:pt>
    <dgm:pt modelId="{8F14343D-70CC-4C3C-9BEA-7591F1A9B055}" type="parTrans" cxnId="{B0B8D216-356F-4A5C-9038-75F73B472E18}">
      <dgm:prSet/>
      <dgm:spPr/>
      <dgm:t>
        <a:bodyPr/>
        <a:lstStyle/>
        <a:p>
          <a:endParaRPr lang="fr-FR"/>
        </a:p>
      </dgm:t>
    </dgm:pt>
    <dgm:pt modelId="{77E0C23E-6020-49D4-995E-8045BDB73D23}" type="sibTrans" cxnId="{B0B8D216-356F-4A5C-9038-75F73B472E18}">
      <dgm:prSet/>
      <dgm:spPr/>
      <dgm:t>
        <a:bodyPr/>
        <a:lstStyle/>
        <a:p>
          <a:endParaRPr lang="fr-FR"/>
        </a:p>
      </dgm:t>
    </dgm:pt>
    <dgm:pt modelId="{686C6970-2CA9-4EA7-BF10-712D836CF9A6}">
      <dgm:prSet phldrT="[Texte]"/>
      <dgm:spPr/>
      <dgm:t>
        <a:bodyPr/>
        <a:lstStyle/>
        <a:p>
          <a:r>
            <a:rPr lang="fr-FR" dirty="0" smtClean="0"/>
            <a:t>Rumeurs</a:t>
          </a:r>
          <a:endParaRPr lang="fr-FR" dirty="0"/>
        </a:p>
      </dgm:t>
    </dgm:pt>
    <dgm:pt modelId="{0E077E1C-9B05-4BCD-95C9-7A2164A777E2}" type="parTrans" cxnId="{4462EC35-4AC3-48ED-9C0C-958C96786CA1}">
      <dgm:prSet/>
      <dgm:spPr/>
      <dgm:t>
        <a:bodyPr/>
        <a:lstStyle/>
        <a:p>
          <a:endParaRPr lang="fr-FR"/>
        </a:p>
      </dgm:t>
    </dgm:pt>
    <dgm:pt modelId="{0516ADE0-AE6F-45D8-8F11-AD264CBCF1A6}" type="sibTrans" cxnId="{4462EC35-4AC3-48ED-9C0C-958C96786CA1}">
      <dgm:prSet/>
      <dgm:spPr/>
      <dgm:t>
        <a:bodyPr/>
        <a:lstStyle/>
        <a:p>
          <a:endParaRPr lang="fr-FR"/>
        </a:p>
      </dgm:t>
    </dgm:pt>
    <dgm:pt modelId="{1528E9B3-7776-4E9D-B431-AA0B71990070}">
      <dgm:prSet/>
      <dgm:spPr/>
      <dgm:t>
        <a:bodyPr/>
        <a:lstStyle/>
        <a:p>
          <a:r>
            <a:rPr lang="fr-FR" dirty="0" smtClean="0"/>
            <a:t>Isolement</a:t>
          </a:r>
          <a:endParaRPr lang="fr-FR" dirty="0"/>
        </a:p>
      </dgm:t>
    </dgm:pt>
    <dgm:pt modelId="{3788B199-CBB8-47B5-800A-16954DEE4DE7}" type="parTrans" cxnId="{F2FC766C-35F1-4CF1-9117-74A957B23C3B}">
      <dgm:prSet/>
      <dgm:spPr/>
      <dgm:t>
        <a:bodyPr/>
        <a:lstStyle/>
        <a:p>
          <a:endParaRPr lang="fr-FR"/>
        </a:p>
      </dgm:t>
    </dgm:pt>
    <dgm:pt modelId="{C8945EB5-99A9-4FD1-A2CB-94C783F395BF}" type="sibTrans" cxnId="{F2FC766C-35F1-4CF1-9117-74A957B23C3B}">
      <dgm:prSet/>
      <dgm:spPr/>
      <dgm:t>
        <a:bodyPr/>
        <a:lstStyle/>
        <a:p>
          <a:endParaRPr lang="fr-FR"/>
        </a:p>
      </dgm:t>
    </dgm:pt>
    <dgm:pt modelId="{3C4A28E3-0F71-4ED1-882A-1F8A9BF4F756}">
      <dgm:prSet/>
      <dgm:spPr/>
      <dgm:t>
        <a:bodyPr/>
        <a:lstStyle/>
        <a:p>
          <a:r>
            <a:rPr lang="fr-FR" dirty="0" smtClean="0"/>
            <a:t>Rires</a:t>
          </a:r>
          <a:endParaRPr lang="fr-FR" dirty="0"/>
        </a:p>
      </dgm:t>
    </dgm:pt>
    <dgm:pt modelId="{770DAAB8-B194-431D-92DA-0DD3895542EA}" type="parTrans" cxnId="{D1643F34-2797-4955-BE3D-73F37828F49E}">
      <dgm:prSet/>
      <dgm:spPr/>
      <dgm:t>
        <a:bodyPr/>
        <a:lstStyle/>
        <a:p>
          <a:endParaRPr lang="fr-FR"/>
        </a:p>
      </dgm:t>
    </dgm:pt>
    <dgm:pt modelId="{0BC855A3-8BE5-4CBB-8BEB-FF261A8540C6}" type="sibTrans" cxnId="{D1643F34-2797-4955-BE3D-73F37828F49E}">
      <dgm:prSet/>
      <dgm:spPr/>
      <dgm:t>
        <a:bodyPr/>
        <a:lstStyle/>
        <a:p>
          <a:endParaRPr lang="fr-FR"/>
        </a:p>
      </dgm:t>
    </dgm:pt>
    <dgm:pt modelId="{95A39B5F-96AE-471C-9929-EB181E1C0F70}">
      <dgm:prSet/>
      <dgm:spPr/>
      <dgm:t>
        <a:bodyPr/>
        <a:lstStyle/>
        <a:p>
          <a:r>
            <a:rPr lang="fr-FR" dirty="0" smtClean="0"/>
            <a:t>Témoins/groupe</a:t>
          </a:r>
          <a:endParaRPr lang="fr-FR" dirty="0"/>
        </a:p>
      </dgm:t>
    </dgm:pt>
    <dgm:pt modelId="{71873061-26A0-4FFC-A40E-D7774174CCCC}" type="parTrans" cxnId="{E814F359-7E51-4BD0-8B0A-B4449585505E}">
      <dgm:prSet/>
      <dgm:spPr/>
      <dgm:t>
        <a:bodyPr/>
        <a:lstStyle/>
        <a:p>
          <a:endParaRPr lang="fr-FR"/>
        </a:p>
      </dgm:t>
    </dgm:pt>
    <dgm:pt modelId="{DA148BAB-1984-4ADB-80C0-B0F2D5E92B3E}" type="sibTrans" cxnId="{E814F359-7E51-4BD0-8B0A-B4449585505E}">
      <dgm:prSet/>
      <dgm:spPr/>
      <dgm:t>
        <a:bodyPr/>
        <a:lstStyle/>
        <a:p>
          <a:endParaRPr lang="fr-FR"/>
        </a:p>
      </dgm:t>
    </dgm:pt>
    <dgm:pt modelId="{E39026F5-74F1-4F13-9074-458AB6B3249D}">
      <dgm:prSet/>
      <dgm:spPr/>
      <dgm:t>
        <a:bodyPr/>
        <a:lstStyle/>
        <a:p>
          <a:r>
            <a:rPr lang="fr-FR" dirty="0" smtClean="0"/>
            <a:t>Invisible visibilité</a:t>
          </a:r>
          <a:endParaRPr lang="fr-FR" dirty="0"/>
        </a:p>
      </dgm:t>
    </dgm:pt>
    <dgm:pt modelId="{13CF591D-102C-4D43-AAAE-6883C3D14518}" type="parTrans" cxnId="{11678465-6F44-4F1B-BFDA-596A9825BFE7}">
      <dgm:prSet/>
      <dgm:spPr/>
      <dgm:t>
        <a:bodyPr/>
        <a:lstStyle/>
        <a:p>
          <a:endParaRPr lang="fr-FR"/>
        </a:p>
      </dgm:t>
    </dgm:pt>
    <dgm:pt modelId="{82D3229F-8756-45A6-81A8-DD1736F3224A}" type="sibTrans" cxnId="{11678465-6F44-4F1B-BFDA-596A9825BFE7}">
      <dgm:prSet/>
      <dgm:spPr/>
      <dgm:t>
        <a:bodyPr/>
        <a:lstStyle/>
        <a:p>
          <a:endParaRPr lang="fr-FR"/>
        </a:p>
      </dgm:t>
    </dgm:pt>
    <dgm:pt modelId="{C3B1068B-9C4E-4E91-92C9-70F24FD8827E}" type="pres">
      <dgm:prSet presAssocID="{92FDF2B6-D712-4A7F-BB79-B42960EB88C5}" presName="compositeShape" presStyleCnt="0">
        <dgm:presLayoutVars>
          <dgm:dir/>
          <dgm:resizeHandles/>
        </dgm:presLayoutVars>
      </dgm:prSet>
      <dgm:spPr/>
      <dgm:t>
        <a:bodyPr/>
        <a:lstStyle/>
        <a:p>
          <a:endParaRPr lang="fr-FR"/>
        </a:p>
      </dgm:t>
    </dgm:pt>
    <dgm:pt modelId="{58137074-AD7F-4B74-B2B8-A2D60679D943}" type="pres">
      <dgm:prSet presAssocID="{92FDF2B6-D712-4A7F-BB79-B42960EB88C5}" presName="pyramid" presStyleLbl="node1" presStyleIdx="0" presStyleCnt="1" custScaleX="113823" custLinFactNeighborX="10104" custLinFactNeighborY="-10"/>
      <dgm:spPr/>
    </dgm:pt>
    <dgm:pt modelId="{B6605783-E5F8-4198-B7F4-7BF79B8622B7}" type="pres">
      <dgm:prSet presAssocID="{92FDF2B6-D712-4A7F-BB79-B42960EB88C5}" presName="theList" presStyleCnt="0"/>
      <dgm:spPr/>
    </dgm:pt>
    <dgm:pt modelId="{439A43DA-6969-4FC2-9822-021D26AE5B99}" type="pres">
      <dgm:prSet presAssocID="{592F51C4-3AFA-4649-B35A-67A37C5CD2C9}" presName="aNode" presStyleLbl="fgAcc1" presStyleIdx="0" presStyleCnt="6">
        <dgm:presLayoutVars>
          <dgm:bulletEnabled val="1"/>
        </dgm:presLayoutVars>
      </dgm:prSet>
      <dgm:spPr/>
      <dgm:t>
        <a:bodyPr/>
        <a:lstStyle/>
        <a:p>
          <a:endParaRPr lang="fr-FR"/>
        </a:p>
      </dgm:t>
    </dgm:pt>
    <dgm:pt modelId="{2C5508FD-0622-4EEB-A1F0-0759F748AAFF}" type="pres">
      <dgm:prSet presAssocID="{592F51C4-3AFA-4649-B35A-67A37C5CD2C9}" presName="aSpace" presStyleCnt="0"/>
      <dgm:spPr/>
    </dgm:pt>
    <dgm:pt modelId="{5D4961AE-C8F9-4B38-9217-6E4F5B223205}" type="pres">
      <dgm:prSet presAssocID="{686C6970-2CA9-4EA7-BF10-712D836CF9A6}" presName="aNode" presStyleLbl="fgAcc1" presStyleIdx="1" presStyleCnt="6">
        <dgm:presLayoutVars>
          <dgm:bulletEnabled val="1"/>
        </dgm:presLayoutVars>
      </dgm:prSet>
      <dgm:spPr/>
      <dgm:t>
        <a:bodyPr/>
        <a:lstStyle/>
        <a:p>
          <a:endParaRPr lang="fr-FR"/>
        </a:p>
      </dgm:t>
    </dgm:pt>
    <dgm:pt modelId="{48F7315B-3E79-42F4-903A-AE200904E6C7}" type="pres">
      <dgm:prSet presAssocID="{686C6970-2CA9-4EA7-BF10-712D836CF9A6}" presName="aSpace" presStyleCnt="0"/>
      <dgm:spPr/>
    </dgm:pt>
    <dgm:pt modelId="{86D824A3-8293-430C-B196-AC6982A9D40E}" type="pres">
      <dgm:prSet presAssocID="{1528E9B3-7776-4E9D-B431-AA0B71990070}" presName="aNode" presStyleLbl="fgAcc1" presStyleIdx="2" presStyleCnt="6">
        <dgm:presLayoutVars>
          <dgm:bulletEnabled val="1"/>
        </dgm:presLayoutVars>
      </dgm:prSet>
      <dgm:spPr/>
      <dgm:t>
        <a:bodyPr/>
        <a:lstStyle/>
        <a:p>
          <a:endParaRPr lang="fr-FR"/>
        </a:p>
      </dgm:t>
    </dgm:pt>
    <dgm:pt modelId="{B943717E-4178-4FC5-9099-2765A211A5E0}" type="pres">
      <dgm:prSet presAssocID="{1528E9B3-7776-4E9D-B431-AA0B71990070}" presName="aSpace" presStyleCnt="0"/>
      <dgm:spPr/>
    </dgm:pt>
    <dgm:pt modelId="{642CABDD-4311-49F8-B1C6-48D8074836E7}" type="pres">
      <dgm:prSet presAssocID="{3C4A28E3-0F71-4ED1-882A-1F8A9BF4F756}" presName="aNode" presStyleLbl="fgAcc1" presStyleIdx="3" presStyleCnt="6">
        <dgm:presLayoutVars>
          <dgm:bulletEnabled val="1"/>
        </dgm:presLayoutVars>
      </dgm:prSet>
      <dgm:spPr/>
      <dgm:t>
        <a:bodyPr/>
        <a:lstStyle/>
        <a:p>
          <a:endParaRPr lang="fr-FR"/>
        </a:p>
      </dgm:t>
    </dgm:pt>
    <dgm:pt modelId="{52F9F82A-E1B7-4B8E-9BBE-B838AA2AE075}" type="pres">
      <dgm:prSet presAssocID="{3C4A28E3-0F71-4ED1-882A-1F8A9BF4F756}" presName="aSpace" presStyleCnt="0"/>
      <dgm:spPr/>
    </dgm:pt>
    <dgm:pt modelId="{764F756E-2445-4B87-AE90-D0F3CEDF3009}" type="pres">
      <dgm:prSet presAssocID="{95A39B5F-96AE-471C-9929-EB181E1C0F70}" presName="aNode" presStyleLbl="fgAcc1" presStyleIdx="4" presStyleCnt="6">
        <dgm:presLayoutVars>
          <dgm:bulletEnabled val="1"/>
        </dgm:presLayoutVars>
      </dgm:prSet>
      <dgm:spPr/>
      <dgm:t>
        <a:bodyPr/>
        <a:lstStyle/>
        <a:p>
          <a:endParaRPr lang="fr-FR"/>
        </a:p>
      </dgm:t>
    </dgm:pt>
    <dgm:pt modelId="{6A214A40-641C-4B54-B3C1-86959A5FEA58}" type="pres">
      <dgm:prSet presAssocID="{95A39B5F-96AE-471C-9929-EB181E1C0F70}" presName="aSpace" presStyleCnt="0"/>
      <dgm:spPr/>
    </dgm:pt>
    <dgm:pt modelId="{61D4383A-0D3B-4408-B990-3AD89285D4FB}" type="pres">
      <dgm:prSet presAssocID="{E39026F5-74F1-4F13-9074-458AB6B3249D}" presName="aNode" presStyleLbl="fgAcc1" presStyleIdx="5" presStyleCnt="6">
        <dgm:presLayoutVars>
          <dgm:bulletEnabled val="1"/>
        </dgm:presLayoutVars>
      </dgm:prSet>
      <dgm:spPr/>
      <dgm:t>
        <a:bodyPr/>
        <a:lstStyle/>
        <a:p>
          <a:endParaRPr lang="fr-FR"/>
        </a:p>
      </dgm:t>
    </dgm:pt>
    <dgm:pt modelId="{69DA59D6-2109-4223-966D-252ED1665CBC}" type="pres">
      <dgm:prSet presAssocID="{E39026F5-74F1-4F13-9074-458AB6B3249D}" presName="aSpace" presStyleCnt="0"/>
      <dgm:spPr/>
    </dgm:pt>
  </dgm:ptLst>
  <dgm:cxnLst>
    <dgm:cxn modelId="{09AD9489-DE38-4BB4-A27E-4791EB9E272F}" type="presOf" srcId="{E39026F5-74F1-4F13-9074-458AB6B3249D}" destId="{61D4383A-0D3B-4408-B990-3AD89285D4FB}" srcOrd="0" destOrd="0" presId="urn:microsoft.com/office/officeart/2005/8/layout/pyramid2"/>
    <dgm:cxn modelId="{11678465-6F44-4F1B-BFDA-596A9825BFE7}" srcId="{92FDF2B6-D712-4A7F-BB79-B42960EB88C5}" destId="{E39026F5-74F1-4F13-9074-458AB6B3249D}" srcOrd="5" destOrd="0" parTransId="{13CF591D-102C-4D43-AAAE-6883C3D14518}" sibTransId="{82D3229F-8756-45A6-81A8-DD1736F3224A}"/>
    <dgm:cxn modelId="{C5674F5E-9F68-4A15-8529-D266ED2A3E3D}" type="presOf" srcId="{592F51C4-3AFA-4649-B35A-67A37C5CD2C9}" destId="{439A43DA-6969-4FC2-9822-021D26AE5B99}" srcOrd="0" destOrd="0" presId="urn:microsoft.com/office/officeart/2005/8/layout/pyramid2"/>
    <dgm:cxn modelId="{112E090A-C70B-411E-AF47-9B97731BB155}" type="presOf" srcId="{95A39B5F-96AE-471C-9929-EB181E1C0F70}" destId="{764F756E-2445-4B87-AE90-D0F3CEDF3009}" srcOrd="0" destOrd="0" presId="urn:microsoft.com/office/officeart/2005/8/layout/pyramid2"/>
    <dgm:cxn modelId="{B833D399-DF0E-41E2-96B2-499594282413}" type="presOf" srcId="{1528E9B3-7776-4E9D-B431-AA0B71990070}" destId="{86D824A3-8293-430C-B196-AC6982A9D40E}" srcOrd="0" destOrd="0" presId="urn:microsoft.com/office/officeart/2005/8/layout/pyramid2"/>
    <dgm:cxn modelId="{B0B8D216-356F-4A5C-9038-75F73B472E18}" srcId="{92FDF2B6-D712-4A7F-BB79-B42960EB88C5}" destId="{592F51C4-3AFA-4649-B35A-67A37C5CD2C9}" srcOrd="0" destOrd="0" parTransId="{8F14343D-70CC-4C3C-9BEA-7591F1A9B055}" sibTransId="{77E0C23E-6020-49D4-995E-8045BDB73D23}"/>
    <dgm:cxn modelId="{D1643F34-2797-4955-BE3D-73F37828F49E}" srcId="{92FDF2B6-D712-4A7F-BB79-B42960EB88C5}" destId="{3C4A28E3-0F71-4ED1-882A-1F8A9BF4F756}" srcOrd="3" destOrd="0" parTransId="{770DAAB8-B194-431D-92DA-0DD3895542EA}" sibTransId="{0BC855A3-8BE5-4CBB-8BEB-FF261A8540C6}"/>
    <dgm:cxn modelId="{4462EC35-4AC3-48ED-9C0C-958C96786CA1}" srcId="{92FDF2B6-D712-4A7F-BB79-B42960EB88C5}" destId="{686C6970-2CA9-4EA7-BF10-712D836CF9A6}" srcOrd="1" destOrd="0" parTransId="{0E077E1C-9B05-4BCD-95C9-7A2164A777E2}" sibTransId="{0516ADE0-AE6F-45D8-8F11-AD264CBCF1A6}"/>
    <dgm:cxn modelId="{F2FC766C-35F1-4CF1-9117-74A957B23C3B}" srcId="{92FDF2B6-D712-4A7F-BB79-B42960EB88C5}" destId="{1528E9B3-7776-4E9D-B431-AA0B71990070}" srcOrd="2" destOrd="0" parTransId="{3788B199-CBB8-47B5-800A-16954DEE4DE7}" sibTransId="{C8945EB5-99A9-4FD1-A2CB-94C783F395BF}"/>
    <dgm:cxn modelId="{0AB19B34-EA7B-4AD8-A781-6231A284C9E8}" type="presOf" srcId="{3C4A28E3-0F71-4ED1-882A-1F8A9BF4F756}" destId="{642CABDD-4311-49F8-B1C6-48D8074836E7}" srcOrd="0" destOrd="0" presId="urn:microsoft.com/office/officeart/2005/8/layout/pyramid2"/>
    <dgm:cxn modelId="{5EBA81EB-6F47-47AF-9144-D3F00D6ACD74}" type="presOf" srcId="{686C6970-2CA9-4EA7-BF10-712D836CF9A6}" destId="{5D4961AE-C8F9-4B38-9217-6E4F5B223205}" srcOrd="0" destOrd="0" presId="urn:microsoft.com/office/officeart/2005/8/layout/pyramid2"/>
    <dgm:cxn modelId="{E814F359-7E51-4BD0-8B0A-B4449585505E}" srcId="{92FDF2B6-D712-4A7F-BB79-B42960EB88C5}" destId="{95A39B5F-96AE-471C-9929-EB181E1C0F70}" srcOrd="4" destOrd="0" parTransId="{71873061-26A0-4FFC-A40E-D7774174CCCC}" sibTransId="{DA148BAB-1984-4ADB-80C0-B0F2D5E92B3E}"/>
    <dgm:cxn modelId="{288F1329-CE94-45F3-A9C8-6371C92D3EAD}" type="presOf" srcId="{92FDF2B6-D712-4A7F-BB79-B42960EB88C5}" destId="{C3B1068B-9C4E-4E91-92C9-70F24FD8827E}" srcOrd="0" destOrd="0" presId="urn:microsoft.com/office/officeart/2005/8/layout/pyramid2"/>
    <dgm:cxn modelId="{616C6494-BBE2-4281-8E5D-2D37E8211DF0}" type="presParOf" srcId="{C3B1068B-9C4E-4E91-92C9-70F24FD8827E}" destId="{58137074-AD7F-4B74-B2B8-A2D60679D943}" srcOrd="0" destOrd="0" presId="urn:microsoft.com/office/officeart/2005/8/layout/pyramid2"/>
    <dgm:cxn modelId="{2CAD9896-FA11-4E2B-A49D-2E27DB10F1AC}" type="presParOf" srcId="{C3B1068B-9C4E-4E91-92C9-70F24FD8827E}" destId="{B6605783-E5F8-4198-B7F4-7BF79B8622B7}" srcOrd="1" destOrd="0" presId="urn:microsoft.com/office/officeart/2005/8/layout/pyramid2"/>
    <dgm:cxn modelId="{75481547-F5A3-40A5-9D72-D0929F7B040D}" type="presParOf" srcId="{B6605783-E5F8-4198-B7F4-7BF79B8622B7}" destId="{439A43DA-6969-4FC2-9822-021D26AE5B99}" srcOrd="0" destOrd="0" presId="urn:microsoft.com/office/officeart/2005/8/layout/pyramid2"/>
    <dgm:cxn modelId="{C1271FCB-6A4F-4DAD-9DC4-9366EF2A522E}" type="presParOf" srcId="{B6605783-E5F8-4198-B7F4-7BF79B8622B7}" destId="{2C5508FD-0622-4EEB-A1F0-0759F748AAFF}" srcOrd="1" destOrd="0" presId="urn:microsoft.com/office/officeart/2005/8/layout/pyramid2"/>
    <dgm:cxn modelId="{B4246E30-DC43-4E58-856D-0EE1E6C8E5D0}" type="presParOf" srcId="{B6605783-E5F8-4198-B7F4-7BF79B8622B7}" destId="{5D4961AE-C8F9-4B38-9217-6E4F5B223205}" srcOrd="2" destOrd="0" presId="urn:microsoft.com/office/officeart/2005/8/layout/pyramid2"/>
    <dgm:cxn modelId="{01D4633D-B85A-440C-AB0D-D4EF473098E3}" type="presParOf" srcId="{B6605783-E5F8-4198-B7F4-7BF79B8622B7}" destId="{48F7315B-3E79-42F4-903A-AE200904E6C7}" srcOrd="3" destOrd="0" presId="urn:microsoft.com/office/officeart/2005/8/layout/pyramid2"/>
    <dgm:cxn modelId="{DEB42C7A-985F-4B99-8FED-41C58F349041}" type="presParOf" srcId="{B6605783-E5F8-4198-B7F4-7BF79B8622B7}" destId="{86D824A3-8293-430C-B196-AC6982A9D40E}" srcOrd="4" destOrd="0" presId="urn:microsoft.com/office/officeart/2005/8/layout/pyramid2"/>
    <dgm:cxn modelId="{2B5948AD-AD7D-4429-B73B-84CE7F760486}" type="presParOf" srcId="{B6605783-E5F8-4198-B7F4-7BF79B8622B7}" destId="{B943717E-4178-4FC5-9099-2765A211A5E0}" srcOrd="5" destOrd="0" presId="urn:microsoft.com/office/officeart/2005/8/layout/pyramid2"/>
    <dgm:cxn modelId="{8893865E-F88A-414E-A5C6-02C959349B88}" type="presParOf" srcId="{B6605783-E5F8-4198-B7F4-7BF79B8622B7}" destId="{642CABDD-4311-49F8-B1C6-48D8074836E7}" srcOrd="6" destOrd="0" presId="urn:microsoft.com/office/officeart/2005/8/layout/pyramid2"/>
    <dgm:cxn modelId="{4C310011-7E2B-4742-8B68-F2E624A27231}" type="presParOf" srcId="{B6605783-E5F8-4198-B7F4-7BF79B8622B7}" destId="{52F9F82A-E1B7-4B8E-9BBE-B838AA2AE075}" srcOrd="7" destOrd="0" presId="urn:microsoft.com/office/officeart/2005/8/layout/pyramid2"/>
    <dgm:cxn modelId="{204CEB06-3D1E-4CAF-887E-8EB8D8531FC2}" type="presParOf" srcId="{B6605783-E5F8-4198-B7F4-7BF79B8622B7}" destId="{764F756E-2445-4B87-AE90-D0F3CEDF3009}" srcOrd="8" destOrd="0" presId="urn:microsoft.com/office/officeart/2005/8/layout/pyramid2"/>
    <dgm:cxn modelId="{64359A36-DBE1-42F6-858F-FCBD01569E17}" type="presParOf" srcId="{B6605783-E5F8-4198-B7F4-7BF79B8622B7}" destId="{6A214A40-641C-4B54-B3C1-86959A5FEA58}" srcOrd="9" destOrd="0" presId="urn:microsoft.com/office/officeart/2005/8/layout/pyramid2"/>
    <dgm:cxn modelId="{80B6A1B7-F123-445B-95F0-F946F0B12238}" type="presParOf" srcId="{B6605783-E5F8-4198-B7F4-7BF79B8622B7}" destId="{61D4383A-0D3B-4408-B990-3AD89285D4FB}" srcOrd="10" destOrd="0" presId="urn:microsoft.com/office/officeart/2005/8/layout/pyramid2"/>
    <dgm:cxn modelId="{340FAD69-08C3-4CEA-B076-1F138E1597DC}" type="presParOf" srcId="{B6605783-E5F8-4198-B7F4-7BF79B8622B7}" destId="{69DA59D6-2109-4223-966D-252ED1665CBC}" srcOrd="11"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137074-AD7F-4B74-B2B8-A2D60679D943}">
      <dsp:nvSpPr>
        <dsp:cNvPr id="0" name=""/>
        <dsp:cNvSpPr/>
      </dsp:nvSpPr>
      <dsp:spPr>
        <a:xfrm>
          <a:off x="1727528" y="0"/>
          <a:ext cx="4835371" cy="4248150"/>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9A43DA-6969-4FC2-9822-021D26AE5B99}">
      <dsp:nvSpPr>
        <dsp:cNvPr id="0" name=""/>
        <dsp:cNvSpPr/>
      </dsp:nvSpPr>
      <dsp:spPr>
        <a:xfrm>
          <a:off x="3715981" y="427096"/>
          <a:ext cx="2761297" cy="502808"/>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fr-FR" sz="2100" kern="1200" dirty="0" smtClean="0"/>
            <a:t>Loi du silence</a:t>
          </a:r>
          <a:endParaRPr lang="fr-FR" sz="2100" kern="1200" dirty="0"/>
        </a:p>
      </dsp:txBody>
      <dsp:txXfrm>
        <a:off x="3740526" y="451641"/>
        <a:ext cx="2712207" cy="453718"/>
      </dsp:txXfrm>
    </dsp:sp>
    <dsp:sp modelId="{5D4961AE-C8F9-4B38-9217-6E4F5B223205}">
      <dsp:nvSpPr>
        <dsp:cNvPr id="0" name=""/>
        <dsp:cNvSpPr/>
      </dsp:nvSpPr>
      <dsp:spPr>
        <a:xfrm>
          <a:off x="3715981" y="992756"/>
          <a:ext cx="2761297" cy="502808"/>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fr-FR" sz="2100" kern="1200" dirty="0" smtClean="0"/>
            <a:t>Rumeurs</a:t>
          </a:r>
          <a:endParaRPr lang="fr-FR" sz="2100" kern="1200" dirty="0"/>
        </a:p>
      </dsp:txBody>
      <dsp:txXfrm>
        <a:off x="3740526" y="1017301"/>
        <a:ext cx="2712207" cy="453718"/>
      </dsp:txXfrm>
    </dsp:sp>
    <dsp:sp modelId="{86D824A3-8293-430C-B196-AC6982A9D40E}">
      <dsp:nvSpPr>
        <dsp:cNvPr id="0" name=""/>
        <dsp:cNvSpPr/>
      </dsp:nvSpPr>
      <dsp:spPr>
        <a:xfrm>
          <a:off x="3715981" y="1558415"/>
          <a:ext cx="2761297" cy="502808"/>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fr-FR" sz="2100" kern="1200" dirty="0" smtClean="0"/>
            <a:t>Isolement</a:t>
          </a:r>
          <a:endParaRPr lang="fr-FR" sz="2100" kern="1200" dirty="0"/>
        </a:p>
      </dsp:txBody>
      <dsp:txXfrm>
        <a:off x="3740526" y="1582960"/>
        <a:ext cx="2712207" cy="453718"/>
      </dsp:txXfrm>
    </dsp:sp>
    <dsp:sp modelId="{642CABDD-4311-49F8-B1C6-48D8074836E7}">
      <dsp:nvSpPr>
        <dsp:cNvPr id="0" name=""/>
        <dsp:cNvSpPr/>
      </dsp:nvSpPr>
      <dsp:spPr>
        <a:xfrm>
          <a:off x="3715981" y="2124075"/>
          <a:ext cx="2761297" cy="502808"/>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fr-FR" sz="2100" kern="1200" dirty="0" smtClean="0"/>
            <a:t>Rires</a:t>
          </a:r>
          <a:endParaRPr lang="fr-FR" sz="2100" kern="1200" dirty="0"/>
        </a:p>
      </dsp:txBody>
      <dsp:txXfrm>
        <a:off x="3740526" y="2148620"/>
        <a:ext cx="2712207" cy="453718"/>
      </dsp:txXfrm>
    </dsp:sp>
    <dsp:sp modelId="{764F756E-2445-4B87-AE90-D0F3CEDF3009}">
      <dsp:nvSpPr>
        <dsp:cNvPr id="0" name=""/>
        <dsp:cNvSpPr/>
      </dsp:nvSpPr>
      <dsp:spPr>
        <a:xfrm>
          <a:off x="3715981" y="2689734"/>
          <a:ext cx="2761297" cy="502808"/>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fr-FR" sz="2100" kern="1200" dirty="0" smtClean="0"/>
            <a:t>Témoins/groupe</a:t>
          </a:r>
          <a:endParaRPr lang="fr-FR" sz="2100" kern="1200" dirty="0"/>
        </a:p>
      </dsp:txBody>
      <dsp:txXfrm>
        <a:off x="3740526" y="2714279"/>
        <a:ext cx="2712207" cy="453718"/>
      </dsp:txXfrm>
    </dsp:sp>
    <dsp:sp modelId="{61D4383A-0D3B-4408-B990-3AD89285D4FB}">
      <dsp:nvSpPr>
        <dsp:cNvPr id="0" name=""/>
        <dsp:cNvSpPr/>
      </dsp:nvSpPr>
      <dsp:spPr>
        <a:xfrm>
          <a:off x="3715981" y="3255393"/>
          <a:ext cx="2761297" cy="502808"/>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fr-FR" sz="2100" kern="1200" dirty="0" smtClean="0"/>
            <a:t>Invisible visibilité</a:t>
          </a:r>
          <a:endParaRPr lang="fr-FR" sz="2100" kern="1200" dirty="0"/>
        </a:p>
      </dsp:txBody>
      <dsp:txXfrm>
        <a:off x="3740526" y="3279938"/>
        <a:ext cx="2712207" cy="453718"/>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222496B8-FC11-427A-B9F7-A45A7685ECD7}" type="datetimeFigureOut">
              <a:rPr lang="fr-FR" smtClean="0"/>
              <a:t>18/04/2017</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B6020CFE-0D3A-4FDB-84E3-5E5724F51F61}" type="slidenum">
              <a:rPr lang="fr-FR" smtClean="0"/>
              <a:t>‹N°›</a:t>
            </a:fld>
            <a:endParaRPr lang="fr-FR"/>
          </a:p>
        </p:txBody>
      </p:sp>
    </p:spTree>
    <p:extLst>
      <p:ext uri="{BB962C8B-B14F-4D97-AF65-F5344CB8AC3E}">
        <p14:creationId xmlns:p14="http://schemas.microsoft.com/office/powerpoint/2010/main" val="2020918599"/>
      </p:ext>
    </p:extLst>
  </p:cSld>
  <p:clrMap bg1="lt1" tx1="dk1" bg2="lt2" tx2="dk2" accent1="accent1" accent2="accent2" accent3="accent3" accent4="accent4" accent5="accent5" accent6="accent6" hlink="hlink" folHlink="folHlink"/>
  <p:notesStyle>
    <a:lvl1pPr marL="0" algn="l" defTabSz="914263" rtl="0" eaLnBrk="1" latinLnBrk="0" hangingPunct="1">
      <a:defRPr sz="1200" kern="1200">
        <a:solidFill>
          <a:schemeClr val="tx1"/>
        </a:solidFill>
        <a:latin typeface="+mn-lt"/>
        <a:ea typeface="+mn-ea"/>
        <a:cs typeface="+mn-cs"/>
      </a:defRPr>
    </a:lvl1pPr>
    <a:lvl2pPr marL="457132" algn="l" defTabSz="914263" rtl="0" eaLnBrk="1" latinLnBrk="0" hangingPunct="1">
      <a:defRPr sz="1200" kern="1200">
        <a:solidFill>
          <a:schemeClr val="tx1"/>
        </a:solidFill>
        <a:latin typeface="+mn-lt"/>
        <a:ea typeface="+mn-ea"/>
        <a:cs typeface="+mn-cs"/>
      </a:defRPr>
    </a:lvl2pPr>
    <a:lvl3pPr marL="914263" algn="l" defTabSz="914263" rtl="0" eaLnBrk="1" latinLnBrk="0" hangingPunct="1">
      <a:defRPr sz="1200" kern="1200">
        <a:solidFill>
          <a:schemeClr val="tx1"/>
        </a:solidFill>
        <a:latin typeface="+mn-lt"/>
        <a:ea typeface="+mn-ea"/>
        <a:cs typeface="+mn-cs"/>
      </a:defRPr>
    </a:lvl3pPr>
    <a:lvl4pPr marL="1371395" algn="l" defTabSz="914263" rtl="0" eaLnBrk="1" latinLnBrk="0" hangingPunct="1">
      <a:defRPr sz="1200" kern="1200">
        <a:solidFill>
          <a:schemeClr val="tx1"/>
        </a:solidFill>
        <a:latin typeface="+mn-lt"/>
        <a:ea typeface="+mn-ea"/>
        <a:cs typeface="+mn-cs"/>
      </a:defRPr>
    </a:lvl4pPr>
    <a:lvl5pPr marL="1828527" algn="l" defTabSz="914263" rtl="0" eaLnBrk="1" latinLnBrk="0" hangingPunct="1">
      <a:defRPr sz="1200" kern="1200">
        <a:solidFill>
          <a:schemeClr val="tx1"/>
        </a:solidFill>
        <a:latin typeface="+mn-lt"/>
        <a:ea typeface="+mn-ea"/>
        <a:cs typeface="+mn-cs"/>
      </a:defRPr>
    </a:lvl5pPr>
    <a:lvl6pPr marL="2285658" algn="l" defTabSz="914263" rtl="0" eaLnBrk="1" latinLnBrk="0" hangingPunct="1">
      <a:defRPr sz="1200" kern="1200">
        <a:solidFill>
          <a:schemeClr val="tx1"/>
        </a:solidFill>
        <a:latin typeface="+mn-lt"/>
        <a:ea typeface="+mn-ea"/>
        <a:cs typeface="+mn-cs"/>
      </a:defRPr>
    </a:lvl6pPr>
    <a:lvl7pPr marL="2742789" algn="l" defTabSz="914263" rtl="0" eaLnBrk="1" latinLnBrk="0" hangingPunct="1">
      <a:defRPr sz="1200" kern="1200">
        <a:solidFill>
          <a:schemeClr val="tx1"/>
        </a:solidFill>
        <a:latin typeface="+mn-lt"/>
        <a:ea typeface="+mn-ea"/>
        <a:cs typeface="+mn-cs"/>
      </a:defRPr>
    </a:lvl7pPr>
    <a:lvl8pPr marL="3199920" algn="l" defTabSz="914263" rtl="0" eaLnBrk="1" latinLnBrk="0" hangingPunct="1">
      <a:defRPr sz="1200" kern="1200">
        <a:solidFill>
          <a:schemeClr val="tx1"/>
        </a:solidFill>
        <a:latin typeface="+mn-lt"/>
        <a:ea typeface="+mn-ea"/>
        <a:cs typeface="+mn-cs"/>
      </a:defRPr>
    </a:lvl8pPr>
    <a:lvl9pPr marL="3657051" algn="l" defTabSz="9142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Espace réservé de l'image des diapositives 1"/>
          <p:cNvSpPr>
            <a:spLocks noGrp="1" noRot="1" noChangeAspect="1" noTextEdit="1"/>
          </p:cNvSpPr>
          <p:nvPr>
            <p:ph type="sldImg"/>
          </p:nvPr>
        </p:nvSpPr>
        <p:spPr>
          <a:solidFill>
            <a:srgbClr val="729FCF"/>
          </a:solidFill>
          <a:ln w="25400">
            <a:solidFill>
              <a:srgbClr val="3465A4"/>
            </a:solidFill>
          </a:ln>
        </p:spPr>
      </p:sp>
      <p:sp>
        <p:nvSpPr>
          <p:cNvPr id="67587" name="Espace réservé des commentaires 2"/>
          <p:cNvSpPr txBox="1">
            <a:spLocks noGrp="1"/>
          </p:cNvSpPr>
          <p:nvPr>
            <p:ph type="body" sz="quarter" idx="1"/>
          </p:nvPr>
        </p:nvSpPr>
        <p:spPr bwMode="auto">
          <a:noFill/>
        </p:spPr>
        <p:txBody>
          <a:bodyPr vert="horz" wrap="square" numCol="1" anchor="t" anchorCtr="0" compatLnSpc="1">
            <a:prstTxWarp prst="textNoShape">
              <a:avLst/>
            </a:prstTxWarp>
          </a:bodyPr>
          <a:lstStyle/>
          <a:p>
            <a:pPr eaLnBrk="1">
              <a:spcBef>
                <a:spcPct val="0"/>
              </a:spcBef>
            </a:pPr>
            <a:endParaRPr altLang="fr-FR" smtClean="0">
              <a:solidFill>
                <a:srgbClr val="000000"/>
              </a:solidFill>
              <a:latin typeface="Liberation Sans"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Espace réservé de l'image des diapositives 1"/>
          <p:cNvSpPr>
            <a:spLocks noGrp="1" noRot="1" noChangeAspect="1" noTextEdit="1"/>
          </p:cNvSpPr>
          <p:nvPr>
            <p:ph type="sldImg"/>
          </p:nvPr>
        </p:nvSpPr>
        <p:spPr/>
      </p:sp>
      <p:sp>
        <p:nvSpPr>
          <p:cNvPr id="3" name="Espace réservé des commentaires 2"/>
          <p:cNvSpPr>
            <a:spLocks noGrp="1"/>
          </p:cNvSpPr>
          <p:nvPr>
            <p:ph type="body" idx="1"/>
          </p:nvPr>
        </p:nvSpPr>
        <p:spPr/>
        <p:txBody>
          <a:bodyPr>
            <a:normAutofit lnSpcReduction="10000"/>
          </a:bodyPr>
          <a:lstStyle/>
          <a:p>
            <a:pPr>
              <a:defRPr/>
            </a:pPr>
            <a:r>
              <a:rPr dirty="0" smtClean="0"/>
              <a:t>Le climat scolaire relève de sept facteurs interdépendants sur lesquels il est possible d’agir. </a:t>
            </a:r>
          </a:p>
          <a:p>
            <a:pPr>
              <a:defRPr/>
            </a:pPr>
            <a:endParaRPr dirty="0" smtClean="0"/>
          </a:p>
          <a:p>
            <a:pPr>
              <a:buFontTx/>
              <a:buChar char="-"/>
              <a:defRPr/>
            </a:pPr>
            <a:r>
              <a:rPr b="1" u="sng" dirty="0" smtClean="0"/>
              <a:t>les stratégies d’équipe : </a:t>
            </a:r>
            <a:r>
              <a:rPr dirty="0" smtClean="0"/>
              <a:t>Une stratégie d’équipe c’est l’attention portée à l’accueil, l’accompagnement, la mutualisation pluri-professionnelle, la cohérence et la cohésion, la parole d’acteurs, le bien être des personnels : ex : la dynamique pour briser la solitude dans la classe </a:t>
            </a:r>
          </a:p>
          <a:p>
            <a:pPr>
              <a:buFontTx/>
              <a:buChar char="-"/>
              <a:defRPr/>
            </a:pPr>
            <a:endParaRPr dirty="0" smtClean="0"/>
          </a:p>
          <a:p>
            <a:pPr>
              <a:buFontTx/>
              <a:buChar char="-"/>
              <a:defRPr/>
            </a:pPr>
            <a:r>
              <a:rPr b="1" u="sng" dirty="0" smtClean="0"/>
              <a:t>les pédagogies coopératives : </a:t>
            </a:r>
            <a:r>
              <a:rPr dirty="0" smtClean="0"/>
              <a:t>les stratégies pédagogiques en faveur de l’engagement et de la motivation des élèves : stratégies pédagogiques pour un climat serein s’appuient sur la coopération entre élèves, la motivation, l’engagement, la parole de l’élève et les élèves acteurs.</a:t>
            </a:r>
          </a:p>
          <a:p>
            <a:pPr>
              <a:defRPr/>
            </a:pPr>
            <a:endParaRPr dirty="0" smtClean="0"/>
          </a:p>
          <a:p>
            <a:pPr>
              <a:buFontTx/>
              <a:buChar char="-"/>
              <a:defRPr/>
            </a:pPr>
            <a:r>
              <a:rPr b="1" u="sng" dirty="0" smtClean="0"/>
              <a:t>la justice scolaire : </a:t>
            </a:r>
            <a:r>
              <a:rPr dirty="0" smtClean="0"/>
              <a:t>un cadre et des règles explicites et explicitées : Un sentiment de justice améliore les contextes d’apprentissage des élèves et les conditions d'exercice des personnels de l'Education nationale. Il favorise aussi la collaboration positive avec les familles et les partenaires. C'est ce qui va aider les élèves à comprendre le sens des règles, des droits, des devoirs et à acquérir les compétences sociales nécessaires pour un comportement juste avec autrui, respectueux, responsable et citoyen.</a:t>
            </a:r>
          </a:p>
          <a:p>
            <a:pPr>
              <a:defRPr/>
            </a:pPr>
            <a:endParaRPr dirty="0" smtClean="0"/>
          </a:p>
          <a:p>
            <a:pPr>
              <a:buFontTx/>
              <a:buChar char="-"/>
              <a:defRPr/>
            </a:pPr>
            <a:r>
              <a:rPr b="1" u="sng" dirty="0" smtClean="0"/>
              <a:t>la prévention des violences et du harcèlement : </a:t>
            </a:r>
            <a:r>
              <a:rPr dirty="0" smtClean="0"/>
              <a:t>un plan de prévention à l’école prend en compte : le harcèlement, la lutte contre toute forme de discrimination, la gestion de crise dans la classe et dans l’école.</a:t>
            </a:r>
          </a:p>
          <a:p>
            <a:pPr>
              <a:defRPr/>
            </a:pPr>
            <a:endParaRPr dirty="0" smtClean="0"/>
          </a:p>
          <a:p>
            <a:pPr>
              <a:buFontTx/>
              <a:buChar char="-"/>
              <a:defRPr/>
            </a:pPr>
            <a:r>
              <a:rPr b="1" u="sng" dirty="0" smtClean="0"/>
              <a:t>la coéducation :</a:t>
            </a:r>
            <a:r>
              <a:rPr dirty="0" smtClean="0"/>
              <a:t> avec les familles  : Une coéducation réussie avec les familles, c’est l’attention portée à l’accueil, à la communication, à la parole des parents.</a:t>
            </a:r>
          </a:p>
          <a:p>
            <a:pPr>
              <a:buFontTx/>
              <a:buChar char="-"/>
              <a:defRPr/>
            </a:pPr>
            <a:endParaRPr dirty="0" smtClean="0"/>
          </a:p>
          <a:p>
            <a:pPr>
              <a:buFontTx/>
              <a:buChar char="-"/>
              <a:defRPr/>
            </a:pPr>
            <a:r>
              <a:rPr b="1" u="sng" dirty="0" smtClean="0"/>
              <a:t>les pratiques partenariales : </a:t>
            </a:r>
            <a:r>
              <a:rPr dirty="0" smtClean="0"/>
              <a:t>Les pratiques partenariales s’appuient sur l’ensemble de la communauté éducative, les collectivités territoriales et les associations. Un lien fonctionnel clair à partir de projets d’actions évalués fondés par exemple sur des chartes.</a:t>
            </a:r>
          </a:p>
          <a:p>
            <a:pPr>
              <a:buFontTx/>
              <a:buChar char="-"/>
              <a:defRPr/>
            </a:pPr>
            <a:endParaRPr b="1" u="sng" dirty="0" smtClean="0"/>
          </a:p>
          <a:p>
            <a:pPr>
              <a:defRPr/>
            </a:pPr>
            <a:r>
              <a:rPr b="1" dirty="0" smtClean="0"/>
              <a:t>-  </a:t>
            </a:r>
            <a:r>
              <a:rPr b="1" u="sng" dirty="0" smtClean="0"/>
              <a:t>la qualité de vie à l’école : </a:t>
            </a:r>
            <a:r>
              <a:rPr dirty="0" smtClean="0"/>
              <a:t>organiser le temps et l’espace : La qualité de vie à l’école, c’est l’attention portée à la qualité des temps, des espaces, à la convivialité scolaire et au bien être.</a:t>
            </a:r>
          </a:p>
          <a:p>
            <a:pPr>
              <a:defRPr/>
            </a:pPr>
            <a:endParaRPr dirty="0" smtClean="0"/>
          </a:p>
        </p:txBody>
      </p:sp>
      <p:sp>
        <p:nvSpPr>
          <p:cNvPr id="73732" name="Espace réservé du numéro de diapositive 3"/>
          <p:cNvSpPr>
            <a:spLocks noGrp="1"/>
          </p:cNvSpPr>
          <p:nvPr>
            <p:ph type="sldNum" sz="quarter" idx="5"/>
          </p:nvPr>
        </p:nvSpPr>
        <p:spPr bwMode="auto">
          <a:noFill/>
          <a:ln>
            <a:miter lim="800000"/>
            <a:headEnd/>
            <a:tailEnd/>
          </a:ln>
        </p:spPr>
        <p:txBody>
          <a:bodyPr vert="horz" wrap="square" numCol="1" compatLnSpc="1">
            <a:prstTxWarp prst="textNoShape">
              <a:avLst/>
            </a:prstTxWarp>
          </a:bodyPr>
          <a:lstStyle/>
          <a:p>
            <a:pPr fontAlgn="base">
              <a:spcBef>
                <a:spcPct val="0"/>
              </a:spcBef>
              <a:spcAft>
                <a:spcPct val="0"/>
              </a:spcAft>
            </a:pPr>
            <a:fld id="{8059E61A-85ED-4ABF-9A49-8E7E9100A250}" type="slidenum">
              <a:rPr altLang="fr-FR" smtClean="0">
                <a:latin typeface="Liberation Serif" pitchFamily="18" charset="0"/>
                <a:ea typeface="DejaVu Sans" pitchFamily="34" charset="0"/>
                <a:cs typeface="DejaVu Sans" pitchFamily="34" charset="0"/>
              </a:rPr>
              <a:pPr fontAlgn="base">
                <a:spcBef>
                  <a:spcPct val="0"/>
                </a:spcBef>
                <a:spcAft>
                  <a:spcPct val="0"/>
                </a:spcAft>
              </a:pPr>
              <a:t>7</a:t>
            </a:fld>
            <a:endParaRPr altLang="fr-FR" smtClean="0">
              <a:latin typeface="Liberation Serif" pitchFamily="18" charset="0"/>
              <a:ea typeface="DejaVu Sans" pitchFamily="34" charset="0"/>
              <a:cs typeface="DejaVu Sans"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1615A984-5114-42EE-A933-75E9CAABEA30}" type="slidenum">
              <a:rPr lang="fr-FR" smtClean="0"/>
              <a:pPr>
                <a:defRPr/>
              </a:pPr>
              <a:t>11</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pic>
        <p:nvPicPr>
          <p:cNvPr id="4" name="Picture 6" descr="logo2b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3573466"/>
            <a:ext cx="8353425" cy="198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 6"/>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492500" y="488953"/>
            <a:ext cx="1871663" cy="194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p:cNvSpPr>
            <a:spLocks noGrp="1" noChangeArrowheads="1"/>
          </p:cNvSpPr>
          <p:nvPr>
            <p:ph type="ctrTitle"/>
          </p:nvPr>
        </p:nvSpPr>
        <p:spPr>
          <a:xfrm>
            <a:off x="755576" y="4437439"/>
            <a:ext cx="7560840" cy="719756"/>
          </a:xfrm>
          <a:prstGeom prst="rect">
            <a:avLst/>
          </a:prstGeom>
        </p:spPr>
        <p:txBody>
          <a:bodyPr lIns="91426" tIns="45714" rIns="91426" bIns="45714"/>
          <a:lstStyle>
            <a:lvl1pPr>
              <a:defRPr lang="fr-FR" sz="2400" b="1" kern="1200" dirty="0">
                <a:solidFill>
                  <a:srgbClr val="454545"/>
                </a:solidFill>
                <a:latin typeface="Arial" pitchFamily="34" charset="0"/>
                <a:ea typeface="+mj-ea"/>
                <a:cs typeface="Arial" pitchFamily="34" charset="0"/>
              </a:defRPr>
            </a:lvl1pPr>
          </a:lstStyle>
          <a:p>
            <a:r>
              <a:rPr lang="fr-FR" smtClean="0"/>
              <a:t>Modifiez le style du titre</a:t>
            </a:r>
            <a:endParaRPr lang="fr-FR" dirty="0"/>
          </a:p>
        </p:txBody>
      </p:sp>
      <p:sp>
        <p:nvSpPr>
          <p:cNvPr id="9" name="Rectangle 4"/>
          <p:cNvSpPr>
            <a:spLocks noGrp="1" noChangeArrowheads="1"/>
          </p:cNvSpPr>
          <p:nvPr>
            <p:ph type="subTitle" idx="1"/>
          </p:nvPr>
        </p:nvSpPr>
        <p:spPr>
          <a:xfrm>
            <a:off x="755576" y="3861048"/>
            <a:ext cx="2448272" cy="504056"/>
          </a:xfrm>
          <a:prstGeom prst="rect">
            <a:avLst/>
          </a:prstGeom>
        </p:spPr>
        <p:txBody>
          <a:bodyPr>
            <a:noAutofit/>
          </a:bodyPr>
          <a:lstStyle>
            <a:lvl1pPr marL="0" marR="0" indent="0" algn="l" defTabSz="914263" rtl="0" eaLnBrk="1" fontAlgn="base" latinLnBrk="0" hangingPunct="1">
              <a:lnSpc>
                <a:spcPct val="100000"/>
              </a:lnSpc>
              <a:spcBef>
                <a:spcPct val="0"/>
              </a:spcBef>
              <a:spcAft>
                <a:spcPct val="0"/>
              </a:spcAft>
              <a:buClrTx/>
              <a:buSzTx/>
              <a:buFont typeface="Wingdings" pitchFamily="2" charset="2"/>
              <a:buNone/>
              <a:tabLst/>
              <a:defRPr lang="fr-FR" sz="1200" b="1" kern="1200" dirty="0">
                <a:solidFill>
                  <a:srgbClr val="454545"/>
                </a:solidFill>
                <a:latin typeface="+mn-lt"/>
                <a:ea typeface="+mn-ea"/>
                <a:cs typeface="+mn-cs"/>
              </a:defRPr>
            </a:lvl1pPr>
          </a:lstStyle>
          <a:p>
            <a:r>
              <a:rPr lang="fr-FR" smtClean="0"/>
              <a:t>Modifiez le style des sous-titres du masque</a:t>
            </a:r>
            <a:endParaRPr lang="fr-FR" dirty="0" smtClean="0"/>
          </a:p>
        </p:txBody>
      </p:sp>
    </p:spTree>
    <p:extLst>
      <p:ext uri="{BB962C8B-B14F-4D97-AF65-F5344CB8AC3E}">
        <p14:creationId xmlns:p14="http://schemas.microsoft.com/office/powerpoint/2010/main" val="2556238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a:p>
        </p:txBody>
      </p:sp>
      <p:sp>
        <p:nvSpPr>
          <p:cNvPr id="3" name="Text Placeholder 2"/>
          <p:cNvSpPr>
            <a:spLocks noGrp="1"/>
          </p:cNvSpPr>
          <p:nvPr>
            <p:ph type="body" idx="1"/>
          </p:nvPr>
        </p:nvSpPr>
        <p:spPr>
          <a:xfrm>
            <a:off x="457200" y="1535116"/>
            <a:ext cx="3657600" cy="639762"/>
          </a:xfrm>
        </p:spPr>
        <p:txBody>
          <a:bodyPr anchor="b">
            <a:noAutofit/>
          </a:bodyPr>
          <a:lstStyle>
            <a:lvl1pPr marL="0" indent="0" algn="ctr">
              <a:buNone/>
              <a:defRPr sz="2000" b="1">
                <a:solidFill>
                  <a:schemeClr val="tx2"/>
                </a:solidFill>
              </a:defRPr>
            </a:lvl1pPr>
            <a:lvl2pPr marL="457132" indent="0">
              <a:buNone/>
              <a:defRPr sz="2000" b="1"/>
            </a:lvl2pPr>
            <a:lvl3pPr marL="914263" indent="0">
              <a:buNone/>
              <a:defRPr sz="1800" b="1"/>
            </a:lvl3pPr>
            <a:lvl4pPr marL="1371395" indent="0">
              <a:buNone/>
              <a:defRPr sz="1600" b="1"/>
            </a:lvl4pPr>
            <a:lvl5pPr marL="1828527" indent="0">
              <a:buNone/>
              <a:defRPr sz="1600" b="1"/>
            </a:lvl5pPr>
            <a:lvl6pPr marL="2285658" indent="0">
              <a:buNone/>
              <a:defRPr sz="1600" b="1"/>
            </a:lvl6pPr>
            <a:lvl7pPr marL="2742789" indent="0">
              <a:buNone/>
              <a:defRPr sz="1600" b="1"/>
            </a:lvl7pPr>
            <a:lvl8pPr marL="3199920" indent="0">
              <a:buNone/>
              <a:defRPr sz="1600" b="1"/>
            </a:lvl8pPr>
            <a:lvl9pPr marL="3657051"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419600" y="1535116"/>
            <a:ext cx="3657600" cy="639762"/>
          </a:xfrm>
        </p:spPr>
        <p:txBody>
          <a:bodyPr anchor="b">
            <a:noAutofit/>
          </a:bodyPr>
          <a:lstStyle>
            <a:lvl1pPr marL="0" indent="0" algn="ctr">
              <a:buNone/>
              <a:defRPr sz="2000" b="1">
                <a:solidFill>
                  <a:schemeClr val="tx2"/>
                </a:solidFill>
              </a:defRPr>
            </a:lvl1pPr>
            <a:lvl2pPr marL="457132" indent="0">
              <a:buNone/>
              <a:defRPr sz="2000" b="1"/>
            </a:lvl2pPr>
            <a:lvl3pPr marL="914263" indent="0">
              <a:buNone/>
              <a:defRPr sz="1800" b="1"/>
            </a:lvl3pPr>
            <a:lvl4pPr marL="1371395" indent="0">
              <a:buNone/>
              <a:defRPr sz="1600" b="1"/>
            </a:lvl4pPr>
            <a:lvl5pPr marL="1828527" indent="0">
              <a:buNone/>
              <a:defRPr sz="1600" b="1"/>
            </a:lvl5pPr>
            <a:lvl6pPr marL="2285658" indent="0">
              <a:buNone/>
              <a:defRPr sz="1600" b="1"/>
            </a:lvl6pPr>
            <a:lvl7pPr marL="2742789" indent="0">
              <a:buNone/>
              <a:defRPr sz="1600" b="1"/>
            </a:lvl7pPr>
            <a:lvl8pPr marL="3199920" indent="0">
              <a:buNone/>
              <a:defRPr sz="1600" b="1"/>
            </a:lvl8pPr>
            <a:lvl9pPr marL="3657051"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Date Placeholder 6"/>
          <p:cNvSpPr>
            <a:spLocks noGrp="1"/>
          </p:cNvSpPr>
          <p:nvPr>
            <p:ph type="dt" sz="half" idx="10"/>
          </p:nvPr>
        </p:nvSpPr>
        <p:spPr/>
        <p:txBody>
          <a:bodyPr/>
          <a:lstStyle/>
          <a:p>
            <a:pPr eaLnBrk="1" latinLnBrk="0" hangingPunct="1"/>
            <a:r>
              <a:rPr lang="fr-FR" smtClean="0"/>
              <a:t>12/12/2016</a:t>
            </a:r>
            <a:endParaRPr lang="en-US"/>
          </a:p>
        </p:txBody>
      </p:sp>
      <p:sp>
        <p:nvSpPr>
          <p:cNvPr id="8" name="Footer Placeholder 7"/>
          <p:cNvSpPr>
            <a:spLocks noGrp="1"/>
          </p:cNvSpPr>
          <p:nvPr>
            <p:ph type="ftr" sz="quarter" idx="11"/>
          </p:nvPr>
        </p:nvSpPr>
        <p:spPr/>
        <p:txBody>
          <a:bodyPr/>
          <a:lstStyle/>
          <a:p>
            <a:r>
              <a:rPr kumimoji="0" lang="en-US" smtClean="0"/>
              <a:t>Meulun 01032017</a:t>
            </a:r>
            <a:endParaRPr kumimoji="0" lang="en-US"/>
          </a:p>
        </p:txBody>
      </p:sp>
      <p:sp>
        <p:nvSpPr>
          <p:cNvPr id="9" name="Slide Number Placeholder 8"/>
          <p:cNvSpPr>
            <a:spLocks noGrp="1"/>
          </p:cNvSpPr>
          <p:nvPr>
            <p:ph type="sldNum" sz="quarter" idx="12"/>
          </p:nvPr>
        </p:nvSpPr>
        <p:spPr/>
        <p:txBody>
          <a:bodyPr/>
          <a:lstStyle/>
          <a:p>
            <a:pPr eaLnBrk="1" latinLnBrk="0" hangingPunct="1"/>
            <a:fld id="{69E29E33-B620-47F9-BB04-8846C2A5AFCC}" type="slidenum">
              <a:rPr kumimoji="0" lang="en-US" smtClean="0"/>
              <a:pPr eaLnBrk="1" latinLnBrk="0" hangingPunct="1"/>
              <a:t>‹N°›</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Date Placeholder 2"/>
          <p:cNvSpPr>
            <a:spLocks noGrp="1"/>
          </p:cNvSpPr>
          <p:nvPr>
            <p:ph type="dt" sz="half" idx="10"/>
          </p:nvPr>
        </p:nvSpPr>
        <p:spPr/>
        <p:txBody>
          <a:bodyPr/>
          <a:lstStyle/>
          <a:p>
            <a:pPr eaLnBrk="1" latinLnBrk="0" hangingPunct="1"/>
            <a:r>
              <a:rPr lang="fr-FR" smtClean="0"/>
              <a:t>12/12/2016</a:t>
            </a:r>
            <a:endParaRPr lang="en-US"/>
          </a:p>
        </p:txBody>
      </p:sp>
      <p:sp>
        <p:nvSpPr>
          <p:cNvPr id="4" name="Footer Placeholder 3"/>
          <p:cNvSpPr>
            <a:spLocks noGrp="1"/>
          </p:cNvSpPr>
          <p:nvPr>
            <p:ph type="ftr" sz="quarter" idx="11"/>
          </p:nvPr>
        </p:nvSpPr>
        <p:spPr/>
        <p:txBody>
          <a:bodyPr/>
          <a:lstStyle/>
          <a:p>
            <a:r>
              <a:rPr kumimoji="0" lang="en-US" smtClean="0"/>
              <a:t>Meulun 01032017</a:t>
            </a:r>
            <a:endParaRPr kumimoji="0" lang="en-US"/>
          </a:p>
        </p:txBody>
      </p:sp>
      <p:sp>
        <p:nvSpPr>
          <p:cNvPr id="5" name="Slide Number Placeholder 4"/>
          <p:cNvSpPr>
            <a:spLocks noGrp="1"/>
          </p:cNvSpPr>
          <p:nvPr>
            <p:ph type="sldNum" sz="quarter" idx="12"/>
          </p:nvPr>
        </p:nvSpPr>
        <p:spPr/>
        <p:txBody>
          <a:bodyPr/>
          <a:lstStyle/>
          <a:p>
            <a:pPr eaLnBrk="1" latinLnBrk="0" hangingPunct="1"/>
            <a:fld id="{69E29E33-B620-47F9-BB04-8846C2A5AFCC}" type="slidenum">
              <a:rPr kumimoji="0" lang="en-US" smtClean="0"/>
              <a:pPr eaLnBrk="1" latinLnBrk="0" hangingPunct="1"/>
              <a:t>‹N°›</a:t>
            </a:fld>
            <a:endParaRPr kumimoji="0"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r>
              <a:rPr lang="fr-FR" smtClean="0"/>
              <a:t>12/12/2016</a:t>
            </a:r>
            <a:endParaRPr lang="en-US"/>
          </a:p>
        </p:txBody>
      </p:sp>
      <p:sp>
        <p:nvSpPr>
          <p:cNvPr id="3" name="Footer Placeholder 2"/>
          <p:cNvSpPr>
            <a:spLocks noGrp="1"/>
          </p:cNvSpPr>
          <p:nvPr>
            <p:ph type="ftr" sz="quarter" idx="11"/>
          </p:nvPr>
        </p:nvSpPr>
        <p:spPr/>
        <p:txBody>
          <a:bodyPr/>
          <a:lstStyle/>
          <a:p>
            <a:r>
              <a:rPr kumimoji="0" lang="en-US" smtClean="0"/>
              <a:t>Meulun 01032017</a:t>
            </a:r>
            <a:endParaRPr kumimoji="0" lang="en-US"/>
          </a:p>
        </p:txBody>
      </p:sp>
      <p:sp>
        <p:nvSpPr>
          <p:cNvPr id="4" name="Slide Number Placeholder 3"/>
          <p:cNvSpPr>
            <a:spLocks noGrp="1"/>
          </p:cNvSpPr>
          <p:nvPr>
            <p:ph type="sldNum" sz="quarter" idx="12"/>
          </p:nvPr>
        </p:nvSpPr>
        <p:spPr/>
        <p:txBody>
          <a:bodyPr/>
          <a:lstStyle/>
          <a:p>
            <a:pPr eaLnBrk="1" latinLnBrk="0" hangingPunct="1"/>
            <a:fld id="{69E29E33-B620-47F9-BB04-8846C2A5AFCC}" type="slidenum">
              <a:rPr kumimoji="0" lang="en-US" smtClean="0"/>
              <a:pPr eaLnBrk="1" latinLnBrk="0" hangingPunct="1"/>
              <a:t>‹N°›</a:t>
            </a:fld>
            <a:endParaRPr kumimoji="0"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fr-FR" smtClean="0"/>
              <a:t>Modifiez le style du titre</a:t>
            </a:r>
            <a:endParaRPr lang="en-US" dirty="0"/>
          </a:p>
        </p:txBody>
      </p:sp>
      <p:sp>
        <p:nvSpPr>
          <p:cNvPr id="4" name="Text Placeholder 3"/>
          <p:cNvSpPr>
            <a:spLocks noGrp="1"/>
          </p:cNvSpPr>
          <p:nvPr>
            <p:ph type="body" sz="half" idx="2"/>
          </p:nvPr>
        </p:nvSpPr>
        <p:spPr>
          <a:xfrm>
            <a:off x="304802" y="6096000"/>
            <a:ext cx="7772401" cy="609600"/>
          </a:xfrm>
        </p:spPr>
        <p:txBody>
          <a:bodyPr>
            <a:normAutofit/>
          </a:bodyPr>
          <a:lstStyle>
            <a:lvl1pPr marL="0" indent="0" algn="ctr">
              <a:buNone/>
              <a:defRPr sz="1600"/>
            </a:lvl1pPr>
            <a:lvl2pPr marL="457132" indent="0">
              <a:buNone/>
              <a:defRPr sz="1200"/>
            </a:lvl2pPr>
            <a:lvl3pPr marL="914263" indent="0">
              <a:buNone/>
              <a:defRPr sz="1000"/>
            </a:lvl3pPr>
            <a:lvl4pPr marL="1371395" indent="0">
              <a:buNone/>
              <a:defRPr sz="900"/>
            </a:lvl4pPr>
            <a:lvl5pPr marL="1828527" indent="0">
              <a:buNone/>
              <a:defRPr sz="900"/>
            </a:lvl5pPr>
            <a:lvl6pPr marL="2285658" indent="0">
              <a:buNone/>
              <a:defRPr sz="900"/>
            </a:lvl6pPr>
            <a:lvl7pPr marL="2742789" indent="0">
              <a:buNone/>
              <a:defRPr sz="900"/>
            </a:lvl7pPr>
            <a:lvl8pPr marL="3199920" indent="0">
              <a:buNone/>
              <a:defRPr sz="900"/>
            </a:lvl8pPr>
            <a:lvl9pPr marL="3657051"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pPr eaLnBrk="1" latinLnBrk="0" hangingPunct="1"/>
            <a:r>
              <a:rPr lang="fr-FR" smtClean="0"/>
              <a:t>12/12/2016</a:t>
            </a:r>
            <a:endParaRPr lang="en-US"/>
          </a:p>
        </p:txBody>
      </p:sp>
      <p:sp>
        <p:nvSpPr>
          <p:cNvPr id="6" name="Footer Placeholder 5"/>
          <p:cNvSpPr>
            <a:spLocks noGrp="1"/>
          </p:cNvSpPr>
          <p:nvPr>
            <p:ph type="ftr" sz="quarter" idx="11"/>
          </p:nvPr>
        </p:nvSpPr>
        <p:spPr/>
        <p:txBody>
          <a:bodyPr/>
          <a:lstStyle/>
          <a:p>
            <a:r>
              <a:rPr kumimoji="0" lang="en-US" smtClean="0"/>
              <a:t>Meulun 01032017</a:t>
            </a:r>
            <a:endParaRPr kumimoji="0" lang="en-US"/>
          </a:p>
        </p:txBody>
      </p:sp>
      <p:sp>
        <p:nvSpPr>
          <p:cNvPr id="7" name="Slide Number Placeholder 6"/>
          <p:cNvSpPr>
            <a:spLocks noGrp="1"/>
          </p:cNvSpPr>
          <p:nvPr>
            <p:ph type="sldNum" sz="quarter" idx="12"/>
          </p:nvPr>
        </p:nvSpPr>
        <p:spPr/>
        <p:txBody>
          <a:bodyPr/>
          <a:lstStyle/>
          <a:p>
            <a:pPr eaLnBrk="1" latinLnBrk="0" hangingPunct="1"/>
            <a:fld id="{69E29E33-B620-47F9-BB04-8846C2A5AFCC}" type="slidenum">
              <a:rPr kumimoji="0" lang="en-US" smtClean="0"/>
              <a:pPr eaLnBrk="1" latinLnBrk="0" hangingPunct="1"/>
              <a:t>‹N°›</a:t>
            </a:fld>
            <a:endParaRPr kumimoji="0" lang="en-US"/>
          </a:p>
        </p:txBody>
      </p:sp>
      <p:sp>
        <p:nvSpPr>
          <p:cNvPr id="9" name="Content Placeholder 8"/>
          <p:cNvSpPr>
            <a:spLocks noGrp="1"/>
          </p:cNvSpPr>
          <p:nvPr>
            <p:ph sz="quarter" idx="13"/>
          </p:nvPr>
        </p:nvSpPr>
        <p:spPr>
          <a:xfrm>
            <a:off x="304800" y="381000"/>
            <a:ext cx="7772400" cy="494284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81"/>
            <a:ext cx="7772400" cy="594626"/>
          </a:xfrm>
        </p:spPr>
        <p:txBody>
          <a:bodyPr anchor="b"/>
          <a:lstStyle>
            <a:lvl1pPr algn="ctr">
              <a:defRPr sz="2200" b="1">
                <a:ln>
                  <a:noFill/>
                </a:ln>
                <a:solidFill>
                  <a:schemeClr val="tx2"/>
                </a:solidFill>
              </a:defRPr>
            </a:lvl1pPr>
          </a:lstStyle>
          <a:p>
            <a:r>
              <a:rPr lang="fr-FR" smtClean="0"/>
              <a:t>Modifiez le style du titre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132" indent="0">
              <a:buNone/>
              <a:defRPr sz="2800"/>
            </a:lvl2pPr>
            <a:lvl3pPr marL="914263" indent="0">
              <a:buNone/>
              <a:defRPr sz="2400"/>
            </a:lvl3pPr>
            <a:lvl4pPr marL="1371395" indent="0">
              <a:buNone/>
              <a:defRPr sz="2000"/>
            </a:lvl4pPr>
            <a:lvl5pPr marL="1828527" indent="0">
              <a:buNone/>
              <a:defRPr sz="2000"/>
            </a:lvl5pPr>
            <a:lvl6pPr marL="2285658" indent="0">
              <a:buNone/>
              <a:defRPr sz="2000"/>
            </a:lvl6pPr>
            <a:lvl7pPr marL="2742789" indent="0">
              <a:buNone/>
              <a:defRPr sz="2000"/>
            </a:lvl7pPr>
            <a:lvl8pPr marL="3199920" indent="0">
              <a:buNone/>
              <a:defRPr sz="2000"/>
            </a:lvl8pPr>
            <a:lvl9pPr marL="3657051"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301752" y="6096003"/>
            <a:ext cx="7772400" cy="612648"/>
          </a:xfrm>
        </p:spPr>
        <p:txBody>
          <a:bodyPr>
            <a:normAutofit/>
          </a:bodyPr>
          <a:lstStyle>
            <a:lvl1pPr marL="0" indent="0" algn="ctr">
              <a:buNone/>
              <a:defRPr sz="1600"/>
            </a:lvl1pPr>
            <a:lvl2pPr marL="457132" indent="0">
              <a:buNone/>
              <a:defRPr sz="1200"/>
            </a:lvl2pPr>
            <a:lvl3pPr marL="914263" indent="0">
              <a:buNone/>
              <a:defRPr sz="1000"/>
            </a:lvl3pPr>
            <a:lvl4pPr marL="1371395" indent="0">
              <a:buNone/>
              <a:defRPr sz="900"/>
            </a:lvl4pPr>
            <a:lvl5pPr marL="1828527" indent="0">
              <a:buNone/>
              <a:defRPr sz="900"/>
            </a:lvl5pPr>
            <a:lvl6pPr marL="2285658" indent="0">
              <a:buNone/>
              <a:defRPr sz="900"/>
            </a:lvl6pPr>
            <a:lvl7pPr marL="2742789" indent="0">
              <a:buNone/>
              <a:defRPr sz="900"/>
            </a:lvl7pPr>
            <a:lvl8pPr marL="3199920" indent="0">
              <a:buNone/>
              <a:defRPr sz="900"/>
            </a:lvl8pPr>
            <a:lvl9pPr marL="3657051" indent="0">
              <a:buNone/>
              <a:defRPr sz="900"/>
            </a:lvl9pPr>
          </a:lstStyle>
          <a:p>
            <a:pPr lvl="0"/>
            <a:r>
              <a:rPr lang="fr-FR" smtClean="0"/>
              <a:t>Modifiez les styles du texte du masque</a:t>
            </a:r>
          </a:p>
        </p:txBody>
      </p:sp>
      <p:sp>
        <p:nvSpPr>
          <p:cNvPr id="8" name="Date Placeholder 7"/>
          <p:cNvSpPr>
            <a:spLocks noGrp="1"/>
          </p:cNvSpPr>
          <p:nvPr>
            <p:ph type="dt" sz="half" idx="10"/>
          </p:nvPr>
        </p:nvSpPr>
        <p:spPr/>
        <p:txBody>
          <a:bodyPr/>
          <a:lstStyle/>
          <a:p>
            <a:pPr eaLnBrk="1" latinLnBrk="0" hangingPunct="1"/>
            <a:r>
              <a:rPr lang="fr-FR" smtClean="0"/>
              <a:t>12/12/2016</a:t>
            </a:r>
            <a:endParaRPr lang="en-US"/>
          </a:p>
        </p:txBody>
      </p:sp>
      <p:sp>
        <p:nvSpPr>
          <p:cNvPr id="9" name="Slide Number Placeholder 8"/>
          <p:cNvSpPr>
            <a:spLocks noGrp="1"/>
          </p:cNvSpPr>
          <p:nvPr>
            <p:ph type="sldNum" sz="quarter" idx="11"/>
          </p:nvPr>
        </p:nvSpPr>
        <p:spPr/>
        <p:txBody>
          <a:bodyPr/>
          <a:lstStyle/>
          <a:p>
            <a:pPr eaLnBrk="1" latinLnBrk="0" hangingPunct="1"/>
            <a:fld id="{69E29E33-B620-47F9-BB04-8846C2A5AFCC}" type="slidenum">
              <a:rPr kumimoji="0" lang="en-US" smtClean="0"/>
              <a:pPr eaLnBrk="1" latinLnBrk="0" hangingPunct="1"/>
              <a:t>‹N°›</a:t>
            </a:fld>
            <a:endParaRPr kumimoji="0" lang="en-US"/>
          </a:p>
        </p:txBody>
      </p:sp>
      <p:sp>
        <p:nvSpPr>
          <p:cNvPr id="10" name="Footer Placeholder 9"/>
          <p:cNvSpPr>
            <a:spLocks noGrp="1"/>
          </p:cNvSpPr>
          <p:nvPr>
            <p:ph type="ftr" sz="quarter" idx="12"/>
          </p:nvPr>
        </p:nvSpPr>
        <p:spPr/>
        <p:txBody>
          <a:bodyPr/>
          <a:lstStyle/>
          <a:p>
            <a:r>
              <a:rPr kumimoji="0" lang="en-US" smtClean="0"/>
              <a:t>Meulun 01032017</a:t>
            </a:r>
            <a:endParaRPr kumimoji="0"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pPr eaLnBrk="1" latinLnBrk="0" hangingPunct="1"/>
            <a:r>
              <a:rPr lang="fr-FR" smtClean="0"/>
              <a:t>12/12/2016</a:t>
            </a:r>
            <a:endParaRPr lang="en-US"/>
          </a:p>
        </p:txBody>
      </p:sp>
      <p:sp>
        <p:nvSpPr>
          <p:cNvPr id="5" name="Footer Placeholder 4"/>
          <p:cNvSpPr>
            <a:spLocks noGrp="1"/>
          </p:cNvSpPr>
          <p:nvPr>
            <p:ph type="ftr" sz="quarter" idx="11"/>
          </p:nvPr>
        </p:nvSpPr>
        <p:spPr/>
        <p:txBody>
          <a:bodyPr/>
          <a:lstStyle/>
          <a:p>
            <a:r>
              <a:rPr kumimoji="0" lang="en-US" smtClean="0"/>
              <a:t>Meulun 01032017</a:t>
            </a:r>
            <a:endParaRPr kumimoji="0" lang="en-US"/>
          </a:p>
        </p:txBody>
      </p:sp>
      <p:sp>
        <p:nvSpPr>
          <p:cNvPr id="6" name="Slide Number Placeholder 5"/>
          <p:cNvSpPr>
            <a:spLocks noGrp="1"/>
          </p:cNvSpPr>
          <p:nvPr>
            <p:ph type="sldNum" sz="quarter" idx="12"/>
          </p:nvPr>
        </p:nvSpPr>
        <p:spPr/>
        <p:txBody>
          <a:bodyPr/>
          <a:lstStyle/>
          <a:p>
            <a:pPr eaLnBrk="1" latinLnBrk="0" hangingPunct="1"/>
            <a:fld id="{69E29E33-B620-47F9-BB04-8846C2A5AFCC}" type="slidenum">
              <a:rPr kumimoji="0" lang="en-US" smtClean="0"/>
              <a:pPr eaLnBrk="1" latinLnBrk="0" hangingPunct="1"/>
              <a:t>‹N°›</a:t>
            </a:fld>
            <a:endParaRPr kumimoji="0"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1752600" cy="5851525"/>
          </a:xfrm>
        </p:spPr>
        <p:txBody>
          <a:bodyPr vert="eaVert" anchor="b" anchorCtr="0"/>
          <a:lstStyle/>
          <a:p>
            <a:r>
              <a:rPr lang="fr-FR" smtClean="0"/>
              <a:t>Modifiez le style du titre</a:t>
            </a:r>
            <a:endParaRPr lang="en-US" dirty="0"/>
          </a:p>
        </p:txBody>
      </p:sp>
      <p:sp>
        <p:nvSpPr>
          <p:cNvPr id="3" name="Vertical Text Placeholder 2"/>
          <p:cNvSpPr>
            <a:spLocks noGrp="1"/>
          </p:cNvSpPr>
          <p:nvPr>
            <p:ph type="body" orient="vert" idx="1"/>
          </p:nvPr>
        </p:nvSpPr>
        <p:spPr>
          <a:xfrm>
            <a:off x="457200" y="274641"/>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pPr eaLnBrk="1" latinLnBrk="0" hangingPunct="1"/>
            <a:r>
              <a:rPr lang="fr-FR" smtClean="0"/>
              <a:t>12/12/2016</a:t>
            </a:r>
            <a:endParaRPr lang="en-US"/>
          </a:p>
        </p:txBody>
      </p:sp>
      <p:sp>
        <p:nvSpPr>
          <p:cNvPr id="5" name="Footer Placeholder 4"/>
          <p:cNvSpPr>
            <a:spLocks noGrp="1"/>
          </p:cNvSpPr>
          <p:nvPr>
            <p:ph type="ftr" sz="quarter" idx="11"/>
          </p:nvPr>
        </p:nvSpPr>
        <p:spPr/>
        <p:txBody>
          <a:bodyPr/>
          <a:lstStyle/>
          <a:p>
            <a:r>
              <a:rPr kumimoji="0" lang="en-US" smtClean="0"/>
              <a:t>Meulun 01032017</a:t>
            </a:r>
            <a:endParaRPr kumimoji="0" lang="en-US"/>
          </a:p>
        </p:txBody>
      </p:sp>
      <p:sp>
        <p:nvSpPr>
          <p:cNvPr id="6" name="Slide Number Placeholder 5"/>
          <p:cNvSpPr>
            <a:spLocks noGrp="1"/>
          </p:cNvSpPr>
          <p:nvPr>
            <p:ph type="sldNum" sz="quarter" idx="12"/>
          </p:nvPr>
        </p:nvSpPr>
        <p:spPr/>
        <p:txBody>
          <a:bodyPr/>
          <a:lstStyle/>
          <a:p>
            <a:pPr eaLnBrk="1" latinLnBrk="0" hangingPunct="1"/>
            <a:fld id="{69E29E33-B620-47F9-BB04-8846C2A5AFCC}" type="slidenum">
              <a:rPr kumimoji="0" lang="en-US" smtClean="0"/>
              <a:pPr eaLnBrk="1" latinLnBrk="0" hangingPunct="1"/>
              <a:t>‹N°›</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de section">
    <p:spTree>
      <p:nvGrpSpPr>
        <p:cNvPr id="1" name=""/>
        <p:cNvGrpSpPr/>
        <p:nvPr/>
      </p:nvGrpSpPr>
      <p:grpSpPr>
        <a:xfrm>
          <a:off x="0" y="0"/>
          <a:ext cx="0" cy="0"/>
          <a:chOff x="0" y="0"/>
          <a:chExt cx="0" cy="0"/>
        </a:xfrm>
      </p:grpSpPr>
      <p:pic>
        <p:nvPicPr>
          <p:cNvPr id="3" name="Picture 6" descr="logo2b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276475"/>
            <a:ext cx="8424862"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852" y="6238878"/>
            <a:ext cx="1325563"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Espace réservé du numéro de diapositive 6"/>
          <p:cNvSpPr txBox="1">
            <a:spLocks/>
          </p:cNvSpPr>
          <p:nvPr/>
        </p:nvSpPr>
        <p:spPr>
          <a:xfrm>
            <a:off x="250825" y="6256341"/>
            <a:ext cx="801688" cy="268287"/>
          </a:xfrm>
          <a:prstGeom prst="rect">
            <a:avLst/>
          </a:prstGeom>
        </p:spPr>
        <p:txBody>
          <a:bodyPr lIns="91426" tIns="45714" rIns="91426" bIns="45714"/>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fontAlgn="base">
              <a:spcBef>
                <a:spcPct val="0"/>
              </a:spcBef>
              <a:spcAft>
                <a:spcPct val="0"/>
              </a:spcAft>
            </a:pPr>
            <a:r>
              <a:rPr lang="fr-FR" altLang="fr-FR" sz="900">
                <a:solidFill>
                  <a:srgbClr val="454545"/>
                </a:solidFill>
              </a:rPr>
              <a:t>Page </a:t>
            </a:r>
            <a:fld id="{7BAFC1CA-F4A5-414F-989E-1A0F0A1589EB}" type="slidenum">
              <a:rPr lang="fr-FR" altLang="fr-FR" sz="900">
                <a:solidFill>
                  <a:srgbClr val="454545"/>
                </a:solidFill>
              </a:rPr>
              <a:pPr algn="r" fontAlgn="base">
                <a:spcBef>
                  <a:spcPct val="0"/>
                </a:spcBef>
                <a:spcAft>
                  <a:spcPct val="0"/>
                </a:spcAft>
              </a:pPr>
              <a:t>‹N°›</a:t>
            </a:fld>
            <a:endParaRPr lang="fr-FR" altLang="fr-FR" sz="900">
              <a:solidFill>
                <a:srgbClr val="454545"/>
              </a:solidFill>
            </a:endParaRPr>
          </a:p>
        </p:txBody>
      </p:sp>
      <p:sp>
        <p:nvSpPr>
          <p:cNvPr id="8" name="Titre 1"/>
          <p:cNvSpPr>
            <a:spLocks noGrp="1"/>
          </p:cNvSpPr>
          <p:nvPr>
            <p:ph type="title"/>
          </p:nvPr>
        </p:nvSpPr>
        <p:spPr>
          <a:xfrm>
            <a:off x="1115617" y="2924944"/>
            <a:ext cx="7272808" cy="720080"/>
          </a:xfrm>
          <a:prstGeom prst="rect">
            <a:avLst/>
          </a:prstGeom>
        </p:spPr>
        <p:txBody>
          <a:bodyPr lIns="91426" tIns="45714" rIns="91426" bIns="45714" anchor="b"/>
          <a:lstStyle>
            <a:lvl1pPr marL="0" algn="l" defTabSz="914263" rtl="0" eaLnBrk="1" fontAlgn="base" latinLnBrk="0" hangingPunct="1">
              <a:spcBef>
                <a:spcPct val="50000"/>
              </a:spcBef>
              <a:spcAft>
                <a:spcPct val="0"/>
              </a:spcAft>
              <a:buClr>
                <a:srgbClr val="4F76AE"/>
              </a:buClr>
              <a:buSzPct val="80000"/>
              <a:buFont typeface="Wingdings" pitchFamily="2" charset="2"/>
              <a:buChar char="è"/>
              <a:defRPr lang="fr-FR" sz="3200" b="1" kern="1200" dirty="0">
                <a:solidFill>
                  <a:srgbClr val="454545"/>
                </a:solidFill>
                <a:latin typeface="Calibri" pitchFamily="34" charset="0"/>
                <a:ea typeface="+mn-ea"/>
                <a:cs typeface="+mn-cs"/>
              </a:defRPr>
            </a:lvl1pPr>
          </a:lstStyle>
          <a:p>
            <a:r>
              <a:rPr lang="fr-FR" smtClean="0"/>
              <a:t>Modifiez le style du titre</a:t>
            </a:r>
            <a:endParaRPr lang="fr-FR" dirty="0"/>
          </a:p>
        </p:txBody>
      </p:sp>
    </p:spTree>
    <p:extLst>
      <p:ext uri="{BB962C8B-B14F-4D97-AF65-F5344CB8AC3E}">
        <p14:creationId xmlns:p14="http://schemas.microsoft.com/office/powerpoint/2010/main" val="3853681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pic>
        <p:nvPicPr>
          <p:cNvPr id="3" name="Picture 6" descr="logo2bis"/>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0363" y="187325"/>
            <a:ext cx="8423275"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re 1"/>
          <p:cNvSpPr>
            <a:spLocks noGrp="1"/>
          </p:cNvSpPr>
          <p:nvPr>
            <p:ph type="title"/>
          </p:nvPr>
        </p:nvSpPr>
        <p:spPr>
          <a:xfrm>
            <a:off x="755576" y="440010"/>
            <a:ext cx="7272808" cy="720080"/>
          </a:xfrm>
          <a:prstGeom prst="rect">
            <a:avLst/>
          </a:prstGeom>
        </p:spPr>
        <p:txBody>
          <a:bodyPr lIns="91426" tIns="45714" rIns="91426" bIns="45714" anchor="b"/>
          <a:lstStyle>
            <a:lvl1pPr marL="0" algn="l" defTabSz="914263" rtl="0" eaLnBrk="1" fontAlgn="base" latinLnBrk="0" hangingPunct="1">
              <a:spcBef>
                <a:spcPct val="50000"/>
              </a:spcBef>
              <a:spcAft>
                <a:spcPct val="0"/>
              </a:spcAft>
              <a:buClr>
                <a:srgbClr val="4F76AE"/>
              </a:buClr>
              <a:buSzPct val="80000"/>
              <a:buFont typeface="Wingdings" pitchFamily="2" charset="2"/>
              <a:buChar char="è"/>
              <a:defRPr lang="fr-FR" sz="3200" b="1" kern="1200" dirty="0">
                <a:solidFill>
                  <a:srgbClr val="454545"/>
                </a:solidFill>
                <a:latin typeface="Calibri" pitchFamily="34" charset="0"/>
                <a:ea typeface="+mn-ea"/>
                <a:cs typeface="+mn-cs"/>
              </a:defRPr>
            </a:lvl1pPr>
          </a:lstStyle>
          <a:p>
            <a:r>
              <a:rPr lang="fr-FR" smtClean="0"/>
              <a:t>Modifiez le style du titre</a:t>
            </a:r>
            <a:endParaRPr lang="fr-FR" dirty="0"/>
          </a:p>
        </p:txBody>
      </p:sp>
    </p:spTree>
    <p:extLst>
      <p:ext uri="{BB962C8B-B14F-4D97-AF65-F5344CB8AC3E}">
        <p14:creationId xmlns:p14="http://schemas.microsoft.com/office/powerpoint/2010/main" val="2563037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734888" y="274638"/>
            <a:ext cx="8229600" cy="1143000"/>
          </a:xfrm>
          <a:prstGeom prst="rect">
            <a:avLst/>
          </a:prstGeom>
        </p:spPr>
        <p:txBody>
          <a:bodyPr lIns="91426" tIns="45714" rIns="91426" bIns="45714"/>
          <a:lstStyle/>
          <a:p>
            <a:r>
              <a:rPr lang="fr-FR" smtClean="0"/>
              <a:t>Modifiez le style du titre</a:t>
            </a:r>
            <a:endParaRPr lang="fr-FR" dirty="0"/>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p:txBody>
      </p:sp>
    </p:spTree>
    <p:extLst>
      <p:ext uri="{BB962C8B-B14F-4D97-AF65-F5344CB8AC3E}">
        <p14:creationId xmlns:p14="http://schemas.microsoft.com/office/powerpoint/2010/main" val="3449564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735013" y="274638"/>
            <a:ext cx="8229600" cy="1143000"/>
          </a:xfrm>
          <a:prstGeom prst="rect">
            <a:avLst/>
          </a:prstGeom>
        </p:spPr>
        <p:txBody>
          <a:bodyPr lIns="91426" tIns="45714" rIns="91426" bIns="45714"/>
          <a:lstStyle/>
          <a:p>
            <a:r>
              <a:rPr lang="fr-FR" smtClean="0"/>
              <a:t>Modifiez le style du titre</a:t>
            </a:r>
            <a:endParaRPr lang="fr-FR"/>
          </a:p>
        </p:txBody>
      </p:sp>
    </p:spTree>
    <p:extLst>
      <p:ext uri="{BB962C8B-B14F-4D97-AF65-F5344CB8AC3E}">
        <p14:creationId xmlns:p14="http://schemas.microsoft.com/office/powerpoint/2010/main" val="1940986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3"/>
            <a:ext cx="7543800" cy="2593975"/>
          </a:xfrm>
        </p:spPr>
        <p:txBody>
          <a:bodyPr anchor="b"/>
          <a:lstStyle>
            <a:lvl1pPr>
              <a:defRPr sz="6600">
                <a:ln>
                  <a:noFill/>
                </a:ln>
                <a:solidFill>
                  <a:schemeClr val="tx2"/>
                </a:solidFill>
              </a:defRPr>
            </a:lvl1pPr>
          </a:lstStyle>
          <a:p>
            <a:r>
              <a:rPr lang="fr-FR" smtClean="0"/>
              <a:t>Modifiez le style du titre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132" indent="0" algn="ctr">
              <a:buNone/>
              <a:defRPr>
                <a:solidFill>
                  <a:schemeClr val="tx1">
                    <a:tint val="75000"/>
                  </a:schemeClr>
                </a:solidFill>
              </a:defRPr>
            </a:lvl2pPr>
            <a:lvl3pPr marL="914263" indent="0" algn="ctr">
              <a:buNone/>
              <a:defRPr>
                <a:solidFill>
                  <a:schemeClr val="tx1">
                    <a:tint val="75000"/>
                  </a:schemeClr>
                </a:solidFill>
              </a:defRPr>
            </a:lvl3pPr>
            <a:lvl4pPr marL="1371395" indent="0" algn="ctr">
              <a:buNone/>
              <a:defRPr>
                <a:solidFill>
                  <a:schemeClr val="tx1">
                    <a:tint val="75000"/>
                  </a:schemeClr>
                </a:solidFill>
              </a:defRPr>
            </a:lvl4pPr>
            <a:lvl5pPr marL="1828527" indent="0" algn="ctr">
              <a:buNone/>
              <a:defRPr>
                <a:solidFill>
                  <a:schemeClr val="tx1">
                    <a:tint val="75000"/>
                  </a:schemeClr>
                </a:solidFill>
              </a:defRPr>
            </a:lvl5pPr>
            <a:lvl6pPr marL="2285658" indent="0" algn="ctr">
              <a:buNone/>
              <a:defRPr>
                <a:solidFill>
                  <a:schemeClr val="tx1">
                    <a:tint val="75000"/>
                  </a:schemeClr>
                </a:solidFill>
              </a:defRPr>
            </a:lvl6pPr>
            <a:lvl7pPr marL="2742789" indent="0" algn="ctr">
              <a:buNone/>
              <a:defRPr>
                <a:solidFill>
                  <a:schemeClr val="tx1">
                    <a:tint val="75000"/>
                  </a:schemeClr>
                </a:solidFill>
              </a:defRPr>
            </a:lvl7pPr>
            <a:lvl8pPr marL="3199920" indent="0" algn="ctr">
              <a:buNone/>
              <a:defRPr>
                <a:solidFill>
                  <a:schemeClr val="tx1">
                    <a:tint val="75000"/>
                  </a:schemeClr>
                </a:solidFill>
              </a:defRPr>
            </a:lvl8pPr>
            <a:lvl9pPr marL="3657051"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pPr eaLnBrk="1" latinLnBrk="0" hangingPunct="1"/>
            <a:r>
              <a:rPr lang="fr-FR" smtClean="0"/>
              <a:t>12/12/2016</a:t>
            </a:r>
            <a:endParaRPr lang="en-US"/>
          </a:p>
        </p:txBody>
      </p:sp>
      <p:sp>
        <p:nvSpPr>
          <p:cNvPr id="5" name="Footer Placeholder 4"/>
          <p:cNvSpPr>
            <a:spLocks noGrp="1"/>
          </p:cNvSpPr>
          <p:nvPr>
            <p:ph type="ftr" sz="quarter" idx="11"/>
          </p:nvPr>
        </p:nvSpPr>
        <p:spPr/>
        <p:txBody>
          <a:bodyPr/>
          <a:lstStyle/>
          <a:p>
            <a:r>
              <a:rPr kumimoji="0" lang="en-US" smtClean="0"/>
              <a:t>Meulun 01032017</a:t>
            </a:r>
            <a:endParaRPr kumimoji="0" lang="en-US"/>
          </a:p>
        </p:txBody>
      </p:sp>
      <p:sp>
        <p:nvSpPr>
          <p:cNvPr id="6" name="Slide Number Placeholder 5"/>
          <p:cNvSpPr>
            <a:spLocks noGrp="1"/>
          </p:cNvSpPr>
          <p:nvPr>
            <p:ph type="sldNum" sz="quarter" idx="12"/>
          </p:nvPr>
        </p:nvSpPr>
        <p:spPr/>
        <p:txBody>
          <a:bodyPr/>
          <a:lstStyle/>
          <a:p>
            <a:pPr eaLnBrk="1" latinLnBrk="0" hangingPunct="1"/>
            <a:fld id="{69E29E33-B620-47F9-BB04-8846C2A5AFCC}" type="slidenum">
              <a:rPr kumimoji="0" lang="en-US" smtClean="0"/>
              <a:pPr eaLnBrk="1" latinLnBrk="0" hangingPunct="1"/>
              <a:t>‹N°›</a:t>
            </a:fld>
            <a:endParaRPr kumimoji="0" lang="en-US"/>
          </a:p>
        </p:txBody>
      </p:sp>
      <p:pic>
        <p:nvPicPr>
          <p:cNvPr id="7" name="Imag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492500" y="488953"/>
            <a:ext cx="1871663" cy="194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pPr eaLnBrk="1" latinLnBrk="0" hangingPunct="1"/>
            <a:r>
              <a:rPr lang="fr-FR" smtClean="0"/>
              <a:t>12/12/2016</a:t>
            </a:r>
            <a:endParaRPr lang="en-US"/>
          </a:p>
        </p:txBody>
      </p:sp>
      <p:sp>
        <p:nvSpPr>
          <p:cNvPr id="5" name="Footer Placeholder 4"/>
          <p:cNvSpPr>
            <a:spLocks noGrp="1"/>
          </p:cNvSpPr>
          <p:nvPr>
            <p:ph type="ftr" sz="quarter" idx="11"/>
          </p:nvPr>
        </p:nvSpPr>
        <p:spPr/>
        <p:txBody>
          <a:bodyPr/>
          <a:lstStyle/>
          <a:p>
            <a:r>
              <a:rPr kumimoji="0" lang="en-US" smtClean="0"/>
              <a:t>Meulun 01032017</a:t>
            </a:r>
            <a:endParaRPr kumimoji="0" lang="en-US"/>
          </a:p>
        </p:txBody>
      </p:sp>
      <p:sp>
        <p:nvSpPr>
          <p:cNvPr id="6" name="Slide Number Placeholder 5"/>
          <p:cNvSpPr>
            <a:spLocks noGrp="1"/>
          </p:cNvSpPr>
          <p:nvPr>
            <p:ph type="sldNum" sz="quarter" idx="12"/>
          </p:nvPr>
        </p:nvSpPr>
        <p:spPr/>
        <p:txBody>
          <a:bodyPr/>
          <a:lstStyle/>
          <a:p>
            <a:pPr eaLnBrk="1" latinLnBrk="0" hangingPunct="1"/>
            <a:fld id="{69E29E33-B620-47F9-BB04-8846C2A5AFCC}" type="slidenum">
              <a:rPr kumimoji="0" lang="en-US" smtClean="0"/>
              <a:pPr eaLnBrk="1" latinLnBrk="0" hangingPunct="1"/>
              <a:t>‹N°›</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722315" y="5486401"/>
            <a:ext cx="7659687" cy="1168400"/>
          </a:xfrm>
        </p:spPr>
        <p:txBody>
          <a:bodyPr anchor="t"/>
          <a:lstStyle>
            <a:lvl1pPr algn="l">
              <a:defRPr sz="3600" b="0" cap="all"/>
            </a:lvl1pPr>
          </a:lstStyle>
          <a:p>
            <a:r>
              <a:rPr lang="fr-FR" smtClean="0"/>
              <a:t>Modifiez le style du titre</a:t>
            </a:r>
            <a:endParaRPr lang="en-US" dirty="0"/>
          </a:p>
        </p:txBody>
      </p:sp>
      <p:sp>
        <p:nvSpPr>
          <p:cNvPr id="3" name="Text Placeholder 2"/>
          <p:cNvSpPr>
            <a:spLocks noGrp="1"/>
          </p:cNvSpPr>
          <p:nvPr>
            <p:ph type="body" idx="1"/>
          </p:nvPr>
        </p:nvSpPr>
        <p:spPr>
          <a:xfrm>
            <a:off x="722316" y="3852863"/>
            <a:ext cx="6135687" cy="1633538"/>
          </a:xfrm>
        </p:spPr>
        <p:txBody>
          <a:bodyPr anchor="b"/>
          <a:lstStyle>
            <a:lvl1pPr marL="0" indent="0">
              <a:buNone/>
              <a:defRPr sz="2000">
                <a:solidFill>
                  <a:schemeClr val="tx1">
                    <a:tint val="75000"/>
                  </a:schemeClr>
                </a:solidFill>
              </a:defRPr>
            </a:lvl1pPr>
            <a:lvl2pPr marL="457132" indent="0">
              <a:buNone/>
              <a:defRPr sz="1800">
                <a:solidFill>
                  <a:schemeClr val="tx1">
                    <a:tint val="75000"/>
                  </a:schemeClr>
                </a:solidFill>
              </a:defRPr>
            </a:lvl2pPr>
            <a:lvl3pPr marL="914263" indent="0">
              <a:buNone/>
              <a:defRPr sz="1600">
                <a:solidFill>
                  <a:schemeClr val="tx1">
                    <a:tint val="75000"/>
                  </a:schemeClr>
                </a:solidFill>
              </a:defRPr>
            </a:lvl3pPr>
            <a:lvl4pPr marL="1371395" indent="0">
              <a:buNone/>
              <a:defRPr sz="1400">
                <a:solidFill>
                  <a:schemeClr val="tx1">
                    <a:tint val="75000"/>
                  </a:schemeClr>
                </a:solidFill>
              </a:defRPr>
            </a:lvl4pPr>
            <a:lvl5pPr marL="1828527" indent="0">
              <a:buNone/>
              <a:defRPr sz="1400">
                <a:solidFill>
                  <a:schemeClr val="tx1">
                    <a:tint val="75000"/>
                  </a:schemeClr>
                </a:solidFill>
              </a:defRPr>
            </a:lvl5pPr>
            <a:lvl6pPr marL="2285658" indent="0">
              <a:buNone/>
              <a:defRPr sz="1400">
                <a:solidFill>
                  <a:schemeClr val="tx1">
                    <a:tint val="75000"/>
                  </a:schemeClr>
                </a:solidFill>
              </a:defRPr>
            </a:lvl6pPr>
            <a:lvl7pPr marL="2742789" indent="0">
              <a:buNone/>
              <a:defRPr sz="1400">
                <a:solidFill>
                  <a:schemeClr val="tx1">
                    <a:tint val="75000"/>
                  </a:schemeClr>
                </a:solidFill>
              </a:defRPr>
            </a:lvl7pPr>
            <a:lvl8pPr marL="3199920" indent="0">
              <a:buNone/>
              <a:defRPr sz="1400">
                <a:solidFill>
                  <a:schemeClr val="tx1">
                    <a:tint val="75000"/>
                  </a:schemeClr>
                </a:solidFill>
              </a:defRPr>
            </a:lvl8pPr>
            <a:lvl9pPr marL="3657051"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pPr eaLnBrk="1" latinLnBrk="0" hangingPunct="1"/>
            <a:r>
              <a:rPr lang="fr-FR" smtClean="0"/>
              <a:t>12/12/2016</a:t>
            </a:r>
            <a:endParaRPr lang="en-US"/>
          </a:p>
        </p:txBody>
      </p:sp>
      <p:sp>
        <p:nvSpPr>
          <p:cNvPr id="5" name="Footer Placeholder 4"/>
          <p:cNvSpPr>
            <a:spLocks noGrp="1"/>
          </p:cNvSpPr>
          <p:nvPr>
            <p:ph type="ftr" sz="quarter" idx="11"/>
          </p:nvPr>
        </p:nvSpPr>
        <p:spPr/>
        <p:txBody>
          <a:bodyPr/>
          <a:lstStyle/>
          <a:p>
            <a:r>
              <a:rPr kumimoji="0" lang="en-US" smtClean="0"/>
              <a:t>Meulun 01032017</a:t>
            </a:r>
            <a:endParaRPr kumimoji="0" lang="en-US"/>
          </a:p>
        </p:txBody>
      </p:sp>
      <p:sp>
        <p:nvSpPr>
          <p:cNvPr id="6" name="Slide Number Placeholder 5"/>
          <p:cNvSpPr>
            <a:spLocks noGrp="1"/>
          </p:cNvSpPr>
          <p:nvPr>
            <p:ph type="sldNum" sz="quarter" idx="12"/>
          </p:nvPr>
        </p:nvSpPr>
        <p:spPr/>
        <p:txBody>
          <a:bodyPr/>
          <a:lstStyle/>
          <a:p>
            <a:pPr eaLnBrk="1" latinLnBrk="0" hangingPunct="1"/>
            <a:fld id="{69E29E33-B620-47F9-BB04-8846C2A5AFCC}" type="slidenum">
              <a:rPr kumimoji="0" lang="en-US" smtClean="0"/>
              <a:pPr eaLnBrk="1" latinLnBrk="0" hangingPunct="1"/>
              <a:t>‹N°›</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pPr eaLnBrk="1" latinLnBrk="0" hangingPunct="1"/>
            <a:r>
              <a:rPr lang="fr-FR" smtClean="0"/>
              <a:t>12/12/2016</a:t>
            </a:r>
            <a:endParaRPr lang="en-US"/>
          </a:p>
        </p:txBody>
      </p:sp>
      <p:sp>
        <p:nvSpPr>
          <p:cNvPr id="6" name="Footer Placeholder 5"/>
          <p:cNvSpPr>
            <a:spLocks noGrp="1"/>
          </p:cNvSpPr>
          <p:nvPr>
            <p:ph type="ftr" sz="quarter" idx="11"/>
          </p:nvPr>
        </p:nvSpPr>
        <p:spPr/>
        <p:txBody>
          <a:bodyPr/>
          <a:lstStyle/>
          <a:p>
            <a:r>
              <a:rPr kumimoji="0" lang="en-US" smtClean="0"/>
              <a:t>Meulun 01032017</a:t>
            </a:r>
            <a:endParaRPr kumimoji="0" lang="en-US"/>
          </a:p>
        </p:txBody>
      </p:sp>
      <p:sp>
        <p:nvSpPr>
          <p:cNvPr id="7" name="Slide Number Placeholder 6"/>
          <p:cNvSpPr>
            <a:spLocks noGrp="1"/>
          </p:cNvSpPr>
          <p:nvPr>
            <p:ph type="sldNum" sz="quarter" idx="12"/>
          </p:nvPr>
        </p:nvSpPr>
        <p:spPr/>
        <p:txBody>
          <a:bodyPr/>
          <a:lstStyle/>
          <a:p>
            <a:pPr eaLnBrk="1" latinLnBrk="0" hangingPunct="1"/>
            <a:fld id="{69E29E33-B620-47F9-BB04-8846C2A5AFCC}" type="slidenum">
              <a:rPr kumimoji="0" lang="en-US" smtClean="0"/>
              <a:pPr eaLnBrk="1" latinLnBrk="0" hangingPunct="1"/>
              <a:t>‹N°›</a:t>
            </a:fld>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1.pn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Image 1"/>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2697" y="0"/>
            <a:ext cx="58832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Espace réservé du texte 2"/>
          <p:cNvSpPr>
            <a:spLocks noGrp="1"/>
          </p:cNvSpPr>
          <p:nvPr>
            <p:ph type="body" idx="1"/>
          </p:nvPr>
        </p:nvSpPr>
        <p:spPr bwMode="auto">
          <a:xfrm>
            <a:off x="457200" y="1600203"/>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6" tIns="45714" rIns="91426" bIns="45714"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p:txBody>
      </p:sp>
      <p:pic>
        <p:nvPicPr>
          <p:cNvPr id="1028"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80288" y="6165850"/>
            <a:ext cx="1295400"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Espace réservé du numéro de diapositive 6"/>
          <p:cNvSpPr txBox="1">
            <a:spLocks/>
          </p:cNvSpPr>
          <p:nvPr/>
        </p:nvSpPr>
        <p:spPr>
          <a:xfrm>
            <a:off x="250825" y="6256341"/>
            <a:ext cx="801688" cy="268287"/>
          </a:xfrm>
          <a:prstGeom prst="rect">
            <a:avLst/>
          </a:prstGeom>
        </p:spPr>
        <p:txBody>
          <a:bodyPr lIns="91426" tIns="45714" rIns="91426" bIns="45714"/>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fontAlgn="base">
              <a:spcBef>
                <a:spcPct val="0"/>
              </a:spcBef>
              <a:spcAft>
                <a:spcPct val="0"/>
              </a:spcAft>
            </a:pPr>
            <a:r>
              <a:rPr lang="fr-FR" altLang="fr-FR" sz="900">
                <a:solidFill>
                  <a:srgbClr val="454545"/>
                </a:solidFill>
              </a:rPr>
              <a:t>Page </a:t>
            </a:r>
            <a:fld id="{160A7ADA-9FC3-4BCB-84DD-BE1B14E7A86B}" type="slidenum">
              <a:rPr lang="fr-FR" altLang="fr-FR" sz="900">
                <a:solidFill>
                  <a:srgbClr val="454545"/>
                </a:solidFill>
              </a:rPr>
              <a:pPr algn="r" fontAlgn="base">
                <a:spcBef>
                  <a:spcPct val="0"/>
                </a:spcBef>
                <a:spcAft>
                  <a:spcPct val="0"/>
                </a:spcAft>
              </a:pPr>
              <a:t>‹N°›</a:t>
            </a:fld>
            <a:endParaRPr lang="fr-FR" altLang="fr-FR" sz="900">
              <a:solidFill>
                <a:srgbClr val="454545"/>
              </a:solidFill>
            </a:endParaRPr>
          </a:p>
        </p:txBody>
      </p:sp>
    </p:spTree>
    <p:extLst>
      <p:ext uri="{BB962C8B-B14F-4D97-AF65-F5344CB8AC3E}">
        <p14:creationId xmlns:p14="http://schemas.microsoft.com/office/powerpoint/2010/main" val="34018917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dt="0"/>
  <p:txStyles>
    <p:titleStyle>
      <a:lvl1pPr algn="l" rtl="0" eaLnBrk="0" fontAlgn="base" hangingPunct="0">
        <a:spcBef>
          <a:spcPct val="0"/>
        </a:spcBef>
        <a:spcAft>
          <a:spcPct val="0"/>
        </a:spcAft>
        <a:defRPr lang="fr-FR" sz="2800" b="1" kern="1200" dirty="0">
          <a:solidFill>
            <a:srgbClr val="454545"/>
          </a:solidFill>
          <a:latin typeface="+mj-lt"/>
          <a:ea typeface="+mj-ea"/>
          <a:cs typeface="+mj-cs"/>
        </a:defRPr>
      </a:lvl1pPr>
      <a:lvl2pPr algn="l" rtl="0" eaLnBrk="0" fontAlgn="base" hangingPunct="0">
        <a:spcBef>
          <a:spcPct val="0"/>
        </a:spcBef>
        <a:spcAft>
          <a:spcPct val="0"/>
        </a:spcAft>
        <a:defRPr sz="2800" b="1">
          <a:solidFill>
            <a:srgbClr val="454545"/>
          </a:solidFill>
          <a:latin typeface="Calibri" pitchFamily="34" charset="0"/>
        </a:defRPr>
      </a:lvl2pPr>
      <a:lvl3pPr algn="l" rtl="0" eaLnBrk="0" fontAlgn="base" hangingPunct="0">
        <a:spcBef>
          <a:spcPct val="0"/>
        </a:spcBef>
        <a:spcAft>
          <a:spcPct val="0"/>
        </a:spcAft>
        <a:defRPr sz="2800" b="1">
          <a:solidFill>
            <a:srgbClr val="454545"/>
          </a:solidFill>
          <a:latin typeface="Calibri" pitchFamily="34" charset="0"/>
        </a:defRPr>
      </a:lvl3pPr>
      <a:lvl4pPr algn="l" rtl="0" eaLnBrk="0" fontAlgn="base" hangingPunct="0">
        <a:spcBef>
          <a:spcPct val="0"/>
        </a:spcBef>
        <a:spcAft>
          <a:spcPct val="0"/>
        </a:spcAft>
        <a:defRPr sz="2800" b="1">
          <a:solidFill>
            <a:srgbClr val="454545"/>
          </a:solidFill>
          <a:latin typeface="Calibri" pitchFamily="34" charset="0"/>
        </a:defRPr>
      </a:lvl4pPr>
      <a:lvl5pPr algn="l" rtl="0" eaLnBrk="0" fontAlgn="base" hangingPunct="0">
        <a:spcBef>
          <a:spcPct val="0"/>
        </a:spcBef>
        <a:spcAft>
          <a:spcPct val="0"/>
        </a:spcAft>
        <a:defRPr sz="2800" b="1">
          <a:solidFill>
            <a:srgbClr val="454545"/>
          </a:solidFill>
          <a:latin typeface="Calibri" pitchFamily="34" charset="0"/>
        </a:defRPr>
      </a:lvl5pPr>
      <a:lvl6pPr marL="457132" algn="l" rtl="0" eaLnBrk="1" fontAlgn="base" hangingPunct="1">
        <a:spcBef>
          <a:spcPct val="0"/>
        </a:spcBef>
        <a:spcAft>
          <a:spcPct val="0"/>
        </a:spcAft>
        <a:defRPr sz="2800" b="1">
          <a:solidFill>
            <a:srgbClr val="454545"/>
          </a:solidFill>
          <a:latin typeface="Calibri" pitchFamily="34" charset="0"/>
        </a:defRPr>
      </a:lvl6pPr>
      <a:lvl7pPr marL="914263" algn="l" rtl="0" eaLnBrk="1" fontAlgn="base" hangingPunct="1">
        <a:spcBef>
          <a:spcPct val="0"/>
        </a:spcBef>
        <a:spcAft>
          <a:spcPct val="0"/>
        </a:spcAft>
        <a:defRPr sz="2800" b="1">
          <a:solidFill>
            <a:srgbClr val="454545"/>
          </a:solidFill>
          <a:latin typeface="Calibri" pitchFamily="34" charset="0"/>
        </a:defRPr>
      </a:lvl7pPr>
      <a:lvl8pPr marL="1371395" algn="l" rtl="0" eaLnBrk="1" fontAlgn="base" hangingPunct="1">
        <a:spcBef>
          <a:spcPct val="0"/>
        </a:spcBef>
        <a:spcAft>
          <a:spcPct val="0"/>
        </a:spcAft>
        <a:defRPr sz="2800" b="1">
          <a:solidFill>
            <a:srgbClr val="454545"/>
          </a:solidFill>
          <a:latin typeface="Calibri" pitchFamily="34" charset="0"/>
        </a:defRPr>
      </a:lvl8pPr>
      <a:lvl9pPr marL="1828527" algn="l" rtl="0" eaLnBrk="1" fontAlgn="base" hangingPunct="1">
        <a:spcBef>
          <a:spcPct val="0"/>
        </a:spcBef>
        <a:spcAft>
          <a:spcPct val="0"/>
        </a:spcAft>
        <a:defRPr sz="2800" b="1">
          <a:solidFill>
            <a:srgbClr val="454545"/>
          </a:solidFill>
          <a:latin typeface="Calibri" pitchFamily="34" charset="0"/>
        </a:defRPr>
      </a:lvl9pPr>
    </p:titleStyle>
    <p:bodyStyle>
      <a:lvl1pPr marL="342849" indent="-342849" algn="l" rtl="0" eaLnBrk="0" fontAlgn="base" hangingPunct="0">
        <a:spcBef>
          <a:spcPct val="20000"/>
        </a:spcBef>
        <a:spcAft>
          <a:spcPct val="0"/>
        </a:spcAft>
        <a:buFont typeface="Arial" pitchFamily="34" charset="0"/>
        <a:buChar char="•"/>
        <a:defRPr lang="fr-FR" sz="1600" b="1" kern="1200" dirty="0">
          <a:solidFill>
            <a:srgbClr val="5175B2"/>
          </a:solidFill>
          <a:latin typeface="+mn-lt"/>
          <a:ea typeface="+mn-ea"/>
          <a:cs typeface="+mn-cs"/>
        </a:defRPr>
      </a:lvl1pPr>
      <a:lvl2pPr marL="742839" indent="-285708" algn="l" rtl="0" eaLnBrk="0" fontAlgn="base" hangingPunct="0">
        <a:spcBef>
          <a:spcPct val="20000"/>
        </a:spcBef>
        <a:spcAft>
          <a:spcPct val="0"/>
        </a:spcAft>
        <a:buFont typeface="Arial" pitchFamily="34" charset="0"/>
        <a:buChar char="–"/>
        <a:defRPr lang="fr-FR" sz="1600" kern="1200" dirty="0">
          <a:solidFill>
            <a:srgbClr val="454545"/>
          </a:solidFill>
          <a:latin typeface="+mn-lt"/>
          <a:ea typeface="+mn-ea"/>
          <a:cs typeface="+mn-cs"/>
        </a:defRPr>
      </a:lvl2pPr>
      <a:lvl3pPr marL="1142829" indent="-228567" algn="l" rtl="0" eaLnBrk="0" fontAlgn="base" hangingPunct="0">
        <a:spcBef>
          <a:spcPct val="20000"/>
        </a:spcBef>
        <a:spcAft>
          <a:spcPct val="0"/>
        </a:spcAft>
        <a:buFont typeface="Arial" pitchFamily="34" charset="0"/>
        <a:buChar char="•"/>
        <a:defRPr lang="fr-FR" sz="1600" kern="1200" dirty="0">
          <a:solidFill>
            <a:srgbClr val="454545"/>
          </a:solidFill>
          <a:latin typeface="Calibri" pitchFamily="34" charset="0"/>
          <a:ea typeface="+mn-ea"/>
          <a:cs typeface="+mn-cs"/>
        </a:defRPr>
      </a:lvl3pPr>
      <a:lvl4pPr marL="1599960" indent="-228567"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091" indent="-228567"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222" indent="-228567" algn="l" defTabSz="9142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55" indent="-228567" algn="l" defTabSz="9142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85" indent="-228567" algn="l" defTabSz="9142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17" indent="-228567" algn="l" defTabSz="9142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263" rtl="0" eaLnBrk="1" latinLnBrk="0" hangingPunct="1">
        <a:defRPr sz="1800" kern="1200">
          <a:solidFill>
            <a:schemeClr val="tx1"/>
          </a:solidFill>
          <a:latin typeface="+mn-lt"/>
          <a:ea typeface="+mn-ea"/>
          <a:cs typeface="+mn-cs"/>
        </a:defRPr>
      </a:lvl1pPr>
      <a:lvl2pPr marL="457132" algn="l" defTabSz="914263" rtl="0" eaLnBrk="1" latinLnBrk="0" hangingPunct="1">
        <a:defRPr sz="1800" kern="1200">
          <a:solidFill>
            <a:schemeClr val="tx1"/>
          </a:solidFill>
          <a:latin typeface="+mn-lt"/>
          <a:ea typeface="+mn-ea"/>
          <a:cs typeface="+mn-cs"/>
        </a:defRPr>
      </a:lvl2pPr>
      <a:lvl3pPr marL="914263" algn="l" defTabSz="914263" rtl="0" eaLnBrk="1" latinLnBrk="0" hangingPunct="1">
        <a:defRPr sz="1800" kern="1200">
          <a:solidFill>
            <a:schemeClr val="tx1"/>
          </a:solidFill>
          <a:latin typeface="+mn-lt"/>
          <a:ea typeface="+mn-ea"/>
          <a:cs typeface="+mn-cs"/>
        </a:defRPr>
      </a:lvl3pPr>
      <a:lvl4pPr marL="1371395" algn="l" defTabSz="914263" rtl="0" eaLnBrk="1" latinLnBrk="0" hangingPunct="1">
        <a:defRPr sz="1800" kern="1200">
          <a:solidFill>
            <a:schemeClr val="tx1"/>
          </a:solidFill>
          <a:latin typeface="+mn-lt"/>
          <a:ea typeface="+mn-ea"/>
          <a:cs typeface="+mn-cs"/>
        </a:defRPr>
      </a:lvl4pPr>
      <a:lvl5pPr marL="1828527" algn="l" defTabSz="914263" rtl="0" eaLnBrk="1" latinLnBrk="0" hangingPunct="1">
        <a:defRPr sz="1800" kern="1200">
          <a:solidFill>
            <a:schemeClr val="tx1"/>
          </a:solidFill>
          <a:latin typeface="+mn-lt"/>
          <a:ea typeface="+mn-ea"/>
          <a:cs typeface="+mn-cs"/>
        </a:defRPr>
      </a:lvl5pPr>
      <a:lvl6pPr marL="2285658" algn="l" defTabSz="914263" rtl="0" eaLnBrk="1" latinLnBrk="0" hangingPunct="1">
        <a:defRPr sz="1800" kern="1200">
          <a:solidFill>
            <a:schemeClr val="tx1"/>
          </a:solidFill>
          <a:latin typeface="+mn-lt"/>
          <a:ea typeface="+mn-ea"/>
          <a:cs typeface="+mn-cs"/>
        </a:defRPr>
      </a:lvl6pPr>
      <a:lvl7pPr marL="2742789" algn="l" defTabSz="914263" rtl="0" eaLnBrk="1" latinLnBrk="0" hangingPunct="1">
        <a:defRPr sz="1800" kern="1200">
          <a:solidFill>
            <a:schemeClr val="tx1"/>
          </a:solidFill>
          <a:latin typeface="+mn-lt"/>
          <a:ea typeface="+mn-ea"/>
          <a:cs typeface="+mn-cs"/>
        </a:defRPr>
      </a:lvl7pPr>
      <a:lvl8pPr marL="3199920" algn="l" defTabSz="914263" rtl="0" eaLnBrk="1" latinLnBrk="0" hangingPunct="1">
        <a:defRPr sz="1800" kern="1200">
          <a:solidFill>
            <a:schemeClr val="tx1"/>
          </a:solidFill>
          <a:latin typeface="+mn-lt"/>
          <a:ea typeface="+mn-ea"/>
          <a:cs typeface="+mn-cs"/>
        </a:defRPr>
      </a:lvl8pPr>
      <a:lvl9pPr marL="3657051" algn="l" defTabSz="9142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274638"/>
            <a:ext cx="7620000" cy="1143000"/>
          </a:xfrm>
          <a:prstGeom prst="rect">
            <a:avLst/>
          </a:prstGeom>
        </p:spPr>
        <p:txBody>
          <a:bodyPr vert="horz" lIns="91426" tIns="45714" rIns="91426" bIns="45714" rtlCol="0" anchor="ctr">
            <a:noAutofit/>
          </a:bodyPr>
          <a:lstStyle/>
          <a:p>
            <a:r>
              <a:rPr lang="fr-FR" smtClean="0"/>
              <a:t>Modifiez le style du titre</a:t>
            </a:r>
            <a:endParaRPr lang="en-US" dirty="0"/>
          </a:p>
        </p:txBody>
      </p:sp>
      <p:sp>
        <p:nvSpPr>
          <p:cNvPr id="3" name="Text Placeholder 2"/>
          <p:cNvSpPr>
            <a:spLocks noGrp="1"/>
          </p:cNvSpPr>
          <p:nvPr>
            <p:ph type="body" idx="1"/>
          </p:nvPr>
        </p:nvSpPr>
        <p:spPr>
          <a:xfrm>
            <a:off x="457201" y="1600200"/>
            <a:ext cx="7620000" cy="4800600"/>
          </a:xfrm>
          <a:prstGeom prst="rect">
            <a:avLst/>
          </a:prstGeom>
        </p:spPr>
        <p:txBody>
          <a:bodyPr vert="horz" lIns="91426" tIns="45714" rIns="91426" bIns="45714"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4" rIns="91426" bIns="45714"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4" rIns="91426" bIns="45714"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A90F8B0A-E397-421A-BF42-10DF954904B3}" type="slidenum">
              <a:rPr lang="fr-FR" smtClean="0"/>
              <a:t>‹N°›</a:t>
            </a:fld>
            <a:endParaRPr lang="fr-FR"/>
          </a:p>
        </p:txBody>
      </p:sp>
      <p:sp>
        <p:nvSpPr>
          <p:cNvPr id="5" name="Footer Placeholder 4"/>
          <p:cNvSpPr>
            <a:spLocks noGrp="1"/>
          </p:cNvSpPr>
          <p:nvPr>
            <p:ph type="ftr" sz="quarter" idx="3"/>
          </p:nvPr>
        </p:nvSpPr>
        <p:spPr>
          <a:xfrm rot="16200000">
            <a:off x="7586913" y="4048760"/>
            <a:ext cx="2367281" cy="365760"/>
          </a:xfrm>
          <a:prstGeom prst="rect">
            <a:avLst/>
          </a:prstGeom>
        </p:spPr>
        <p:txBody>
          <a:bodyPr vert="horz" lIns="91426" tIns="45714" rIns="91426" bIns="45714" rtlCol="0" anchor="ctr"/>
          <a:lstStyle>
            <a:lvl1pPr algn="r">
              <a:defRPr sz="1200">
                <a:solidFill>
                  <a:schemeClr val="bg2"/>
                </a:solidFill>
              </a:defRPr>
            </a:lvl1pPr>
          </a:lstStyle>
          <a:p>
            <a:r>
              <a:rPr lang="fr-FR" smtClean="0"/>
              <a:t>Meulun 01032017</a:t>
            </a:r>
            <a:endParaRPr lang="fr-FR"/>
          </a:p>
        </p:txBody>
      </p:sp>
      <p:sp>
        <p:nvSpPr>
          <p:cNvPr id="4" name="Date Placeholder 3"/>
          <p:cNvSpPr>
            <a:spLocks noGrp="1"/>
          </p:cNvSpPr>
          <p:nvPr>
            <p:ph type="dt" sz="half" idx="2"/>
          </p:nvPr>
        </p:nvSpPr>
        <p:spPr>
          <a:xfrm rot="16200000">
            <a:off x="7551354" y="1645920"/>
            <a:ext cx="2438399" cy="365760"/>
          </a:xfrm>
          <a:prstGeom prst="rect">
            <a:avLst/>
          </a:prstGeom>
        </p:spPr>
        <p:txBody>
          <a:bodyPr vert="horz" lIns="91426" tIns="45714" rIns="91426" bIns="45714" rtlCol="0" anchor="ctr"/>
          <a:lstStyle>
            <a:lvl1pPr algn="l">
              <a:defRPr sz="1200">
                <a:solidFill>
                  <a:schemeClr val="bg2"/>
                </a:solidFill>
              </a:defRPr>
            </a:lvl1pPr>
          </a:lstStyle>
          <a:p>
            <a:r>
              <a:rPr lang="fr-FR" smtClean="0"/>
              <a:t>12/12/2016</a:t>
            </a:r>
            <a:endParaRPr lang="fr-FR"/>
          </a:p>
        </p:txBody>
      </p:sp>
      <p:pic>
        <p:nvPicPr>
          <p:cNvPr id="9" name="Image 1"/>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2697" y="0"/>
            <a:ext cx="58832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hdr="0" dt="0"/>
  <p:txStyles>
    <p:titleStyle>
      <a:lvl1pPr algn="l" defTabSz="914263"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849" indent="-228567" algn="l" defTabSz="914263"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39984" indent="-228567" algn="l" defTabSz="914263"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690" indent="-228567" algn="l" defTabSz="914263"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79968" indent="-228567" algn="l" defTabSz="914263"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249" indent="-228567" algn="l" defTabSz="914263"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100" indent="-182853" algn="l" defTabSz="914263"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19952" indent="-182853" algn="l" defTabSz="914263"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2805" indent="-182853" algn="l" defTabSz="914263"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5658" indent="-182853" algn="l" defTabSz="914263"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263" rtl="0" eaLnBrk="1" latinLnBrk="0" hangingPunct="1">
        <a:defRPr sz="1800" kern="1200">
          <a:solidFill>
            <a:schemeClr val="tx1"/>
          </a:solidFill>
          <a:latin typeface="+mn-lt"/>
          <a:ea typeface="+mn-ea"/>
          <a:cs typeface="+mn-cs"/>
        </a:defRPr>
      </a:lvl1pPr>
      <a:lvl2pPr marL="457132" algn="l" defTabSz="914263" rtl="0" eaLnBrk="1" latinLnBrk="0" hangingPunct="1">
        <a:defRPr sz="1800" kern="1200">
          <a:solidFill>
            <a:schemeClr val="tx1"/>
          </a:solidFill>
          <a:latin typeface="+mn-lt"/>
          <a:ea typeface="+mn-ea"/>
          <a:cs typeface="+mn-cs"/>
        </a:defRPr>
      </a:lvl2pPr>
      <a:lvl3pPr marL="914263" algn="l" defTabSz="914263" rtl="0" eaLnBrk="1" latinLnBrk="0" hangingPunct="1">
        <a:defRPr sz="1800" kern="1200">
          <a:solidFill>
            <a:schemeClr val="tx1"/>
          </a:solidFill>
          <a:latin typeface="+mn-lt"/>
          <a:ea typeface="+mn-ea"/>
          <a:cs typeface="+mn-cs"/>
        </a:defRPr>
      </a:lvl3pPr>
      <a:lvl4pPr marL="1371395" algn="l" defTabSz="914263" rtl="0" eaLnBrk="1" latinLnBrk="0" hangingPunct="1">
        <a:defRPr sz="1800" kern="1200">
          <a:solidFill>
            <a:schemeClr val="tx1"/>
          </a:solidFill>
          <a:latin typeface="+mn-lt"/>
          <a:ea typeface="+mn-ea"/>
          <a:cs typeface="+mn-cs"/>
        </a:defRPr>
      </a:lvl4pPr>
      <a:lvl5pPr marL="1828527" algn="l" defTabSz="914263" rtl="0" eaLnBrk="1" latinLnBrk="0" hangingPunct="1">
        <a:defRPr sz="1800" kern="1200">
          <a:solidFill>
            <a:schemeClr val="tx1"/>
          </a:solidFill>
          <a:latin typeface="+mn-lt"/>
          <a:ea typeface="+mn-ea"/>
          <a:cs typeface="+mn-cs"/>
        </a:defRPr>
      </a:lvl5pPr>
      <a:lvl6pPr marL="2285658" algn="l" defTabSz="914263" rtl="0" eaLnBrk="1" latinLnBrk="0" hangingPunct="1">
        <a:defRPr sz="1800" kern="1200">
          <a:solidFill>
            <a:schemeClr val="tx1"/>
          </a:solidFill>
          <a:latin typeface="+mn-lt"/>
          <a:ea typeface="+mn-ea"/>
          <a:cs typeface="+mn-cs"/>
        </a:defRPr>
      </a:lvl6pPr>
      <a:lvl7pPr marL="2742789" algn="l" defTabSz="914263" rtl="0" eaLnBrk="1" latinLnBrk="0" hangingPunct="1">
        <a:defRPr sz="1800" kern="1200">
          <a:solidFill>
            <a:schemeClr val="tx1"/>
          </a:solidFill>
          <a:latin typeface="+mn-lt"/>
          <a:ea typeface="+mn-ea"/>
          <a:cs typeface="+mn-cs"/>
        </a:defRPr>
      </a:lvl7pPr>
      <a:lvl8pPr marL="3199920" algn="l" defTabSz="914263" rtl="0" eaLnBrk="1" latinLnBrk="0" hangingPunct="1">
        <a:defRPr sz="1800" kern="1200">
          <a:solidFill>
            <a:schemeClr val="tx1"/>
          </a:solidFill>
          <a:latin typeface="+mn-lt"/>
          <a:ea typeface="+mn-ea"/>
          <a:cs typeface="+mn-cs"/>
        </a:defRPr>
      </a:lvl8pPr>
      <a:lvl9pPr marL="3657051" algn="l" defTabSz="9142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6.emf"/></Relationships>
</file>

<file path=ppt/slides/_rels/slide11.xml.rels><?xml version="1.0" encoding="UTF-8" standalone="yes"?>
<Relationships xmlns="http://schemas.openxmlformats.org/package/2006/relationships"><Relationship Id="rId3" Type="http://schemas.openxmlformats.org/officeDocument/2006/relationships/hyperlink" Target="http://www.reseau-canope.fr/climatscolaire"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chart" Target="../charts/char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re 1"/>
          <p:cNvSpPr txBox="1">
            <a:spLocks noGrp="1"/>
          </p:cNvSpPr>
          <p:nvPr>
            <p:ph type="ctrTitle"/>
          </p:nvPr>
        </p:nvSpPr>
        <p:spPr>
          <a:xfrm>
            <a:off x="251520" y="3140968"/>
            <a:ext cx="7717440" cy="1463196"/>
          </a:xfrm>
        </p:spPr>
        <p:txBody>
          <a:bodyPr/>
          <a:lstStyle/>
          <a:p>
            <a:pPr algn="ctr" eaLnBrk="1" hangingPunct="1">
              <a:buFont typeface="Wingdings" pitchFamily="2" charset="2"/>
              <a:buNone/>
              <a:defRPr/>
            </a:pPr>
            <a:r>
              <a:rPr lang="fr-FR" dirty="0" smtClean="0"/>
              <a:t>« </a:t>
            </a:r>
            <a:br>
              <a:rPr lang="fr-FR" dirty="0" smtClean="0"/>
            </a:br>
            <a:r>
              <a:rPr lang="fr-FR" dirty="0"/>
              <a:t/>
            </a:r>
            <a:br>
              <a:rPr lang="fr-FR" dirty="0"/>
            </a:br>
            <a:r>
              <a:rPr lang="fr-FR" dirty="0" smtClean="0"/>
              <a:t/>
            </a:r>
            <a:br>
              <a:rPr lang="fr-FR" dirty="0" smtClean="0"/>
            </a:br>
            <a:r>
              <a:rPr lang="fr-FR" dirty="0"/>
              <a:t/>
            </a:r>
            <a:br>
              <a:rPr lang="fr-FR" dirty="0"/>
            </a:br>
            <a:r>
              <a:rPr lang="fr-FR" dirty="0" smtClean="0"/>
              <a:t/>
            </a:r>
            <a:br>
              <a:rPr lang="fr-FR" dirty="0" smtClean="0"/>
            </a:br>
            <a:r>
              <a:rPr lang="fr-FR" dirty="0"/>
              <a:t/>
            </a:r>
            <a:br>
              <a:rPr lang="fr-FR" dirty="0"/>
            </a:br>
            <a:r>
              <a:rPr lang="fr-FR" dirty="0" smtClean="0"/>
              <a:t/>
            </a:r>
            <a:br>
              <a:rPr lang="fr-FR" dirty="0" smtClean="0"/>
            </a:br>
            <a:r>
              <a:rPr lang="fr-FR" dirty="0"/>
              <a:t/>
            </a:r>
            <a:br>
              <a:rPr lang="fr-FR" dirty="0"/>
            </a:br>
            <a:r>
              <a:rPr lang="fr-FR" dirty="0" smtClean="0"/>
              <a:t/>
            </a:r>
            <a:br>
              <a:rPr lang="fr-FR" dirty="0" smtClean="0"/>
            </a:br>
            <a:r>
              <a:rPr lang="fr-FR" dirty="0"/>
              <a:t/>
            </a:r>
            <a:br>
              <a:rPr lang="fr-FR" dirty="0"/>
            </a:br>
            <a:r>
              <a:rPr lang="fr-FR" dirty="0" smtClean="0"/>
              <a:t/>
            </a:r>
            <a:br>
              <a:rPr lang="fr-FR" dirty="0" smtClean="0"/>
            </a:br>
            <a:r>
              <a:rPr lang="fr-FR" dirty="0" smtClean="0"/>
              <a:t/>
            </a:r>
            <a:br>
              <a:rPr lang="fr-FR" dirty="0" smtClean="0"/>
            </a:br>
            <a:r>
              <a:rPr lang="fr-FR" dirty="0"/>
              <a:t/>
            </a:r>
            <a:br>
              <a:rPr lang="fr-FR" dirty="0"/>
            </a:br>
            <a:r>
              <a:rPr lang="fr-FR" sz="4000" b="1" dirty="0" smtClean="0"/>
              <a:t>Le harcèlement en milieu scolaire</a:t>
            </a:r>
            <a:endParaRPr lang="fr-FR" sz="4000" dirty="0" smtClean="0"/>
          </a:p>
        </p:txBody>
      </p:sp>
      <p:sp>
        <p:nvSpPr>
          <p:cNvPr id="12292" name="Rectangle 4"/>
          <p:cNvSpPr>
            <a:spLocks noChangeArrowheads="1"/>
          </p:cNvSpPr>
          <p:nvPr/>
        </p:nvSpPr>
        <p:spPr bwMode="auto">
          <a:xfrm>
            <a:off x="4311360" y="4866272"/>
            <a:ext cx="4570560" cy="914753"/>
          </a:xfrm>
          <a:prstGeom prst="rect">
            <a:avLst/>
          </a:prstGeom>
          <a:noFill/>
          <a:ln w="9525">
            <a:noFill/>
            <a:miter lim="800000"/>
            <a:headEnd/>
            <a:tailEnd/>
          </a:ln>
        </p:spPr>
        <p:txBody>
          <a:bodyPr lIns="82945" tIns="41473" rIns="82945" bIns="41473">
            <a:spAutoFit/>
          </a:bodyPr>
          <a:lstStyle/>
          <a:p>
            <a:pPr algn="ctr">
              <a:buFont typeface="Wingdings" pitchFamily="2" charset="2"/>
              <a:buNone/>
            </a:pPr>
            <a:r>
              <a:rPr lang="fr-FR" altLang="fr-FR" dirty="0" smtClean="0"/>
              <a:t>Rambouillet </a:t>
            </a:r>
          </a:p>
          <a:p>
            <a:pPr algn="ctr">
              <a:buFont typeface="Wingdings" pitchFamily="2" charset="2"/>
              <a:buNone/>
            </a:pPr>
            <a:r>
              <a:rPr lang="fr-FR" altLang="fr-FR" dirty="0" smtClean="0"/>
              <a:t>Laurent </a:t>
            </a:r>
            <a:r>
              <a:rPr lang="fr-FR" altLang="fr-FR" dirty="0" smtClean="0"/>
              <a:t>BOIREAU</a:t>
            </a:r>
          </a:p>
          <a:p>
            <a:pPr algn="ctr">
              <a:buFont typeface="Wingdings" pitchFamily="2" charset="2"/>
              <a:buNone/>
            </a:pPr>
            <a:r>
              <a:rPr lang="fr-FR" altLang="fr-FR" dirty="0" smtClean="0"/>
              <a:t>Proviseur vie scolaire des Yvelines</a:t>
            </a:r>
            <a:endParaRPr lang="fr-FR" altLang="fr-FR" dirty="0"/>
          </a:p>
        </p:txBody>
      </p:sp>
      <p:pic>
        <p:nvPicPr>
          <p:cNvPr id="12293" name="Picture 7" descr="Climat scolaire"/>
          <p:cNvPicPr>
            <a:picLocks noChangeAspect="1" noChangeArrowheads="1"/>
          </p:cNvPicPr>
          <p:nvPr/>
        </p:nvPicPr>
        <p:blipFill>
          <a:blip r:embed="rId3" cstate="print"/>
          <a:srcRect/>
          <a:stretch>
            <a:fillRect/>
          </a:stretch>
        </p:blipFill>
        <p:spPr bwMode="auto">
          <a:xfrm>
            <a:off x="4832640" y="750320"/>
            <a:ext cx="3797280" cy="457968"/>
          </a:xfrm>
          <a:prstGeom prst="rect">
            <a:avLst/>
          </a:prstGeom>
          <a:noFill/>
          <a:ln w="9525">
            <a:noFill/>
            <a:miter lim="800000"/>
            <a:headEnd/>
            <a:tailEnd/>
          </a:ln>
        </p:spPr>
      </p:pic>
    </p:spTree>
    <p:extLst>
      <p:ext uri="{BB962C8B-B14F-4D97-AF65-F5344CB8AC3E}">
        <p14:creationId xmlns:p14="http://schemas.microsoft.com/office/powerpoint/2010/main" val="3356752766"/>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Espace réservé du contenu 4"/>
          <p:cNvGraphicFramePr>
            <a:graphicFrameLocks noGrp="1" noChangeAspect="1"/>
          </p:cNvGraphicFramePr>
          <p:nvPr>
            <p:ph sz="quarter" idx="1"/>
            <p:extLst>
              <p:ext uri="{D42A27DB-BD31-4B8C-83A1-F6EECF244321}">
                <p14:modId xmlns:p14="http://schemas.microsoft.com/office/powerpoint/2010/main" val="1800854984"/>
              </p:ext>
            </p:extLst>
          </p:nvPr>
        </p:nvGraphicFramePr>
        <p:xfrm>
          <a:off x="195606" y="313390"/>
          <a:ext cx="8408842" cy="6644002"/>
        </p:xfrm>
        <a:graphic>
          <a:graphicData uri="http://schemas.openxmlformats.org/presentationml/2006/ole">
            <mc:AlternateContent xmlns:mc="http://schemas.openxmlformats.org/markup-compatibility/2006">
              <mc:Choice xmlns:v="urn:schemas-microsoft-com:vml" Requires="v">
                <p:oleObj spid="_x0000_s1058" name="Acrobat Document" r:id="rId3" imgW="5829103" imgH="8181957" progId="AcroExch.Document.11">
                  <p:embed/>
                </p:oleObj>
              </mc:Choice>
              <mc:Fallback>
                <p:oleObj name="Acrobat Document" r:id="rId3" imgW="5829103" imgH="8181957" progId="AcroExch.Document.11">
                  <p:embed/>
                  <p:pic>
                    <p:nvPicPr>
                      <p:cNvPr id="0" name=""/>
                      <p:cNvPicPr/>
                      <p:nvPr/>
                    </p:nvPicPr>
                    <p:blipFill>
                      <a:blip r:embed="rId4"/>
                      <a:stretch>
                        <a:fillRect/>
                      </a:stretch>
                    </p:blipFill>
                    <p:spPr>
                      <a:xfrm>
                        <a:off x="195606" y="313390"/>
                        <a:ext cx="8408842" cy="6644002"/>
                      </a:xfrm>
                      <a:prstGeom prst="rect">
                        <a:avLst/>
                      </a:prstGeom>
                    </p:spPr>
                  </p:pic>
                </p:oleObj>
              </mc:Fallback>
            </mc:AlternateContent>
          </a:graphicData>
        </a:graphic>
      </p:graphicFrame>
    </p:spTree>
    <p:extLst>
      <p:ext uri="{BB962C8B-B14F-4D97-AF65-F5344CB8AC3E}">
        <p14:creationId xmlns:p14="http://schemas.microsoft.com/office/powerpoint/2010/main" val="33799722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2648" y="228601"/>
            <a:ext cx="8153400" cy="783332"/>
          </a:xfrm>
        </p:spPr>
        <p:txBody>
          <a:bodyPr/>
          <a:lstStyle/>
          <a:p>
            <a:r>
              <a:rPr lang="fr-FR" sz="1800" dirty="0"/>
              <a:t>Point 4 de la Réforme – Améliorer le climat scolaire (enquêtes locales de </a:t>
            </a:r>
            <a:r>
              <a:rPr lang="fr-FR" sz="1800" dirty="0" err="1"/>
              <a:t>victimation</a:t>
            </a:r>
            <a:r>
              <a:rPr lang="fr-FR" sz="1800" dirty="0"/>
              <a:t> cycle 3 pour 1</a:t>
            </a:r>
            <a:r>
              <a:rPr lang="fr-FR" sz="1800" baseline="30000" dirty="0"/>
              <a:t>er</a:t>
            </a:r>
            <a:r>
              <a:rPr lang="fr-FR" sz="1800" dirty="0"/>
              <a:t> </a:t>
            </a:r>
            <a:r>
              <a:rPr lang="fr-FR" sz="1800" dirty="0" err="1"/>
              <a:t>degre</a:t>
            </a:r>
            <a:r>
              <a:rPr lang="fr-FR" sz="1800" dirty="0"/>
              <a:t>, prévisionnel printemps 2017)</a:t>
            </a:r>
          </a:p>
        </p:txBody>
      </p:sp>
      <p:sp>
        <p:nvSpPr>
          <p:cNvPr id="5" name="ZoneTexte 4"/>
          <p:cNvSpPr txBox="1"/>
          <p:nvPr/>
        </p:nvSpPr>
        <p:spPr>
          <a:xfrm>
            <a:off x="179512" y="1052736"/>
            <a:ext cx="8134186" cy="5500624"/>
          </a:xfrm>
          <a:prstGeom prst="rect">
            <a:avLst/>
          </a:prstGeom>
          <a:noFill/>
        </p:spPr>
        <p:txBody>
          <a:bodyPr wrap="square" lIns="82945" tIns="41473" rIns="82945" bIns="41473" rtlCol="0">
            <a:spAutoFit/>
          </a:bodyPr>
          <a:lstStyle/>
          <a:p>
            <a:r>
              <a:rPr lang="fr-FR" sz="1300" b="1" dirty="0"/>
              <a:t>AMÉLIORER LE CLIMAT SCOLAIRE</a:t>
            </a:r>
          </a:p>
          <a:p>
            <a:pPr algn="just"/>
            <a:r>
              <a:rPr lang="fr-FR" sz="1300" dirty="0"/>
              <a:t>Agir sur le climat scolaire permet de diminuer de façon très importante les phénomènes de violences, améliore la réussite dans les apprentissages de tous les élèves, contrecarre les inégalités scolaires.</a:t>
            </a:r>
          </a:p>
          <a:p>
            <a:pPr algn="just"/>
            <a:r>
              <a:rPr lang="fr-FR" sz="1300" dirty="0"/>
              <a:t>Le travail important pour l’amélioration du climat scolaire entrepris par la délégation ministérielle chargée de la prévention et de la lutte contre les violences en milieu scolaire, sera poursuivi autour de trois axes : </a:t>
            </a:r>
            <a:r>
              <a:rPr lang="fr-FR" sz="1300" b="1" dirty="0"/>
              <a:t>mesurer</a:t>
            </a:r>
            <a:r>
              <a:rPr lang="fr-FR" sz="1300" dirty="0"/>
              <a:t>, accompagner, former et étayer.</a:t>
            </a:r>
          </a:p>
          <a:p>
            <a:endParaRPr lang="fr-FR" sz="1300" dirty="0"/>
          </a:p>
          <a:p>
            <a:r>
              <a:rPr lang="fr-FR" sz="1300" dirty="0"/>
              <a:t>MESURER LE CLIMAT SCOLAIRE</a:t>
            </a:r>
          </a:p>
          <a:p>
            <a:pPr algn="just"/>
            <a:r>
              <a:rPr lang="fr-FR" sz="1300" dirty="0"/>
              <a:t>Les enquêtes locales de climat scolaire à la demande des collèges seront généralisées pour développer des actions locales ciblées, au plus près des personnels et des élèves et restaurer, si besoin, le sentiment d’appartenance et de sécurité.</a:t>
            </a:r>
          </a:p>
          <a:p>
            <a:endParaRPr lang="fr-FR" sz="1300" dirty="0"/>
          </a:p>
          <a:p>
            <a:r>
              <a:rPr lang="fr-FR" sz="1300" dirty="0"/>
              <a:t>ACCOMPAGNER</a:t>
            </a:r>
          </a:p>
          <a:p>
            <a:pPr algn="just"/>
            <a:r>
              <a:rPr lang="fr-FR" sz="1300" dirty="0"/>
              <a:t>Les collèges qui en ont besoin bénéficient du soutien, de l’accompagnement et de l’expertise  des proviseurs vie scolaire, des inspecteurs établissements et vie scolaire, et, lorsque nécessaire, des équipes mobiles de sécurité.</a:t>
            </a:r>
          </a:p>
          <a:p>
            <a:endParaRPr lang="fr-FR" sz="1300" dirty="0"/>
          </a:p>
          <a:p>
            <a:r>
              <a:rPr lang="fr-FR" sz="1300" dirty="0"/>
              <a:t>FORMER </a:t>
            </a:r>
            <a:r>
              <a:rPr lang="fr-FR" sz="1300" dirty="0" smtClean="0"/>
              <a:t>et </a:t>
            </a:r>
            <a:r>
              <a:rPr lang="fr-FR" sz="1300" dirty="0"/>
              <a:t>E</a:t>
            </a:r>
            <a:r>
              <a:rPr lang="fr-FR" sz="1300" dirty="0" smtClean="0"/>
              <a:t>TAYER</a:t>
            </a:r>
            <a:endParaRPr lang="fr-FR" sz="1300" dirty="0"/>
          </a:p>
          <a:p>
            <a:r>
              <a:rPr lang="fr-FR" sz="1300" dirty="0"/>
              <a:t>Un guide national « Agir sur le climat scolaire au collège » et un site Web national collaboratif </a:t>
            </a:r>
          </a:p>
          <a:p>
            <a:pPr algn="just"/>
            <a:r>
              <a:rPr lang="fr-FR" sz="1300" dirty="0">
                <a:hlinkClick r:id="rId3"/>
              </a:rPr>
              <a:t>www.reseau-canope.fr/climatscolaire</a:t>
            </a:r>
            <a:r>
              <a:rPr lang="fr-FR" sz="1300" dirty="0"/>
              <a:t> invitent les équipes des établissements, les élèves, les parents à s’engager comme acteurs du climat  scolaire. Le dispositif national de formation de grande ampleur depuis deux ans, décliné dans les projets académiques et dans les plans académiques de formation qui a permis de toucher plus de 45 000 personnes, sera poursuivi.</a:t>
            </a:r>
          </a:p>
          <a:p>
            <a:endParaRPr lang="fr-FR" sz="1100" dirty="0"/>
          </a:p>
          <a:p>
            <a:endParaRPr lang="fr-FR" sz="1100" dirty="0"/>
          </a:p>
          <a:p>
            <a:endParaRPr lang="fr-FR" sz="1100" dirty="0"/>
          </a:p>
          <a:p>
            <a:endParaRPr lang="fr-FR" sz="1100" dirty="0"/>
          </a:p>
          <a:p>
            <a:endParaRPr lang="fr-FR" sz="1100" dirty="0"/>
          </a:p>
          <a:p>
            <a:endParaRPr lang="fr-FR" sz="1100" dirty="0"/>
          </a:p>
        </p:txBody>
      </p:sp>
    </p:spTree>
    <p:extLst>
      <p:ext uri="{BB962C8B-B14F-4D97-AF65-F5344CB8AC3E}">
        <p14:creationId xmlns:p14="http://schemas.microsoft.com/office/powerpoint/2010/main" val="28559933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900" dirty="0"/>
              <a:t>Les </a:t>
            </a:r>
            <a:r>
              <a:rPr lang="fr-FR" sz="2900" dirty="0" smtClean="0"/>
              <a:t>enquêtes </a:t>
            </a:r>
            <a:r>
              <a:rPr lang="fr-FR" sz="2900" dirty="0"/>
              <a:t>locales de climat scolaire (ELCS)</a:t>
            </a:r>
          </a:p>
        </p:txBody>
      </p:sp>
      <p:sp>
        <p:nvSpPr>
          <p:cNvPr id="3" name="Espace réservé du contenu 2"/>
          <p:cNvSpPr>
            <a:spLocks noGrp="1"/>
          </p:cNvSpPr>
          <p:nvPr>
            <p:ph sz="quarter" idx="1"/>
          </p:nvPr>
        </p:nvSpPr>
        <p:spPr/>
        <p:txBody>
          <a:bodyPr/>
          <a:lstStyle/>
          <a:p>
            <a:r>
              <a:rPr lang="fr-FR" sz="1800" b="1" dirty="0"/>
              <a:t>Le diagnostic local de climat scolaire : un outil au service de l’amélioration du climat scolaire</a:t>
            </a:r>
          </a:p>
          <a:p>
            <a:r>
              <a:rPr lang="fr-FR" sz="1800" dirty="0"/>
              <a:t>Le diagnostic local de climat scolaire n’est pas un outil d’évaluation externe. C’est une démarche volontaire de tous les acteurs d’un établissement qui sont prêts à s’engager dans des projets à court ou moyen terme pour mettre en œuvre les enseignements tirés des résultats des questionnaires-élèves et des questionnaires-personnels de l’établissement. </a:t>
            </a:r>
          </a:p>
          <a:p>
            <a:r>
              <a:rPr lang="fr-FR" sz="1800" dirty="0"/>
              <a:t>Le diagnostique local de climat scolaire est un outil de pilotage : sa finalité est de développer et de préciser les connaissances sur l’étendue, la nature et les contextes de la violence en établissement. C’est en cela qu’il constitue un levier précieux pour agir sur le climat scolaire.</a:t>
            </a:r>
            <a:br>
              <a:rPr lang="fr-FR" sz="1800" dirty="0"/>
            </a:br>
            <a:r>
              <a:rPr lang="fr-FR" sz="1800" b="1" dirty="0"/>
              <a:t>Il permet de mesurer la fréquence des atteintes subies et le sentiment d’insécurité</a:t>
            </a:r>
            <a:r>
              <a:rPr lang="fr-FR" sz="1800" dirty="0"/>
              <a:t>. Il dégage, au plus près des acteurs de la communauté éducative, </a:t>
            </a:r>
            <a:r>
              <a:rPr lang="fr-FR" sz="1800" b="1" dirty="0"/>
              <a:t>les zones de force et de faiblesse dans l’établissement</a:t>
            </a:r>
            <a:r>
              <a:rPr lang="fr-FR" sz="1800" dirty="0"/>
              <a:t>. Il est </a:t>
            </a:r>
            <a:r>
              <a:rPr lang="fr-FR" sz="1800" b="1" dirty="0"/>
              <a:t>anonyme, confidentiel,</a:t>
            </a:r>
            <a:r>
              <a:rPr lang="fr-FR" sz="1800" dirty="0"/>
              <a:t> et ses résultats sont uniquement destinés à l’établissement. </a:t>
            </a:r>
          </a:p>
          <a:p>
            <a:endParaRPr lang="fr-FR" dirty="0"/>
          </a:p>
        </p:txBody>
      </p:sp>
    </p:spTree>
    <p:extLst>
      <p:ext uri="{BB962C8B-B14F-4D97-AF65-F5344CB8AC3E}">
        <p14:creationId xmlns:p14="http://schemas.microsoft.com/office/powerpoint/2010/main" val="33674739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Focus sur le harcèlement </a:t>
            </a:r>
            <a:endParaRPr lang="fr-FR" dirty="0"/>
          </a:p>
        </p:txBody>
      </p:sp>
      <p:sp>
        <p:nvSpPr>
          <p:cNvPr id="3" name="Espace réservé du contenu 2"/>
          <p:cNvSpPr>
            <a:spLocks noGrp="1"/>
          </p:cNvSpPr>
          <p:nvPr>
            <p:ph sz="quarter" idx="1"/>
          </p:nvPr>
        </p:nvSpPr>
        <p:spPr/>
        <p:txBody>
          <a:bodyPr/>
          <a:lstStyle/>
          <a:p>
            <a:r>
              <a:rPr lang="fr-FR" dirty="0" smtClean="0"/>
              <a:t>Une vidéo</a:t>
            </a:r>
            <a:r>
              <a:rPr lang="fr-FR" dirty="0" smtClean="0"/>
              <a:t>…..</a:t>
            </a:r>
            <a:endParaRPr lang="fr-FR" dirty="0"/>
          </a:p>
        </p:txBody>
      </p:sp>
    </p:spTree>
    <p:extLst>
      <p:ext uri="{BB962C8B-B14F-4D97-AF65-F5344CB8AC3E}">
        <p14:creationId xmlns:p14="http://schemas.microsoft.com/office/powerpoint/2010/main" val="4923443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04664"/>
            <a:ext cx="7931224" cy="6120680"/>
          </a:xfrm>
        </p:spPr>
        <p:txBody>
          <a:bodyPr>
            <a:normAutofit fontScale="62500" lnSpcReduction="20000"/>
          </a:bodyPr>
          <a:lstStyle/>
          <a:p>
            <a:pPr marL="0" indent="0">
              <a:buNone/>
            </a:pPr>
            <a:r>
              <a:rPr lang="fr-FR" dirty="0" smtClean="0"/>
              <a:t>La politique nationale </a:t>
            </a:r>
          </a:p>
          <a:p>
            <a:pPr marL="0" indent="0">
              <a:buNone/>
            </a:pPr>
            <a:r>
              <a:rPr lang="fr-FR" dirty="0" smtClean="0"/>
              <a:t>2012 </a:t>
            </a:r>
            <a:r>
              <a:rPr lang="fr-FR" dirty="0"/>
              <a:t>:  1ère  campagne de lutte contre le harcèlement à l’école fait  connaître ce fléau au grand public </a:t>
            </a:r>
          </a:p>
          <a:p>
            <a:pPr marL="0" indent="0">
              <a:buNone/>
            </a:pPr>
            <a:r>
              <a:rPr lang="fr-FR" dirty="0" smtClean="0"/>
              <a:t>• Mise </a:t>
            </a:r>
            <a:r>
              <a:rPr lang="fr-FR" dirty="0"/>
              <a:t>en place des référents "harcèlement" </a:t>
            </a:r>
          </a:p>
          <a:p>
            <a:pPr marL="0" indent="0">
              <a:buNone/>
            </a:pPr>
            <a:r>
              <a:rPr lang="fr-FR" dirty="0" smtClean="0"/>
              <a:t>• N</a:t>
            </a:r>
            <a:r>
              <a:rPr lang="fr-FR" dirty="0"/>
              <a:t>° vert  3020  "Stop harcèlement"   (plateforme nationale d’écoute et de conseil)</a:t>
            </a:r>
          </a:p>
          <a:p>
            <a:pPr marL="0" indent="0">
              <a:buNone/>
            </a:pPr>
            <a:r>
              <a:rPr lang="fr-FR" dirty="0" smtClean="0"/>
              <a:t>• Création </a:t>
            </a:r>
            <a:r>
              <a:rPr lang="fr-FR" dirty="0"/>
              <a:t>du site Internet  "Agir contre le harcèlement"  devenu NAH </a:t>
            </a:r>
          </a:p>
          <a:p>
            <a:pPr marL="0" indent="0">
              <a:buNone/>
            </a:pPr>
            <a:r>
              <a:rPr lang="fr-FR" dirty="0" smtClean="0"/>
              <a:t>• Création </a:t>
            </a:r>
            <a:r>
              <a:rPr lang="fr-FR" dirty="0"/>
              <a:t>de différents supports pédagogiques et fiches pour le grand public</a:t>
            </a:r>
          </a:p>
          <a:p>
            <a:pPr marL="0" indent="0">
              <a:buNone/>
            </a:pPr>
            <a:r>
              <a:rPr lang="fr-FR" dirty="0" smtClean="0"/>
              <a:t>• Création </a:t>
            </a:r>
            <a:r>
              <a:rPr lang="fr-FR" dirty="0"/>
              <a:t>de la délégation ministérielle en charge de la prévention et de la lutte contre les violences en </a:t>
            </a:r>
            <a:r>
              <a:rPr lang="fr-FR" dirty="0" smtClean="0"/>
              <a:t>milieu </a:t>
            </a:r>
            <a:r>
              <a:rPr lang="fr-FR" dirty="0"/>
              <a:t>scolaire </a:t>
            </a:r>
            <a:r>
              <a:rPr lang="fr-FR" dirty="0" smtClean="0"/>
              <a:t>(Eric </a:t>
            </a:r>
            <a:r>
              <a:rPr lang="fr-FR" dirty="0" err="1" smtClean="0"/>
              <a:t>Debarbieux</a:t>
            </a:r>
            <a:r>
              <a:rPr lang="fr-FR" dirty="0" smtClean="0"/>
              <a:t> </a:t>
            </a:r>
            <a:r>
              <a:rPr lang="fr-FR" dirty="0"/>
              <a:t>puis André </a:t>
            </a:r>
            <a:r>
              <a:rPr lang="fr-FR" dirty="0" err="1"/>
              <a:t>Canvel</a:t>
            </a:r>
            <a:r>
              <a:rPr lang="fr-FR" dirty="0" smtClean="0"/>
              <a:t>)</a:t>
            </a:r>
          </a:p>
          <a:p>
            <a:endParaRPr lang="fr-FR" dirty="0"/>
          </a:p>
          <a:p>
            <a:endParaRPr lang="fr-FR" dirty="0"/>
          </a:p>
          <a:p>
            <a:pPr>
              <a:buNone/>
            </a:pPr>
            <a:r>
              <a:rPr lang="fr-FR" dirty="0"/>
              <a:t>Depuis 2013 Une politique publique </a:t>
            </a:r>
            <a:r>
              <a:rPr lang="fr-FR" dirty="0" smtClean="0"/>
              <a:t>volontariste</a:t>
            </a:r>
          </a:p>
          <a:p>
            <a:endParaRPr lang="fr-FR" dirty="0"/>
          </a:p>
          <a:p>
            <a:pPr>
              <a:buNone/>
            </a:pPr>
            <a:r>
              <a:rPr lang="fr-FR" dirty="0"/>
              <a:t>•	La lutte contre le harcèlement est une priorité de la politique publique de lutte contre les violences en milieu scolaire et se traduit par le renforcement d’actions coordonnées pour mobiliser conjointement  les personnels, les élèves et les parents</a:t>
            </a:r>
          </a:p>
          <a:p>
            <a:pPr>
              <a:buNone/>
            </a:pPr>
            <a:r>
              <a:rPr lang="fr-FR" dirty="0"/>
              <a:t>•	Elle est inscrite dans la </a:t>
            </a:r>
            <a:r>
              <a:rPr lang="fr-FR" dirty="0" err="1"/>
              <a:t>la</a:t>
            </a:r>
            <a:r>
              <a:rPr lang="fr-FR" dirty="0"/>
              <a:t> loi d’orientation et de programmation pour la refondation de l’École de la République (8 juillet 2013) et dans le Code de l’éducation L 111-1</a:t>
            </a:r>
          </a:p>
          <a:p>
            <a:pPr>
              <a:buNone/>
            </a:pPr>
            <a:r>
              <a:rPr lang="fr-FR" dirty="0"/>
              <a:t>•	Chaque école et EPLE a l’obligation de mettre en place </a:t>
            </a:r>
            <a:r>
              <a:rPr lang="fr-FR" dirty="0" smtClean="0"/>
              <a:t>un </a:t>
            </a:r>
            <a:r>
              <a:rPr lang="fr-FR" dirty="0"/>
              <a:t>plan de prévention du harcèlement </a:t>
            </a:r>
            <a:r>
              <a:rPr lang="fr-FR" dirty="0" smtClean="0"/>
              <a:t>un </a:t>
            </a:r>
            <a:r>
              <a:rPr lang="fr-FR" dirty="0"/>
              <a:t>protocole de prise en charge</a:t>
            </a:r>
          </a:p>
          <a:p>
            <a:pPr>
              <a:buNone/>
            </a:pPr>
            <a:r>
              <a:rPr lang="fr-FR" dirty="0"/>
              <a:t>•	Le référentiel des compétences professionnelles des métiers du professorat et de l’éducation intègre  la prévention et la lutte contre les violences scolaires dont le harcèlement dans leurs missions  </a:t>
            </a:r>
          </a:p>
          <a:p>
            <a:pPr>
              <a:buNone/>
            </a:pPr>
            <a:r>
              <a:rPr lang="fr-FR" dirty="0"/>
              <a:t>•	Les nouveaux programmes et  EMC abordent le harcèlement et visent à développer les compétences psychosociales des élèves </a:t>
            </a:r>
          </a:p>
          <a:p>
            <a:pPr>
              <a:buNone/>
            </a:pPr>
            <a:r>
              <a:rPr lang="fr-FR" dirty="0"/>
              <a:t>•	Politique publique  confortée par la loi du 4 août 2014 article 222-33-2-2 QUI RECONNAIT LE HARCELEMENT MORAL COMME UN DELIT dans le Code </a:t>
            </a:r>
            <a:r>
              <a:rPr lang="fr-FR" dirty="0" smtClean="0"/>
              <a:t>Pénal</a:t>
            </a:r>
          </a:p>
          <a:p>
            <a:endParaRPr lang="fr-FR" dirty="0"/>
          </a:p>
          <a:p>
            <a:r>
              <a:rPr lang="fr-FR" dirty="0"/>
              <a:t> 4 grands axes structurent l’action publique    </a:t>
            </a:r>
          </a:p>
          <a:p>
            <a:pPr marL="0" indent="0">
              <a:buNone/>
            </a:pPr>
            <a:r>
              <a:rPr lang="fr-FR" dirty="0" smtClean="0"/>
              <a:t>         SENSIBILISER </a:t>
            </a:r>
            <a:r>
              <a:rPr lang="fr-FR" dirty="0"/>
              <a:t>/ PREVENIR / FORMER / PRENDRE EN CHARGE</a:t>
            </a:r>
          </a:p>
          <a:p>
            <a:endParaRPr lang="fr-FR" dirty="0"/>
          </a:p>
        </p:txBody>
      </p:sp>
    </p:spTree>
    <p:extLst>
      <p:ext uri="{BB962C8B-B14F-4D97-AF65-F5344CB8AC3E}">
        <p14:creationId xmlns:p14="http://schemas.microsoft.com/office/powerpoint/2010/main" val="11884190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4"/>
          <p:cNvGrpSpPr/>
          <p:nvPr/>
        </p:nvGrpSpPr>
        <p:grpSpPr>
          <a:xfrm>
            <a:off x="467545" y="381363"/>
            <a:ext cx="7004992" cy="424691"/>
            <a:chOff x="159296" y="188640"/>
            <a:chExt cx="7004992" cy="489585"/>
          </a:xfrm>
        </p:grpSpPr>
        <p:pic>
          <p:nvPicPr>
            <p:cNvPr id="6" name="Image 5"/>
            <p:cNvPicPr/>
            <p:nvPr/>
          </p:nvPicPr>
          <p:blipFill>
            <a:blip r:embed="rId2" cstate="print">
              <a:extLst>
                <a:ext uri="{28A0092B-C50C-407E-A947-70E740481C1C}">
                  <a14:useLocalDpi xmlns:a14="http://schemas.microsoft.com/office/drawing/2010/main" val="0"/>
                </a:ext>
              </a:extLst>
            </a:blip>
            <a:stretch>
              <a:fillRect/>
            </a:stretch>
          </p:blipFill>
          <p:spPr>
            <a:xfrm>
              <a:off x="159296" y="201340"/>
              <a:ext cx="2004695" cy="399415"/>
            </a:xfrm>
            <a:prstGeom prst="rect">
              <a:avLst/>
            </a:prstGeom>
          </p:spPr>
        </p:pic>
        <p:pic>
          <p:nvPicPr>
            <p:cNvPr id="7" name="Image 6"/>
            <p:cNvPicPr/>
            <p:nvPr/>
          </p:nvPicPr>
          <p:blipFill>
            <a:blip r:embed="rId3" cstate="print">
              <a:extLst>
                <a:ext uri="{28A0092B-C50C-407E-A947-70E740481C1C}">
                  <a14:useLocalDpi xmlns:a14="http://schemas.microsoft.com/office/drawing/2010/main" val="0"/>
                </a:ext>
              </a:extLst>
            </a:blip>
            <a:stretch>
              <a:fillRect/>
            </a:stretch>
          </p:blipFill>
          <p:spPr>
            <a:xfrm>
              <a:off x="1962368" y="188640"/>
              <a:ext cx="5201920" cy="489585"/>
            </a:xfrm>
            <a:prstGeom prst="rect">
              <a:avLst/>
            </a:prstGeom>
          </p:spPr>
        </p:pic>
      </p:grpSp>
      <p:sp>
        <p:nvSpPr>
          <p:cNvPr id="9" name="Rectangle à coins arrondis 8"/>
          <p:cNvSpPr/>
          <p:nvPr/>
        </p:nvSpPr>
        <p:spPr>
          <a:xfrm>
            <a:off x="467545" y="908720"/>
            <a:ext cx="3744416" cy="25202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r>
              <a:rPr lang="fr-FR" dirty="0" smtClean="0">
                <a:solidFill>
                  <a:srgbClr val="C00000"/>
                </a:solidFill>
              </a:rPr>
              <a:t>SENSIBILISER</a:t>
            </a:r>
          </a:p>
          <a:p>
            <a:pPr algn="ctr"/>
            <a:r>
              <a:rPr lang="fr-FR" dirty="0" smtClean="0">
                <a:solidFill>
                  <a:srgbClr val="2A7A7E"/>
                </a:solidFill>
              </a:rPr>
              <a:t>Prix NAH</a:t>
            </a:r>
          </a:p>
          <a:p>
            <a:pPr algn="ctr"/>
            <a:endParaRPr lang="fr-FR" dirty="0">
              <a:solidFill>
                <a:srgbClr val="2A7A7E"/>
              </a:solidFill>
            </a:endParaRPr>
          </a:p>
          <a:p>
            <a:r>
              <a:rPr lang="fr-FR" dirty="0" smtClean="0">
                <a:solidFill>
                  <a:srgbClr val="2A7A7E"/>
                </a:solidFill>
              </a:rPr>
              <a:t>Toutes les académies</a:t>
            </a:r>
          </a:p>
          <a:p>
            <a:r>
              <a:rPr lang="fr-FR" dirty="0" smtClean="0">
                <a:solidFill>
                  <a:srgbClr val="2A7A7E"/>
                </a:solidFill>
              </a:rPr>
              <a:t>1600 écoles/collèges/lycées                      </a:t>
            </a:r>
          </a:p>
          <a:p>
            <a:r>
              <a:rPr lang="fr-FR" dirty="0" smtClean="0">
                <a:solidFill>
                  <a:srgbClr val="2A7A7E"/>
                </a:solidFill>
              </a:rPr>
              <a:t>190 000 élèves depuis 2013</a:t>
            </a:r>
          </a:p>
          <a:p>
            <a:r>
              <a:rPr lang="fr-FR" dirty="0" smtClean="0">
                <a:solidFill>
                  <a:srgbClr val="2A7A7E"/>
                </a:solidFill>
              </a:rPr>
              <a:t>Affiches et vidéos </a:t>
            </a:r>
            <a:r>
              <a:rPr lang="fr-FR" dirty="0">
                <a:solidFill>
                  <a:srgbClr val="2A7A7E"/>
                </a:solidFill>
                <a:sym typeface="Wingdings"/>
              </a:rPr>
              <a:t></a:t>
            </a:r>
            <a:r>
              <a:rPr lang="fr-FR" dirty="0" smtClean="0">
                <a:solidFill>
                  <a:srgbClr val="2A7A7E"/>
                </a:solidFill>
              </a:rPr>
              <a:t>                       Dynamise la prévention</a:t>
            </a:r>
            <a:endParaRPr lang="fr-FR" dirty="0">
              <a:solidFill>
                <a:srgbClr val="2A7A7E"/>
              </a:solidFill>
            </a:endParaRPr>
          </a:p>
        </p:txBody>
      </p:sp>
      <p:sp>
        <p:nvSpPr>
          <p:cNvPr id="23" name="Rectangle à coins arrondis 22"/>
          <p:cNvSpPr/>
          <p:nvPr/>
        </p:nvSpPr>
        <p:spPr>
          <a:xfrm>
            <a:off x="4716017" y="908720"/>
            <a:ext cx="3960439" cy="25202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r>
              <a:rPr lang="fr-FR" dirty="0" smtClean="0">
                <a:solidFill>
                  <a:srgbClr val="C00000"/>
                </a:solidFill>
              </a:rPr>
              <a:t>PREVENIR</a:t>
            </a:r>
          </a:p>
          <a:p>
            <a:pPr algn="ctr"/>
            <a:endParaRPr lang="fr-FR" dirty="0" smtClean="0">
              <a:solidFill>
                <a:srgbClr val="C00000"/>
              </a:solidFill>
            </a:endParaRPr>
          </a:p>
          <a:p>
            <a:pPr algn="ctr"/>
            <a:endParaRPr lang="fr-FR" dirty="0">
              <a:solidFill>
                <a:srgbClr val="C00000"/>
              </a:solidFill>
            </a:endParaRPr>
          </a:p>
          <a:p>
            <a:r>
              <a:rPr lang="fr-FR" dirty="0">
                <a:solidFill>
                  <a:srgbClr val="2A7A7E"/>
                </a:solidFill>
              </a:rPr>
              <a:t>Site NAH : </a:t>
            </a:r>
            <a:r>
              <a:rPr lang="fr-FR" dirty="0" smtClean="0">
                <a:solidFill>
                  <a:srgbClr val="2A7A7E"/>
                </a:solidFill>
              </a:rPr>
              <a:t>399 000  visiteurs</a:t>
            </a:r>
          </a:p>
          <a:p>
            <a:r>
              <a:rPr lang="fr-FR" dirty="0" smtClean="0">
                <a:solidFill>
                  <a:srgbClr val="2A7A7E"/>
                </a:solidFill>
              </a:rPr>
              <a:t> </a:t>
            </a:r>
          </a:p>
          <a:p>
            <a:endParaRPr lang="fr-FR" dirty="0" smtClean="0">
              <a:solidFill>
                <a:srgbClr val="2A7A7E"/>
              </a:solidFill>
            </a:endParaRPr>
          </a:p>
          <a:p>
            <a:r>
              <a:rPr lang="fr-FR" dirty="0" smtClean="0">
                <a:solidFill>
                  <a:srgbClr val="2A7A7E"/>
                </a:solidFill>
              </a:rPr>
              <a:t>Facebook : 106 </a:t>
            </a:r>
            <a:r>
              <a:rPr lang="fr-FR" dirty="0">
                <a:solidFill>
                  <a:srgbClr val="2A7A7E"/>
                </a:solidFill>
              </a:rPr>
              <a:t>000 abonnés </a:t>
            </a:r>
          </a:p>
          <a:p>
            <a:pPr algn="ctr"/>
            <a:endParaRPr lang="fr-FR" dirty="0">
              <a:solidFill>
                <a:srgbClr val="C00000"/>
              </a:solidFill>
            </a:endParaRPr>
          </a:p>
        </p:txBody>
      </p:sp>
      <p:sp>
        <p:nvSpPr>
          <p:cNvPr id="25" name="Rectangle à coins arrondis 24"/>
          <p:cNvSpPr/>
          <p:nvPr/>
        </p:nvSpPr>
        <p:spPr>
          <a:xfrm>
            <a:off x="501467" y="3853671"/>
            <a:ext cx="3600398" cy="208823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fr-FR" dirty="0" smtClean="0">
              <a:solidFill>
                <a:srgbClr val="C00000"/>
              </a:solidFill>
            </a:endParaRPr>
          </a:p>
          <a:p>
            <a:pPr algn="ctr"/>
            <a:r>
              <a:rPr lang="fr-FR" dirty="0" smtClean="0">
                <a:solidFill>
                  <a:srgbClr val="C00000"/>
                </a:solidFill>
              </a:rPr>
              <a:t>FORMER</a:t>
            </a:r>
          </a:p>
          <a:p>
            <a:pPr algn="ctr"/>
            <a:r>
              <a:rPr lang="fr-FR" dirty="0" smtClean="0">
                <a:solidFill>
                  <a:srgbClr val="2A7A7E"/>
                </a:solidFill>
              </a:rPr>
              <a:t>Prioritairement les enseignants</a:t>
            </a:r>
          </a:p>
          <a:p>
            <a:pPr algn="ctr"/>
            <a:endParaRPr lang="fr-FR" dirty="0">
              <a:solidFill>
                <a:srgbClr val="C00000"/>
              </a:solidFill>
            </a:endParaRPr>
          </a:p>
          <a:p>
            <a:pPr algn="ctr"/>
            <a:endParaRPr lang="fr-FR" dirty="0" smtClean="0">
              <a:solidFill>
                <a:srgbClr val="C00000"/>
              </a:solidFill>
            </a:endParaRPr>
          </a:p>
          <a:p>
            <a:pPr algn="ctr"/>
            <a:endParaRPr lang="fr-FR" dirty="0">
              <a:solidFill>
                <a:srgbClr val="C00000"/>
              </a:solidFill>
            </a:endParaRPr>
          </a:p>
          <a:p>
            <a:pPr algn="ctr"/>
            <a:endParaRPr lang="fr-FR" dirty="0" smtClean="0">
              <a:solidFill>
                <a:srgbClr val="C00000"/>
              </a:solidFill>
            </a:endParaRPr>
          </a:p>
          <a:p>
            <a:pPr algn="ctr"/>
            <a:endParaRPr lang="fr-FR" dirty="0">
              <a:solidFill>
                <a:srgbClr val="C00000"/>
              </a:solidFill>
            </a:endParaRPr>
          </a:p>
          <a:p>
            <a:pPr algn="ctr"/>
            <a:r>
              <a:rPr lang="fr-FR" dirty="0" smtClean="0">
                <a:solidFill>
                  <a:srgbClr val="C00000"/>
                </a:solidFill>
              </a:rPr>
              <a:t> </a:t>
            </a:r>
            <a:endParaRPr lang="fr-FR" dirty="0">
              <a:solidFill>
                <a:srgbClr val="C00000"/>
              </a:solidFill>
            </a:endParaRPr>
          </a:p>
        </p:txBody>
      </p:sp>
      <p:graphicFrame>
        <p:nvGraphicFramePr>
          <p:cNvPr id="26" name="Graphique 25"/>
          <p:cNvGraphicFramePr/>
          <p:nvPr>
            <p:extLst>
              <p:ext uri="{D42A27DB-BD31-4B8C-83A1-F6EECF244321}">
                <p14:modId xmlns:p14="http://schemas.microsoft.com/office/powerpoint/2010/main" val="396678406"/>
              </p:ext>
            </p:extLst>
          </p:nvPr>
        </p:nvGraphicFramePr>
        <p:xfrm>
          <a:off x="773926" y="4572256"/>
          <a:ext cx="3055480" cy="1365126"/>
        </p:xfrm>
        <a:graphic>
          <a:graphicData uri="http://schemas.openxmlformats.org/drawingml/2006/chart">
            <c:chart xmlns:c="http://schemas.openxmlformats.org/drawingml/2006/chart" xmlns:r="http://schemas.openxmlformats.org/officeDocument/2006/relationships" r:id="rId4"/>
          </a:graphicData>
        </a:graphic>
      </p:graphicFrame>
      <p:sp>
        <p:nvSpPr>
          <p:cNvPr id="27" name="Rectangle à coins arrondis 26"/>
          <p:cNvSpPr/>
          <p:nvPr/>
        </p:nvSpPr>
        <p:spPr>
          <a:xfrm>
            <a:off x="4716017" y="3861048"/>
            <a:ext cx="3960439" cy="208823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r>
              <a:rPr lang="fr-FR" dirty="0" smtClean="0">
                <a:solidFill>
                  <a:srgbClr val="C00000"/>
                </a:solidFill>
              </a:rPr>
              <a:t>PRENDRE EN CHARGE</a:t>
            </a:r>
          </a:p>
          <a:p>
            <a:pPr algn="ctr"/>
            <a:endParaRPr lang="fr-FR" dirty="0" smtClean="0">
              <a:solidFill>
                <a:srgbClr val="C00000"/>
              </a:solidFill>
            </a:endParaRPr>
          </a:p>
          <a:p>
            <a:r>
              <a:rPr lang="fr-FR" b="1" dirty="0" smtClean="0">
                <a:solidFill>
                  <a:srgbClr val="92D050"/>
                </a:solidFill>
              </a:rPr>
              <a:t>Plateforme nationale 3020</a:t>
            </a:r>
          </a:p>
          <a:p>
            <a:endParaRPr lang="fr-FR" b="1" dirty="0" smtClean="0">
              <a:solidFill>
                <a:srgbClr val="92D050"/>
              </a:solidFill>
            </a:endParaRPr>
          </a:p>
          <a:p>
            <a:r>
              <a:rPr lang="fr-FR" dirty="0" smtClean="0">
                <a:solidFill>
                  <a:srgbClr val="2A7A7E"/>
                </a:solidFill>
              </a:rPr>
              <a:t>sollicitations </a:t>
            </a:r>
            <a:r>
              <a:rPr lang="fr-FR" dirty="0" smtClean="0">
                <a:solidFill>
                  <a:srgbClr val="2A7A7E"/>
                </a:solidFill>
                <a:sym typeface="Wingdings"/>
              </a:rPr>
              <a:t></a:t>
            </a:r>
          </a:p>
          <a:p>
            <a:r>
              <a:rPr lang="fr-FR" dirty="0" smtClean="0">
                <a:solidFill>
                  <a:srgbClr val="2A7A7E"/>
                </a:solidFill>
              </a:rPr>
              <a:t>traitements des situations </a:t>
            </a:r>
            <a:r>
              <a:rPr lang="fr-FR" dirty="0" smtClean="0">
                <a:solidFill>
                  <a:srgbClr val="2A7A7E"/>
                </a:solidFill>
                <a:sym typeface="Wingdings"/>
              </a:rPr>
              <a:t></a:t>
            </a:r>
          </a:p>
          <a:p>
            <a:r>
              <a:rPr lang="fr-FR" dirty="0" smtClean="0">
                <a:solidFill>
                  <a:srgbClr val="2A7A7E"/>
                </a:solidFill>
              </a:rPr>
              <a:t>fruit de la politique volontariste</a:t>
            </a:r>
          </a:p>
        </p:txBody>
      </p:sp>
      <p:sp>
        <p:nvSpPr>
          <p:cNvPr id="28" name="Espace réservé du pied de page 3"/>
          <p:cNvSpPr txBox="1">
            <a:spLocks/>
          </p:cNvSpPr>
          <p:nvPr/>
        </p:nvSpPr>
        <p:spPr>
          <a:xfrm>
            <a:off x="3851920" y="6356351"/>
            <a:ext cx="5040560" cy="365125"/>
          </a:xfrm>
          <a:prstGeom prst="rect">
            <a:avLst/>
          </a:prstGeom>
        </p:spPr>
        <p:txBody>
          <a:bodyPr lIns="91430" tIns="45715" rIns="91430" bIns="45715"/>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sz="900" dirty="0"/>
              <a:t>DGESCO - Mission ministérielle de prévention et de lutte contre les violences en milieu scolaire</a:t>
            </a:r>
          </a:p>
        </p:txBody>
      </p:sp>
    </p:spTree>
    <p:extLst>
      <p:ext uri="{BB962C8B-B14F-4D97-AF65-F5344CB8AC3E}">
        <p14:creationId xmlns:p14="http://schemas.microsoft.com/office/powerpoint/2010/main" val="16884766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re 1"/>
          <p:cNvSpPr>
            <a:spLocks noGrp="1"/>
          </p:cNvSpPr>
          <p:nvPr>
            <p:ph type="title"/>
          </p:nvPr>
        </p:nvSpPr>
        <p:spPr>
          <a:xfrm>
            <a:off x="456480" y="275069"/>
            <a:ext cx="8231040" cy="777682"/>
          </a:xfrm>
        </p:spPr>
        <p:txBody>
          <a:bodyPr/>
          <a:lstStyle/>
          <a:p>
            <a:r>
              <a:rPr lang="fr-FR" smtClean="0"/>
              <a:t>Référents Harcèlement</a:t>
            </a:r>
          </a:p>
        </p:txBody>
      </p:sp>
      <p:sp>
        <p:nvSpPr>
          <p:cNvPr id="3" name="Espace réservé du contenu 2"/>
          <p:cNvSpPr>
            <a:spLocks noGrp="1"/>
          </p:cNvSpPr>
          <p:nvPr>
            <p:ph sz="quarter" idx="1"/>
          </p:nvPr>
        </p:nvSpPr>
        <p:spPr>
          <a:xfrm>
            <a:off x="456480" y="1268774"/>
            <a:ext cx="7931944" cy="5256552"/>
          </a:xfrm>
        </p:spPr>
        <p:txBody>
          <a:bodyPr>
            <a:normAutofit fontScale="85000" lnSpcReduction="20000"/>
          </a:bodyPr>
          <a:lstStyle/>
          <a:p>
            <a:pPr>
              <a:defRPr/>
            </a:pPr>
            <a:r>
              <a:rPr lang="fr-FR" dirty="0" smtClean="0"/>
              <a:t>Pour le département:</a:t>
            </a:r>
          </a:p>
          <a:p>
            <a:pPr lvl="1">
              <a:defRPr/>
            </a:pPr>
            <a:r>
              <a:rPr lang="fr-FR" b="1" dirty="0" smtClean="0"/>
              <a:t>Proviseur Vie Scolaire</a:t>
            </a:r>
          </a:p>
          <a:p>
            <a:pPr lvl="2">
              <a:defRPr/>
            </a:pPr>
            <a:r>
              <a:rPr lang="fr-FR" dirty="0" smtClean="0"/>
              <a:t>Fait le lien avec les établissements, les IEN, avec la correspondante départementale du C2A2E</a:t>
            </a:r>
          </a:p>
          <a:p>
            <a:pPr lvl="1">
              <a:defRPr/>
            </a:pPr>
            <a:r>
              <a:rPr lang="fr-FR" b="1" dirty="0" smtClean="0"/>
              <a:t>Assistante Sociale conseillère technique</a:t>
            </a:r>
          </a:p>
          <a:p>
            <a:pPr lvl="1">
              <a:defRPr/>
            </a:pPr>
            <a:r>
              <a:rPr lang="fr-FR" b="1" dirty="0" smtClean="0"/>
              <a:t>Infirmière CT </a:t>
            </a:r>
          </a:p>
          <a:p>
            <a:pPr lvl="2">
              <a:defRPr/>
            </a:pPr>
            <a:r>
              <a:rPr lang="fr-FR" dirty="0" smtClean="0"/>
              <a:t>Fait le lien avec la  famille</a:t>
            </a:r>
          </a:p>
          <a:p>
            <a:pPr>
              <a:defRPr/>
            </a:pPr>
            <a:r>
              <a:rPr lang="fr-FR" dirty="0" smtClean="0"/>
              <a:t>Pour l’académie: </a:t>
            </a:r>
          </a:p>
          <a:p>
            <a:pPr marL="742873" lvl="2" indent="-342865">
              <a:defRPr/>
            </a:pPr>
            <a:r>
              <a:rPr lang="fr-FR" dirty="0" smtClean="0"/>
              <a:t>le CAAEE peut accompagner les équipes sur le long terme (formations…)</a:t>
            </a:r>
          </a:p>
          <a:p>
            <a:pPr marL="742873" lvl="2" indent="-342865">
              <a:defRPr/>
            </a:pPr>
            <a:endParaRPr lang="fr-FR" sz="2900" dirty="0"/>
          </a:p>
          <a:p>
            <a:pPr marL="318245" lvl="2" indent="-318245">
              <a:spcBef>
                <a:spcPts val="703"/>
              </a:spcBef>
              <a:buSzPct val="60000"/>
              <a:buFont typeface="Wingdings" pitchFamily="2" charset="2"/>
              <a:buChar char=""/>
              <a:defRPr/>
            </a:pPr>
            <a:r>
              <a:rPr lang="fr-FR" sz="2800" dirty="0"/>
              <a:t>Au niveau national mission ministérielle</a:t>
            </a:r>
          </a:p>
          <a:p>
            <a:pPr marL="318245" lvl="2" indent="-318245">
              <a:spcBef>
                <a:spcPts val="703"/>
              </a:spcBef>
              <a:buSzPct val="60000"/>
              <a:buFont typeface="Wingdings" pitchFamily="2" charset="2"/>
              <a:buChar char=""/>
              <a:defRPr/>
            </a:pPr>
            <a:endParaRPr lang="fr-FR" sz="2800" dirty="0"/>
          </a:p>
          <a:p>
            <a:pPr>
              <a:defRPr/>
            </a:pPr>
            <a:r>
              <a:rPr lang="fr-FR" dirty="0" smtClean="0"/>
              <a:t>Saisine des référents </a:t>
            </a:r>
          </a:p>
          <a:p>
            <a:pPr lvl="1">
              <a:defRPr/>
            </a:pPr>
            <a:r>
              <a:rPr lang="fr-FR" dirty="0" smtClean="0"/>
              <a:t>Partage  d’informations avec les équipes de l’établissement et de l’école (Equipes de direction / CPE/ Equipe </a:t>
            </a:r>
            <a:r>
              <a:rPr lang="fr-FR" dirty="0" err="1" smtClean="0"/>
              <a:t>médico</a:t>
            </a:r>
            <a:r>
              <a:rPr lang="fr-FR" dirty="0" smtClean="0"/>
              <a:t> -sociale/Directeur/ IEN/ psychologue scolaire) qui sont mobilisées sur cette question au quotidien</a:t>
            </a:r>
          </a:p>
          <a:p>
            <a:pPr lvl="1">
              <a:defRPr/>
            </a:pPr>
            <a:r>
              <a:rPr lang="fr-FR" dirty="0" smtClean="0"/>
              <a:t>Une réunion bi mensuelle (avec le coordonnateur du CAAEE)</a:t>
            </a:r>
          </a:p>
          <a:p>
            <a:pPr lvl="1">
              <a:defRPr/>
            </a:pPr>
            <a:r>
              <a:rPr lang="fr-FR" dirty="0" smtClean="0"/>
              <a:t>Présentation éventuelle des situations au pôle élèves départemental</a:t>
            </a:r>
          </a:p>
          <a:p>
            <a:pPr lvl="1">
              <a:defRPr/>
            </a:pPr>
            <a:r>
              <a:rPr lang="fr-FR" dirty="0" smtClean="0"/>
              <a:t>Rendez-vous avec les familles avec le médecin Conseiller Technique</a:t>
            </a:r>
          </a:p>
        </p:txBody>
      </p:sp>
    </p:spTree>
    <p:extLst>
      <p:ext uri="{BB962C8B-B14F-4D97-AF65-F5344CB8AC3E}">
        <p14:creationId xmlns:p14="http://schemas.microsoft.com/office/powerpoint/2010/main" val="28113369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chemeClr val="accent5"/>
          </a:solidFill>
        </p:spPr>
        <p:txBody>
          <a:bodyPr>
            <a:normAutofit/>
          </a:bodyPr>
          <a:lstStyle/>
          <a:p>
            <a:pPr marL="484137">
              <a:defRPr/>
            </a:pPr>
            <a:r>
              <a:rPr lang="fr-FR" altLang="fr-FR" smtClean="0">
                <a:solidFill>
                  <a:srgbClr val="F56F5B"/>
                </a:solidFill>
                <a:ea typeface="ＭＳ Ｐゴシック" pitchFamily="34" charset="-128"/>
              </a:rPr>
              <a:t>HARCELEMENTS A L</a:t>
            </a:r>
            <a:r>
              <a:rPr lang="ja-JP" altLang="fr-FR" smtClean="0">
                <a:solidFill>
                  <a:srgbClr val="F56F5B"/>
                </a:solidFill>
                <a:ea typeface="ＭＳ Ｐゴシック" pitchFamily="34" charset="-128"/>
              </a:rPr>
              <a:t>’</a:t>
            </a:r>
            <a:r>
              <a:rPr lang="fr-FR" altLang="ja-JP" smtClean="0">
                <a:solidFill>
                  <a:srgbClr val="F56F5B"/>
                </a:solidFill>
                <a:ea typeface="ＭＳ Ｐゴシック" pitchFamily="34" charset="-128"/>
              </a:rPr>
              <a:t>ECOLE</a:t>
            </a:r>
            <a:endParaRPr lang="fr-FR" altLang="fr-FR" smtClean="0">
              <a:solidFill>
                <a:srgbClr val="F56F5B"/>
              </a:solidFill>
              <a:ea typeface="ＭＳ Ｐゴシック" pitchFamily="34" charset="-128"/>
            </a:endParaRPr>
          </a:p>
        </p:txBody>
      </p:sp>
      <p:sp>
        <p:nvSpPr>
          <p:cNvPr id="14339" name="Espace réservé du contenu 2"/>
          <p:cNvSpPr>
            <a:spLocks noGrp="1"/>
          </p:cNvSpPr>
          <p:nvPr>
            <p:ph sz="quarter" idx="1"/>
          </p:nvPr>
        </p:nvSpPr>
        <p:spPr/>
        <p:txBody>
          <a:bodyPr/>
          <a:lstStyle/>
          <a:p>
            <a:pPr marL="447628" indent="-382549">
              <a:buFont typeface="Arial" charset="0"/>
              <a:buChar char="•"/>
            </a:pPr>
            <a:r>
              <a:rPr lang="fr-FR" altLang="fr-FR" b="1" smtClean="0">
                <a:ea typeface="ＭＳ Ｐゴシック" pitchFamily="34" charset="-128"/>
              </a:rPr>
              <a:t>Définition </a:t>
            </a:r>
            <a:r>
              <a:rPr lang="fr-FR" altLang="fr-FR" smtClean="0">
                <a:ea typeface="ＭＳ Ｐゴシック" pitchFamily="34" charset="-128"/>
              </a:rPr>
              <a:t>(Peter Smith, 1973)</a:t>
            </a:r>
          </a:p>
          <a:p>
            <a:pPr marL="447628" indent="-382549">
              <a:buFontTx/>
              <a:buChar char="-"/>
            </a:pPr>
            <a:r>
              <a:rPr lang="fr-FR" altLang="fr-FR" smtClean="0">
                <a:ea typeface="ＭＳ Ｐゴシック" pitchFamily="34" charset="-128"/>
              </a:rPr>
              <a:t>Conduite agressive intentionnelle</a:t>
            </a:r>
          </a:p>
          <a:p>
            <a:pPr marL="447628" indent="-382549">
              <a:buFontTx/>
              <a:buChar char="-"/>
            </a:pPr>
            <a:r>
              <a:rPr lang="fr-FR" altLang="fr-FR" smtClean="0">
                <a:ea typeface="ＭＳ Ｐゴシック" pitchFamily="34" charset="-128"/>
              </a:rPr>
              <a:t>Qui se répète régulièrement</a:t>
            </a:r>
          </a:p>
          <a:p>
            <a:pPr marL="447628" indent="-382549">
              <a:buFontTx/>
              <a:buChar char="-"/>
            </a:pPr>
            <a:r>
              <a:rPr lang="fr-FR" altLang="fr-FR" smtClean="0">
                <a:ea typeface="ＭＳ Ｐゴシック" pitchFamily="34" charset="-128"/>
              </a:rPr>
              <a:t>Engendrant une relation dominant-dominé</a:t>
            </a:r>
          </a:p>
          <a:p>
            <a:pPr marL="447628" indent="-382549">
              <a:buFont typeface="Arial" charset="0"/>
              <a:buChar char="•"/>
            </a:pPr>
            <a:r>
              <a:rPr lang="fr-FR" altLang="fr-FR" b="1" smtClean="0">
                <a:ea typeface="ＭＳ Ｐゴシック" pitchFamily="34" charset="-128"/>
              </a:rPr>
              <a:t>Fréquence</a:t>
            </a:r>
            <a:r>
              <a:rPr lang="fr-FR" altLang="fr-FR" smtClean="0">
                <a:ea typeface="ＭＳ Ｐゴシック" pitchFamily="34" charset="-128"/>
              </a:rPr>
              <a:t> :</a:t>
            </a:r>
          </a:p>
          <a:p>
            <a:pPr marL="447628" indent="-382549">
              <a:buFontTx/>
              <a:buChar char="-"/>
            </a:pPr>
            <a:r>
              <a:rPr lang="fr-FR" altLang="fr-FR" smtClean="0">
                <a:ea typeface="ＭＳ Ｐゴシック" pitchFamily="34" charset="-128"/>
              </a:rPr>
              <a:t>15 à 20% des élèves (1/7 à 1/5) entre 6 et 16 ans, dans tous les pays de l</a:t>
            </a:r>
            <a:r>
              <a:rPr lang="ja-JP" altLang="fr-FR" smtClean="0">
                <a:ea typeface="ＭＳ Ｐゴシック" pitchFamily="34" charset="-128"/>
              </a:rPr>
              <a:t>’</a:t>
            </a:r>
            <a:r>
              <a:rPr lang="fr-FR" altLang="ja-JP" smtClean="0">
                <a:ea typeface="ＭＳ Ｐゴシック" pitchFamily="34" charset="-128"/>
              </a:rPr>
              <a:t>OCDE (y compris USA, Japon, Australie)</a:t>
            </a:r>
          </a:p>
          <a:p>
            <a:pPr marL="447628" indent="-382549">
              <a:buFontTx/>
              <a:buChar char="-"/>
            </a:pPr>
            <a:r>
              <a:rPr lang="fr-FR" altLang="fr-FR" smtClean="0">
                <a:ea typeface="ＭＳ Ｐゴシック" pitchFamily="34" charset="-128"/>
              </a:rPr>
              <a:t>Change de forme avec l</a:t>
            </a:r>
            <a:r>
              <a:rPr lang="ja-JP" altLang="fr-FR" smtClean="0">
                <a:ea typeface="ＭＳ Ｐゴシック" pitchFamily="34" charset="-128"/>
              </a:rPr>
              <a:t>’</a:t>
            </a:r>
            <a:r>
              <a:rPr lang="fr-FR" altLang="ja-JP" smtClean="0">
                <a:ea typeface="ＭＳ Ｐゴシック" pitchFamily="34" charset="-128"/>
              </a:rPr>
              <a:t>âge</a:t>
            </a:r>
            <a:endParaRPr lang="fr-FR" altLang="fr-FR" smtClean="0">
              <a:ea typeface="ＭＳ Ｐゴシック" pitchFamily="34" charset="-128"/>
            </a:endParaRPr>
          </a:p>
        </p:txBody>
      </p:sp>
    </p:spTree>
    <p:extLst>
      <p:ext uri="{BB962C8B-B14F-4D97-AF65-F5344CB8AC3E}">
        <p14:creationId xmlns:p14="http://schemas.microsoft.com/office/powerpoint/2010/main" val="35206417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7504" y="14000"/>
            <a:ext cx="8229600" cy="6583351"/>
          </a:xfrm>
        </p:spPr>
        <p:txBody>
          <a:bodyPr>
            <a:normAutofit fontScale="92500" lnSpcReduction="20000"/>
          </a:bodyPr>
          <a:lstStyle/>
          <a:p>
            <a:r>
              <a:rPr lang="fr-FR" b="1" dirty="0" smtClean="0"/>
              <a:t>700 600 élèves français, de l'école au lycée, sont victimes de harcèlement</a:t>
            </a:r>
            <a:r>
              <a:rPr lang="fr-FR" sz="1700" b="1" dirty="0"/>
              <a:t>*  (Chiffres obtenus par les enquêtes et les recherches internationales, projetés sur la population globale d’élèves)</a:t>
            </a:r>
          </a:p>
          <a:p>
            <a:pPr>
              <a:buNone/>
            </a:pPr>
            <a:r>
              <a:rPr lang="fr-FR" dirty="0" smtClean="0"/>
              <a:t>Parmi eux, 383 830 élèves sont victimes d'une forme sévère de harcèlement*. Plus précisément :</a:t>
            </a:r>
          </a:p>
          <a:p>
            <a:pPr>
              <a:buNone/>
            </a:pPr>
            <a:r>
              <a:rPr lang="fr-FR" dirty="0" smtClean="0">
                <a:solidFill>
                  <a:srgbClr val="FF0000"/>
                </a:solidFill>
              </a:rPr>
              <a:t>12% des écoliers </a:t>
            </a:r>
            <a:r>
              <a:rPr lang="fr-FR" dirty="0" smtClean="0"/>
              <a:t>(CE2, CM1, CM2) souffrent de harcèlement, soit 295 600 élèves sur 2 463 065. Et 5 % des élèves subissent un harcèlement sévère, soit 123 000 écoliers de cycle 3. (</a:t>
            </a:r>
            <a:r>
              <a:rPr lang="fr-FR" i="1" dirty="0" smtClean="0"/>
              <a:t>Enquête réalisée par l’Unicef et l’Observatoire</a:t>
            </a:r>
            <a:r>
              <a:rPr lang="fr-FR" dirty="0" smtClean="0"/>
              <a:t> </a:t>
            </a:r>
            <a:r>
              <a:rPr lang="fr-FR" i="1" dirty="0" smtClean="0"/>
              <a:t>international de la violence à l’école</a:t>
            </a:r>
            <a:r>
              <a:rPr lang="fr-FR" dirty="0" smtClean="0"/>
              <a:t>).</a:t>
            </a:r>
          </a:p>
          <a:p>
            <a:pPr>
              <a:buNone/>
            </a:pPr>
            <a:endParaRPr lang="fr-FR" dirty="0" smtClean="0"/>
          </a:p>
          <a:p>
            <a:pPr>
              <a:buNone/>
            </a:pPr>
            <a:r>
              <a:rPr lang="fr-FR" dirty="0" smtClean="0">
                <a:solidFill>
                  <a:srgbClr val="FF0000"/>
                </a:solidFill>
              </a:rPr>
              <a:t>10% des collégiens </a:t>
            </a:r>
            <a:r>
              <a:rPr lang="fr-FR" dirty="0" smtClean="0"/>
              <a:t>subissent un harcèlement, soit  332 000 élèves  sur 3 332 000 collégiens. Et 7% des collégiens sont confrontés à un harcèlement sévère, soit 233 000 élèves. (</a:t>
            </a:r>
            <a:r>
              <a:rPr lang="fr-FR" i="1" dirty="0" smtClean="0"/>
              <a:t>Enquêtes de la </a:t>
            </a:r>
            <a:r>
              <a:rPr lang="fr-FR" i="1" dirty="0" err="1" smtClean="0"/>
              <a:t>Depp</a:t>
            </a:r>
            <a:r>
              <a:rPr lang="fr-FR" i="1" dirty="0" smtClean="0"/>
              <a:t> 2011, 2013</a:t>
            </a:r>
            <a:r>
              <a:rPr lang="fr-FR" dirty="0" smtClean="0"/>
              <a:t>).  </a:t>
            </a:r>
          </a:p>
          <a:p>
            <a:pPr>
              <a:buNone/>
            </a:pPr>
            <a:endParaRPr lang="fr-FR" dirty="0" smtClean="0"/>
          </a:p>
          <a:p>
            <a:pPr>
              <a:buNone/>
            </a:pPr>
            <a:r>
              <a:rPr lang="fr-FR" dirty="0" smtClean="0">
                <a:solidFill>
                  <a:srgbClr val="FF0000"/>
                </a:solidFill>
              </a:rPr>
              <a:t>3,4% des lycéens </a:t>
            </a:r>
            <a:r>
              <a:rPr lang="fr-FR" dirty="0" smtClean="0"/>
              <a:t>souffrent de harcèlement, soit 73 000 lycéens sur 2 140 900. Et 1,3% des lycéens de harcèlement sévère, soit 27 830 lycéens.</a:t>
            </a:r>
          </a:p>
          <a:p>
            <a:pPr>
              <a:buNone/>
            </a:pPr>
            <a:endParaRPr lang="fr-FR" dirty="0" smtClean="0"/>
          </a:p>
          <a:p>
            <a:r>
              <a:rPr lang="fr-FR" dirty="0" smtClean="0"/>
              <a:t>Ces chiffres montrent que les risques de harcèlement sont plus grands en fin d’école primaire et au collège. Au lycée, ils diminuent fortement.  </a:t>
            </a:r>
          </a:p>
          <a:p>
            <a:endParaRPr lang="fr-FR" dirty="0" smtClean="0"/>
          </a:p>
          <a:p>
            <a:r>
              <a:rPr lang="fr-FR" dirty="0"/>
              <a:t>2015/2016</a:t>
            </a:r>
            <a:r>
              <a:rPr lang="fr-FR" dirty="0" smtClean="0"/>
              <a:t>  : </a:t>
            </a:r>
            <a:r>
              <a:rPr lang="fr-FR" dirty="0" smtClean="0">
                <a:solidFill>
                  <a:srgbClr val="FF0000"/>
                </a:solidFill>
              </a:rPr>
              <a:t>104 situations remontées et traitées </a:t>
            </a:r>
            <a:r>
              <a:rPr lang="fr-FR" dirty="0" smtClean="0"/>
              <a:t>par les référents départementaux 78</a:t>
            </a:r>
            <a:endParaRPr lang="fr-FR" dirty="0"/>
          </a:p>
        </p:txBody>
      </p:sp>
    </p:spTree>
    <p:extLst>
      <p:ext uri="{BB962C8B-B14F-4D97-AF65-F5344CB8AC3E}">
        <p14:creationId xmlns:p14="http://schemas.microsoft.com/office/powerpoint/2010/main" val="6156533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re 3"/>
          <p:cNvSpPr>
            <a:spLocks noGrp="1"/>
          </p:cNvSpPr>
          <p:nvPr>
            <p:ph type="title"/>
          </p:nvPr>
        </p:nvSpPr>
        <p:spPr>
          <a:xfrm>
            <a:off x="612000" y="228985"/>
            <a:ext cx="8154720" cy="990824"/>
          </a:xfrm>
        </p:spPr>
        <p:txBody>
          <a:bodyPr/>
          <a:lstStyle/>
          <a:p>
            <a:r>
              <a:rPr lang="fr-FR" altLang="fr-FR" smtClean="0"/>
              <a:t>Définition de Dan Olweus, 1990</a:t>
            </a:r>
          </a:p>
        </p:txBody>
      </p:sp>
      <p:sp>
        <p:nvSpPr>
          <p:cNvPr id="47107" name="Espace réservé du contenu 4"/>
          <p:cNvSpPr>
            <a:spLocks noGrp="1"/>
          </p:cNvSpPr>
          <p:nvPr>
            <p:ph idx="1"/>
          </p:nvPr>
        </p:nvSpPr>
        <p:spPr>
          <a:xfrm>
            <a:off x="179512" y="1340768"/>
            <a:ext cx="8154720" cy="5256584"/>
          </a:xfrm>
        </p:spPr>
        <p:txBody>
          <a:bodyPr/>
          <a:lstStyle/>
          <a:p>
            <a:r>
              <a:rPr lang="fr-FR" altLang="fr-FR" sz="2400" dirty="0"/>
              <a:t>Un élève est victime de harcèlement lorsqu'il subit, </a:t>
            </a:r>
            <a:r>
              <a:rPr lang="fr-FR" altLang="fr-FR" sz="2400" dirty="0">
                <a:solidFill>
                  <a:srgbClr val="187763"/>
                </a:solidFill>
              </a:rPr>
              <a:t>de façon répétitive</a:t>
            </a:r>
            <a:r>
              <a:rPr lang="fr-FR" altLang="fr-FR" sz="2400" dirty="0"/>
              <a:t>, des actes négatifs de la part d'un ou plusieurs élèves. Un comportement négatif peut se produire lorsqu’un élève ou un groupe d'élèves inflige un malaise à un autre élève, que ce soit de </a:t>
            </a:r>
            <a:r>
              <a:rPr lang="fr-FR" altLang="fr-FR" sz="2400" dirty="0">
                <a:solidFill>
                  <a:srgbClr val="187763"/>
                </a:solidFill>
              </a:rPr>
              <a:t>manière physique </a:t>
            </a:r>
            <a:r>
              <a:rPr lang="fr-FR" altLang="fr-FR" sz="2400" dirty="0"/>
              <a:t>(frapper, pousser, frapper du pied, pincer, retenir autrui) </a:t>
            </a:r>
            <a:r>
              <a:rPr lang="fr-FR" altLang="fr-FR" sz="2400" dirty="0">
                <a:solidFill>
                  <a:srgbClr val="187763"/>
                </a:solidFill>
              </a:rPr>
              <a:t>ou verbale </a:t>
            </a:r>
            <a:r>
              <a:rPr lang="fr-FR" altLang="fr-FR" sz="2400" dirty="0"/>
              <a:t>(menaces, railleries, taquineries et sobriquets). Les actions négatives peuvent également </a:t>
            </a:r>
            <a:r>
              <a:rPr lang="fr-FR" altLang="fr-FR" sz="2400" dirty="0">
                <a:solidFill>
                  <a:srgbClr val="187763"/>
                </a:solidFill>
              </a:rPr>
              <a:t>être manifestées sans parole ni contact physique </a:t>
            </a:r>
            <a:r>
              <a:rPr lang="fr-FR" altLang="fr-FR" sz="2400" dirty="0"/>
              <a:t>(grimaces, gestes obscènes, ostracisme ou refus d’accéder aux souhaits d’autrui). </a:t>
            </a:r>
          </a:p>
          <a:p>
            <a:endParaRPr lang="fr-FR" altLang="fr-FR" sz="2400" dirty="0"/>
          </a:p>
          <a:p>
            <a:endParaRPr lang="fr-FR" altLang="fr-FR" dirty="0" smtClean="0"/>
          </a:p>
        </p:txBody>
      </p:sp>
      <p:sp>
        <p:nvSpPr>
          <p:cNvPr id="47108" name="Espace réservé du numéro de diapositive 2"/>
          <p:cNvSpPr>
            <a:spLocks noGrp="1"/>
          </p:cNvSpPr>
          <p:nvPr>
            <p:ph type="sldNum" sz="quarter" idx="12"/>
          </p:nvPr>
        </p:nvSpPr>
        <p:spPr bwMode="auto">
          <a:xfrm>
            <a:off x="6095520" y="6248817"/>
            <a:ext cx="2666880" cy="364358"/>
          </a:xfrm>
          <a:noFill/>
          <a:ln>
            <a:miter lim="800000"/>
            <a:headEnd/>
            <a:tailEnd/>
          </a:ln>
        </p:spPr>
        <p:txBody>
          <a:bodyPr wrap="square" numCol="1" compatLnSpc="1">
            <a:prstTxWarp prst="textNoShape">
              <a:avLst/>
            </a:prstTxWarp>
          </a:bodyPr>
          <a:lstStyle/>
          <a:p>
            <a:pPr algn="l"/>
            <a:r>
              <a:rPr lang="fr-FR" altLang="fr-FR" sz="900">
                <a:solidFill>
                  <a:schemeClr val="tx1"/>
                </a:solidFill>
                <a:latin typeface="Calibri" pitchFamily="34" charset="0"/>
              </a:rPr>
              <a:t>Page </a:t>
            </a:r>
            <a:fld id="{A013D9A2-763F-42F2-A096-D31B74DEB5CD}" type="slidenum">
              <a:rPr lang="fr-FR" altLang="fr-FR" sz="900">
                <a:solidFill>
                  <a:schemeClr val="tx1"/>
                </a:solidFill>
                <a:latin typeface="Calibri" pitchFamily="34" charset="0"/>
              </a:rPr>
              <a:pPr algn="l"/>
              <a:t>19</a:t>
            </a:fld>
            <a:endParaRPr lang="fr-FR" altLang="fr-FR" sz="900">
              <a:solidFill>
                <a:schemeClr val="tx1"/>
              </a:solidFill>
              <a:latin typeface="Calibri" pitchFamily="34" charset="0"/>
            </a:endParaRPr>
          </a:p>
        </p:txBody>
      </p:sp>
    </p:spTree>
    <p:extLst>
      <p:ext uri="{BB962C8B-B14F-4D97-AF65-F5344CB8AC3E}">
        <p14:creationId xmlns:p14="http://schemas.microsoft.com/office/powerpoint/2010/main" val="22922696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2000" y="228985"/>
            <a:ext cx="8154720" cy="990824"/>
          </a:xfrm>
        </p:spPr>
        <p:txBody>
          <a:bodyPr>
            <a:normAutofit fontScale="90000"/>
          </a:bodyPr>
          <a:lstStyle/>
          <a:p>
            <a:pPr>
              <a:defRPr/>
            </a:pPr>
            <a:r>
              <a:rPr lang="fr-FR" sz="2400" dirty="0"/>
              <a:t>Les enjeux </a:t>
            </a:r>
            <a:br>
              <a:rPr lang="fr-FR" sz="2400" dirty="0"/>
            </a:br>
            <a:r>
              <a:rPr lang="fr-FR" sz="2400" dirty="0"/>
              <a:t>Pourquoi agir sur le climat scolaire ?</a:t>
            </a:r>
            <a:br>
              <a:rPr lang="fr-FR" sz="2400" dirty="0"/>
            </a:br>
            <a:endParaRPr lang="fr-FR" sz="2400" dirty="0"/>
          </a:p>
        </p:txBody>
      </p:sp>
      <p:sp>
        <p:nvSpPr>
          <p:cNvPr id="3" name="Espace réservé du contenu 2"/>
          <p:cNvSpPr>
            <a:spLocks noGrp="1"/>
          </p:cNvSpPr>
          <p:nvPr>
            <p:ph idx="1"/>
          </p:nvPr>
        </p:nvSpPr>
        <p:spPr>
          <a:xfrm>
            <a:off x="612000" y="1124744"/>
            <a:ext cx="8154720" cy="4971417"/>
          </a:xfrm>
        </p:spPr>
        <p:txBody>
          <a:bodyPr>
            <a:normAutofit fontScale="85000" lnSpcReduction="20000"/>
          </a:bodyPr>
          <a:lstStyle/>
          <a:p>
            <a:pPr>
              <a:defRPr/>
            </a:pPr>
            <a:r>
              <a:rPr lang="fr-FR" b="1" dirty="0" smtClean="0"/>
              <a:t>Pour améliorer la réussite scolaire et réduire les inégalités</a:t>
            </a:r>
          </a:p>
          <a:p>
            <a:pPr>
              <a:buFont typeface="Wingdings" pitchFamily="2" charset="2"/>
              <a:buNone/>
              <a:defRPr/>
            </a:pPr>
            <a:r>
              <a:rPr lang="fr-FR" dirty="0" smtClean="0"/>
              <a:t>Un </a:t>
            </a:r>
            <a:r>
              <a:rPr lang="fr-FR" dirty="0" smtClean="0"/>
              <a:t>bon climat scolaire augmente les résultats scolaires, indépendamment</a:t>
            </a:r>
          </a:p>
          <a:p>
            <a:pPr>
              <a:buFont typeface="Wingdings" pitchFamily="2" charset="2"/>
              <a:buNone/>
              <a:defRPr/>
            </a:pPr>
            <a:r>
              <a:rPr lang="fr-FR" dirty="0" smtClean="0"/>
              <a:t>des facteurs socio-économiques initiaux </a:t>
            </a:r>
          </a:p>
          <a:p>
            <a:pPr>
              <a:defRPr/>
            </a:pPr>
            <a:r>
              <a:rPr lang="fr-FR" b="1" dirty="0" smtClean="0"/>
              <a:t>Pour faire baisser la </a:t>
            </a:r>
            <a:r>
              <a:rPr lang="fr-FR" b="1" dirty="0" err="1" smtClean="0"/>
              <a:t>victimation</a:t>
            </a:r>
            <a:endParaRPr lang="fr-FR" b="1" dirty="0" smtClean="0"/>
          </a:p>
          <a:p>
            <a:pPr>
              <a:buFont typeface="Wingdings" pitchFamily="2" charset="2"/>
              <a:buNone/>
              <a:defRPr/>
            </a:pPr>
            <a:r>
              <a:rPr lang="fr-FR" dirty="0" smtClean="0"/>
              <a:t>Le lien indiscutable entre « climat scolaire », qualité des apprentissages, réussite scolaire et </a:t>
            </a:r>
            <a:r>
              <a:rPr lang="fr-FR" dirty="0" err="1" smtClean="0"/>
              <a:t>victimation</a:t>
            </a:r>
            <a:r>
              <a:rPr lang="fr-FR" dirty="0" smtClean="0"/>
              <a:t> dans l’EPLE est largement établi par la recherche et par PISA</a:t>
            </a:r>
          </a:p>
          <a:p>
            <a:pPr>
              <a:defRPr/>
            </a:pPr>
            <a:r>
              <a:rPr lang="fr-FR" b="1" dirty="0" smtClean="0"/>
              <a:t>Pour améliorer le bien-être des élèves et des enseignants : </a:t>
            </a:r>
            <a:r>
              <a:rPr lang="fr-FR" dirty="0" smtClean="0"/>
              <a:t>un climat </a:t>
            </a:r>
            <a:endParaRPr lang="fr-FR" dirty="0" smtClean="0"/>
          </a:p>
          <a:p>
            <a:pPr marL="114282" indent="0">
              <a:buNone/>
              <a:defRPr/>
            </a:pPr>
            <a:r>
              <a:rPr lang="fr-FR" dirty="0" smtClean="0"/>
              <a:t>scolaire </a:t>
            </a:r>
            <a:r>
              <a:rPr lang="fr-FR" dirty="0" smtClean="0"/>
              <a:t>serein permet de réduire le stress, d’éviter l’isolement</a:t>
            </a:r>
            <a:r>
              <a:rPr lang="fr-FR" dirty="0" smtClean="0"/>
              <a:t>.</a:t>
            </a:r>
          </a:p>
          <a:p>
            <a:pPr marL="114282" indent="0">
              <a:buNone/>
              <a:defRPr/>
            </a:pPr>
            <a:endParaRPr lang="fr-FR" b="1" dirty="0" smtClean="0"/>
          </a:p>
          <a:p>
            <a:pPr>
              <a:defRPr/>
            </a:pPr>
            <a:r>
              <a:rPr lang="fr-FR" dirty="0" smtClean="0"/>
              <a:t>En d’autres termes, </a:t>
            </a:r>
            <a:r>
              <a:rPr lang="fr-FR" b="1" dirty="0" smtClean="0"/>
              <a:t>les résultats d’un climat scolaire positif sont :</a:t>
            </a:r>
          </a:p>
          <a:p>
            <a:pPr>
              <a:buFont typeface="Wingdings" pitchFamily="2" charset="2"/>
              <a:buNone/>
              <a:defRPr/>
            </a:pPr>
            <a:r>
              <a:rPr lang="fr-FR" dirty="0" smtClean="0"/>
              <a:t>- l’amélioration des résultats scolaires,</a:t>
            </a:r>
          </a:p>
          <a:p>
            <a:pPr>
              <a:buFont typeface="Wingdings" pitchFamily="2" charset="2"/>
              <a:buNone/>
              <a:defRPr/>
            </a:pPr>
            <a:r>
              <a:rPr lang="fr-FR" dirty="0" smtClean="0"/>
              <a:t>- la diminution notable du harcèlement,</a:t>
            </a:r>
          </a:p>
          <a:p>
            <a:pPr>
              <a:buFont typeface="Wingdings" pitchFamily="2" charset="2"/>
              <a:buNone/>
              <a:defRPr/>
            </a:pPr>
            <a:r>
              <a:rPr lang="fr-FR" dirty="0" smtClean="0"/>
              <a:t>- la diminution des problèmes de discipline,</a:t>
            </a:r>
          </a:p>
          <a:p>
            <a:pPr>
              <a:buFont typeface="Wingdings" pitchFamily="2" charset="2"/>
              <a:buNone/>
              <a:defRPr/>
            </a:pPr>
            <a:r>
              <a:rPr lang="fr-FR" dirty="0" smtClean="0"/>
              <a:t>- la diminution des inégalités, des problèmes psycho-sociaux et émotionnels,</a:t>
            </a:r>
          </a:p>
          <a:p>
            <a:pPr>
              <a:buFont typeface="Wingdings" pitchFamily="2" charset="2"/>
              <a:buNone/>
              <a:defRPr/>
            </a:pPr>
            <a:r>
              <a:rPr lang="fr-FR" dirty="0" smtClean="0"/>
              <a:t>- une plus grande stabilité des équipes.</a:t>
            </a:r>
            <a:endParaRPr lang="fr-FR" dirty="0"/>
          </a:p>
        </p:txBody>
      </p:sp>
    </p:spTree>
    <p:extLst>
      <p:ext uri="{BB962C8B-B14F-4D97-AF65-F5344CB8AC3E}">
        <p14:creationId xmlns:p14="http://schemas.microsoft.com/office/powerpoint/2010/main" val="30396093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chemeClr val="accent5"/>
          </a:solidFill>
        </p:spPr>
        <p:txBody>
          <a:bodyPr>
            <a:normAutofit/>
          </a:bodyPr>
          <a:lstStyle/>
          <a:p>
            <a:pPr marL="484137">
              <a:defRPr/>
            </a:pPr>
            <a:r>
              <a:rPr lang="fr-FR" altLang="fr-FR" smtClean="0">
                <a:solidFill>
                  <a:srgbClr val="F56F5B"/>
                </a:solidFill>
                <a:ea typeface="ＭＳ Ｐゴシック" pitchFamily="34" charset="-128"/>
              </a:rPr>
              <a:t>HARCELEMENTS A L</a:t>
            </a:r>
            <a:r>
              <a:rPr lang="ja-JP" altLang="fr-FR" smtClean="0">
                <a:solidFill>
                  <a:srgbClr val="F56F5B"/>
                </a:solidFill>
                <a:ea typeface="ＭＳ Ｐゴシック" pitchFamily="34" charset="-128"/>
              </a:rPr>
              <a:t>’</a:t>
            </a:r>
            <a:r>
              <a:rPr lang="fr-FR" altLang="ja-JP" smtClean="0">
                <a:solidFill>
                  <a:srgbClr val="F56F5B"/>
                </a:solidFill>
                <a:ea typeface="ＭＳ Ｐゴシック" pitchFamily="34" charset="-128"/>
              </a:rPr>
              <a:t>ECOLE</a:t>
            </a:r>
            <a:endParaRPr lang="fr-FR" altLang="fr-FR" smtClean="0">
              <a:solidFill>
                <a:srgbClr val="F56F5B"/>
              </a:solidFill>
              <a:ea typeface="ＭＳ Ｐゴシック" pitchFamily="34" charset="-128"/>
            </a:endParaRPr>
          </a:p>
        </p:txBody>
      </p:sp>
      <p:sp>
        <p:nvSpPr>
          <p:cNvPr id="15363" name="Espace réservé du contenu 2"/>
          <p:cNvSpPr>
            <a:spLocks noGrp="1"/>
          </p:cNvSpPr>
          <p:nvPr>
            <p:ph sz="quarter" idx="1"/>
          </p:nvPr>
        </p:nvSpPr>
        <p:spPr/>
        <p:txBody>
          <a:bodyPr/>
          <a:lstStyle/>
          <a:p>
            <a:pPr marL="447628" indent="-382549" algn="ctr">
              <a:buNone/>
            </a:pPr>
            <a:r>
              <a:rPr lang="fr-FR" altLang="fr-FR" b="1" smtClean="0">
                <a:ea typeface="ＭＳ Ｐゴシック" pitchFamily="34" charset="-128"/>
              </a:rPr>
              <a:t>Le poids des mots</a:t>
            </a:r>
          </a:p>
          <a:p>
            <a:pPr marL="447628" indent="-382549" algn="ctr">
              <a:buNone/>
            </a:pPr>
            <a:endParaRPr lang="fr-FR" altLang="fr-FR" b="1" smtClean="0">
              <a:ea typeface="ＭＳ Ｐゴシック" pitchFamily="34" charset="-128"/>
            </a:endParaRPr>
          </a:p>
          <a:p>
            <a:pPr marL="447628" indent="-382549">
              <a:buFont typeface="Arial" charset="0"/>
              <a:buChar char="•"/>
            </a:pPr>
            <a:r>
              <a:rPr lang="fr-FR" altLang="fr-FR" b="1" smtClean="0">
                <a:ea typeface="ＭＳ Ｐゴシック" pitchFamily="34" charset="-128"/>
              </a:rPr>
              <a:t>Harcèlement</a:t>
            </a:r>
            <a:r>
              <a:rPr lang="fr-FR" altLang="fr-FR" smtClean="0">
                <a:ea typeface="ＭＳ Ｐゴシック" pitchFamily="34" charset="-128"/>
              </a:rPr>
              <a:t> (de « herser ») ou </a:t>
            </a:r>
            <a:r>
              <a:rPr lang="fr-FR" altLang="fr-FR" b="1" smtClean="0">
                <a:ea typeface="ＭＳ Ｐゴシック" pitchFamily="34" charset="-128"/>
              </a:rPr>
              <a:t>school-bullying</a:t>
            </a:r>
            <a:r>
              <a:rPr lang="fr-FR" altLang="fr-FR" smtClean="0">
                <a:ea typeface="ＭＳ Ｐゴシック" pitchFamily="34" charset="-128"/>
              </a:rPr>
              <a:t> (du néerlandais ancien « boele » , bien-aimé,camarade puis fanfaron, bravache)</a:t>
            </a:r>
          </a:p>
          <a:p>
            <a:pPr marL="447628" indent="-382549">
              <a:buNone/>
            </a:pPr>
            <a:r>
              <a:rPr lang="fr-FR" altLang="fr-FR" smtClean="0">
                <a:ea typeface="ＭＳ Ｐゴシック" pitchFamily="34" charset="-128"/>
              </a:rPr>
              <a:t>(</a:t>
            </a:r>
            <a:r>
              <a:rPr lang="fr-FR" altLang="fr-FR" sz="2800" i="1">
                <a:ea typeface="ＭＳ Ｐゴシック" pitchFamily="34" charset="-128"/>
              </a:rPr>
              <a:t>Heinemann, psychiatre suédois, après Lorenz qui a décrit le « mobbing » attaque de la meute, puis Olweus, psychologue norvégien)</a:t>
            </a:r>
          </a:p>
          <a:p>
            <a:pPr marL="447628" indent="-382549">
              <a:buFont typeface="Arial" charset="0"/>
              <a:buChar char="•"/>
            </a:pPr>
            <a:r>
              <a:rPr lang="fr-FR" altLang="fr-FR" b="1" smtClean="0">
                <a:ea typeface="ＭＳ Ｐゴシック" pitchFamily="34" charset="-128"/>
              </a:rPr>
              <a:t>Souffre-douleur</a:t>
            </a:r>
            <a:r>
              <a:rPr lang="fr-FR" altLang="fr-FR" smtClean="0">
                <a:ea typeface="ＭＳ Ｐゴシック" pitchFamily="34" charset="-128"/>
              </a:rPr>
              <a:t> ou </a:t>
            </a:r>
            <a:r>
              <a:rPr lang="fr-FR" altLang="fr-FR" b="1" smtClean="0">
                <a:ea typeface="ＭＳ Ｐゴシック" pitchFamily="34" charset="-128"/>
              </a:rPr>
              <a:t>bouc-émissaire</a:t>
            </a:r>
            <a:r>
              <a:rPr lang="fr-FR" altLang="fr-FR" smtClean="0">
                <a:ea typeface="ＭＳ Ｐゴシック" pitchFamily="34" charset="-128"/>
              </a:rPr>
              <a:t> (René Girard)</a:t>
            </a:r>
          </a:p>
        </p:txBody>
      </p:sp>
    </p:spTree>
    <p:extLst>
      <p:ext uri="{BB962C8B-B14F-4D97-AF65-F5344CB8AC3E}">
        <p14:creationId xmlns:p14="http://schemas.microsoft.com/office/powerpoint/2010/main" val="28641724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chemeClr val="accent5"/>
          </a:solidFill>
        </p:spPr>
        <p:txBody>
          <a:bodyPr>
            <a:normAutofit/>
          </a:bodyPr>
          <a:lstStyle/>
          <a:p>
            <a:pPr marL="484137">
              <a:defRPr/>
            </a:pPr>
            <a:r>
              <a:rPr lang="fr-FR" altLang="fr-FR" smtClean="0">
                <a:solidFill>
                  <a:srgbClr val="F56F5B"/>
                </a:solidFill>
                <a:ea typeface="ＭＳ Ｐゴシック" pitchFamily="34" charset="-128"/>
              </a:rPr>
              <a:t>HARCELEMENTS A L</a:t>
            </a:r>
            <a:r>
              <a:rPr lang="ja-JP" altLang="fr-FR" smtClean="0">
                <a:solidFill>
                  <a:srgbClr val="F56F5B"/>
                </a:solidFill>
                <a:ea typeface="ＭＳ Ｐゴシック" pitchFamily="34" charset="-128"/>
              </a:rPr>
              <a:t>’</a:t>
            </a:r>
            <a:r>
              <a:rPr lang="fr-FR" altLang="ja-JP" smtClean="0">
                <a:solidFill>
                  <a:srgbClr val="F56F5B"/>
                </a:solidFill>
                <a:ea typeface="ＭＳ Ｐゴシック" pitchFamily="34" charset="-128"/>
              </a:rPr>
              <a:t>ECOLE</a:t>
            </a:r>
            <a:endParaRPr lang="fr-FR" altLang="fr-FR" smtClean="0">
              <a:solidFill>
                <a:srgbClr val="F56F5B"/>
              </a:solidFill>
              <a:ea typeface="ＭＳ Ｐゴシック" pitchFamily="34" charset="-128"/>
            </a:endParaRPr>
          </a:p>
        </p:txBody>
      </p:sp>
      <p:sp>
        <p:nvSpPr>
          <p:cNvPr id="16387" name="Espace réservé du contenu 2"/>
          <p:cNvSpPr>
            <a:spLocks noGrp="1"/>
          </p:cNvSpPr>
          <p:nvPr>
            <p:ph sz="quarter" idx="1"/>
          </p:nvPr>
        </p:nvSpPr>
        <p:spPr/>
        <p:txBody>
          <a:bodyPr/>
          <a:lstStyle/>
          <a:p>
            <a:pPr eaLnBrk="1" hangingPunct="1"/>
            <a:r>
              <a:rPr lang="fr-FR" altLang="fr-FR" b="1" smtClean="0">
                <a:ea typeface="ＭＳ Ｐゴシック" pitchFamily="34" charset="-128"/>
              </a:rPr>
              <a:t>4 grandes catégories</a:t>
            </a:r>
          </a:p>
          <a:p>
            <a:pPr eaLnBrk="1" hangingPunct="1"/>
            <a:endParaRPr lang="fr-FR" altLang="fr-FR" smtClean="0">
              <a:ea typeface="ＭＳ Ｐゴシック" pitchFamily="34" charset="-128"/>
            </a:endParaRPr>
          </a:p>
          <a:p>
            <a:pPr eaLnBrk="1" hangingPunct="1">
              <a:buFontTx/>
              <a:buChar char="-"/>
            </a:pPr>
            <a:r>
              <a:rPr lang="fr-FR" altLang="fr-FR" smtClean="0">
                <a:ea typeface="ＭＳ Ｐゴシック" pitchFamily="34" charset="-128"/>
              </a:rPr>
              <a:t>Les brutalités physiques</a:t>
            </a:r>
          </a:p>
          <a:p>
            <a:pPr eaLnBrk="1" hangingPunct="1">
              <a:buFontTx/>
              <a:buChar char="-"/>
            </a:pPr>
            <a:r>
              <a:rPr lang="fr-FR" altLang="fr-FR" smtClean="0">
                <a:ea typeface="ＭＳ Ｐゴシック" pitchFamily="34" charset="-128"/>
              </a:rPr>
              <a:t>Les invectives et violences verbales</a:t>
            </a:r>
          </a:p>
          <a:p>
            <a:pPr eaLnBrk="1" hangingPunct="1">
              <a:buFontTx/>
              <a:buChar char="-"/>
            </a:pPr>
            <a:r>
              <a:rPr lang="fr-FR" altLang="fr-FR" smtClean="0">
                <a:ea typeface="ＭＳ Ｐゴシック" pitchFamily="34" charset="-128"/>
              </a:rPr>
              <a:t>Les exclusions par rumeur</a:t>
            </a:r>
          </a:p>
          <a:p>
            <a:pPr eaLnBrk="1" hangingPunct="1">
              <a:buFontTx/>
              <a:buChar char="-"/>
            </a:pPr>
            <a:r>
              <a:rPr lang="fr-FR" altLang="fr-FR" smtClean="0">
                <a:ea typeface="ＭＳ Ｐゴシック" pitchFamily="34" charset="-128"/>
              </a:rPr>
              <a:t>Le « cyberbullying » ( harcèlement par internet)</a:t>
            </a:r>
          </a:p>
          <a:p>
            <a:pPr eaLnBrk="1" hangingPunct="1"/>
            <a:endParaRPr lang="fr-FR" altLang="fr-FR" smtClean="0">
              <a:ea typeface="ＭＳ Ｐゴシック" pitchFamily="34" charset="-128"/>
            </a:endParaRPr>
          </a:p>
        </p:txBody>
      </p:sp>
    </p:spTree>
    <p:extLst>
      <p:ext uri="{BB962C8B-B14F-4D97-AF65-F5344CB8AC3E}">
        <p14:creationId xmlns:p14="http://schemas.microsoft.com/office/powerpoint/2010/main" val="35179463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chemeClr val="accent5"/>
          </a:solidFill>
        </p:spPr>
        <p:txBody>
          <a:bodyPr>
            <a:normAutofit/>
          </a:bodyPr>
          <a:lstStyle/>
          <a:p>
            <a:pPr marL="484137">
              <a:defRPr/>
            </a:pPr>
            <a:r>
              <a:rPr lang="fr-FR" altLang="fr-FR" smtClean="0">
                <a:solidFill>
                  <a:srgbClr val="F56F5B"/>
                </a:solidFill>
                <a:ea typeface="ＭＳ Ｐゴシック" pitchFamily="34" charset="-128"/>
              </a:rPr>
              <a:t>HARCELEMENTS A L</a:t>
            </a:r>
            <a:r>
              <a:rPr lang="ja-JP" altLang="fr-FR" smtClean="0">
                <a:solidFill>
                  <a:srgbClr val="F56F5B"/>
                </a:solidFill>
                <a:ea typeface="ＭＳ Ｐゴシック" pitchFamily="34" charset="-128"/>
              </a:rPr>
              <a:t>’</a:t>
            </a:r>
            <a:r>
              <a:rPr lang="fr-FR" altLang="ja-JP" smtClean="0">
                <a:solidFill>
                  <a:srgbClr val="F56F5B"/>
                </a:solidFill>
                <a:ea typeface="ＭＳ Ｐゴシック" pitchFamily="34" charset="-128"/>
              </a:rPr>
              <a:t>ECOLE</a:t>
            </a:r>
            <a:endParaRPr lang="fr-FR" altLang="fr-FR" smtClean="0">
              <a:solidFill>
                <a:srgbClr val="F56F5B"/>
              </a:solidFill>
              <a:ea typeface="ＭＳ Ｐゴシック" pitchFamily="34" charset="-128"/>
            </a:endParaRPr>
          </a:p>
        </p:txBody>
      </p:sp>
      <p:sp>
        <p:nvSpPr>
          <p:cNvPr id="17411" name="Espace réservé du contenu 2"/>
          <p:cNvSpPr>
            <a:spLocks noGrp="1"/>
          </p:cNvSpPr>
          <p:nvPr>
            <p:ph sz="quarter" idx="1"/>
          </p:nvPr>
        </p:nvSpPr>
        <p:spPr/>
        <p:txBody>
          <a:bodyPr/>
          <a:lstStyle/>
          <a:p>
            <a:pPr eaLnBrk="1" hangingPunct="1">
              <a:buFont typeface="Arial" charset="0"/>
              <a:buChar char="•"/>
            </a:pPr>
            <a:endParaRPr lang="fr-FR" altLang="fr-FR" smtClean="0">
              <a:ea typeface="ＭＳ Ｐゴシック" pitchFamily="34" charset="-128"/>
            </a:endParaRPr>
          </a:p>
          <a:p>
            <a:pPr eaLnBrk="1" hangingPunct="1">
              <a:buFont typeface="Arial" charset="0"/>
              <a:buChar char="•"/>
            </a:pPr>
            <a:r>
              <a:rPr lang="fr-FR" altLang="fr-FR" b="1" smtClean="0">
                <a:ea typeface="ＭＳ Ｐゴシック" pitchFamily="34" charset="-128"/>
              </a:rPr>
              <a:t>Le harcèlement diffère selon le sexe </a:t>
            </a:r>
            <a:r>
              <a:rPr lang="fr-FR" altLang="fr-FR" smtClean="0">
                <a:ea typeface="ＭＳ Ｐゴシック" pitchFamily="34" charset="-128"/>
              </a:rPr>
              <a:t>:</a:t>
            </a:r>
          </a:p>
          <a:p>
            <a:pPr eaLnBrk="1" hangingPunct="1">
              <a:buFont typeface="Arial" charset="0"/>
              <a:buNone/>
            </a:pPr>
            <a:r>
              <a:rPr lang="fr-FR" altLang="fr-FR" smtClean="0">
                <a:ea typeface="ＭＳ Ｐゴシック" pitchFamily="34" charset="-128"/>
              </a:rPr>
              <a:t>Les garçons se battent, les filles font courir des rumeurs et isolent leur « victime »</a:t>
            </a:r>
          </a:p>
          <a:p>
            <a:pPr eaLnBrk="1" hangingPunct="1">
              <a:buFont typeface="Arial" charset="0"/>
              <a:buChar char="•"/>
            </a:pPr>
            <a:r>
              <a:rPr lang="fr-FR" altLang="fr-FR" b="1" smtClean="0">
                <a:ea typeface="ＭＳ Ｐゴシック" pitchFamily="34" charset="-128"/>
              </a:rPr>
              <a:t>Le harcèlement diffère selon l’âge </a:t>
            </a:r>
            <a:r>
              <a:rPr lang="fr-FR" altLang="fr-FR" smtClean="0">
                <a:ea typeface="ＭＳ Ｐゴシック" pitchFamily="34" charset="-128"/>
              </a:rPr>
              <a:t>:</a:t>
            </a:r>
          </a:p>
          <a:p>
            <a:pPr eaLnBrk="1" hangingPunct="1">
              <a:buFont typeface="Arial" charset="0"/>
              <a:buNone/>
            </a:pPr>
            <a:r>
              <a:rPr lang="fr-FR" altLang="fr-FR" smtClean="0">
                <a:ea typeface="ＭＳ Ｐゴシック" pitchFamily="34" charset="-128"/>
              </a:rPr>
              <a:t>Violences physiques majoritaires en primaire Violences verbales au collège</a:t>
            </a:r>
          </a:p>
          <a:p>
            <a:pPr eaLnBrk="1" hangingPunct="1">
              <a:buFont typeface="Arial" charset="0"/>
              <a:buChar char="•"/>
            </a:pPr>
            <a:r>
              <a:rPr lang="fr-FR" altLang="fr-FR" b="1" smtClean="0">
                <a:ea typeface="ＭＳ Ｐゴシック" pitchFamily="34" charset="-128"/>
              </a:rPr>
              <a:t>Peu de harcèlement « croisé »</a:t>
            </a:r>
          </a:p>
          <a:p>
            <a:pPr eaLnBrk="1" hangingPunct="1">
              <a:buFont typeface="Arial" charset="0"/>
              <a:buChar char="•"/>
            </a:pPr>
            <a:endParaRPr lang="fr-FR" altLang="fr-FR" smtClean="0">
              <a:ea typeface="ＭＳ Ｐゴシック" pitchFamily="34" charset="-128"/>
            </a:endParaRPr>
          </a:p>
          <a:p>
            <a:pPr eaLnBrk="1" hangingPunct="1">
              <a:buFont typeface="Arial" charset="0"/>
              <a:buNone/>
            </a:pPr>
            <a:endParaRPr lang="fr-FR" altLang="fr-FR" smtClean="0">
              <a:ea typeface="ＭＳ Ｐゴシック" pitchFamily="34" charset="-128"/>
            </a:endParaRPr>
          </a:p>
        </p:txBody>
      </p:sp>
    </p:spTree>
    <p:extLst>
      <p:ext uri="{BB962C8B-B14F-4D97-AF65-F5344CB8AC3E}">
        <p14:creationId xmlns:p14="http://schemas.microsoft.com/office/powerpoint/2010/main" val="7966370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chemeClr val="accent5"/>
          </a:solidFill>
        </p:spPr>
        <p:txBody>
          <a:bodyPr>
            <a:normAutofit/>
          </a:bodyPr>
          <a:lstStyle/>
          <a:p>
            <a:pPr marL="484137">
              <a:defRPr/>
            </a:pPr>
            <a:r>
              <a:rPr lang="fr-FR" altLang="fr-FR" smtClean="0">
                <a:solidFill>
                  <a:srgbClr val="F56F5B"/>
                </a:solidFill>
                <a:ea typeface="ＭＳ Ｐゴシック" pitchFamily="34" charset="-128"/>
              </a:rPr>
              <a:t>HARCELEMENTS A L</a:t>
            </a:r>
            <a:r>
              <a:rPr lang="ja-JP" altLang="fr-FR" smtClean="0">
                <a:solidFill>
                  <a:srgbClr val="F56F5B"/>
                </a:solidFill>
                <a:ea typeface="ＭＳ Ｐゴシック" pitchFamily="34" charset="-128"/>
              </a:rPr>
              <a:t>’</a:t>
            </a:r>
            <a:r>
              <a:rPr lang="fr-FR" altLang="ja-JP" smtClean="0">
                <a:solidFill>
                  <a:srgbClr val="F56F5B"/>
                </a:solidFill>
                <a:ea typeface="ＭＳ Ｐゴシック" pitchFamily="34" charset="-128"/>
              </a:rPr>
              <a:t>ECOLE</a:t>
            </a:r>
            <a:endParaRPr lang="fr-FR" altLang="fr-FR" smtClean="0">
              <a:solidFill>
                <a:srgbClr val="F56F5B"/>
              </a:solidFill>
              <a:ea typeface="ＭＳ Ｐゴシック" pitchFamily="34" charset="-128"/>
            </a:endParaRPr>
          </a:p>
        </p:txBody>
      </p:sp>
      <p:sp>
        <p:nvSpPr>
          <p:cNvPr id="18435" name="Espace réservé du contenu 2"/>
          <p:cNvSpPr>
            <a:spLocks noGrp="1"/>
          </p:cNvSpPr>
          <p:nvPr>
            <p:ph sz="quarter" idx="1"/>
          </p:nvPr>
        </p:nvSpPr>
        <p:spPr/>
        <p:txBody>
          <a:bodyPr/>
          <a:lstStyle/>
          <a:p>
            <a:pPr marL="447628" indent="-382549">
              <a:buFont typeface="Arial" charset="0"/>
              <a:buChar char="•"/>
            </a:pPr>
            <a:r>
              <a:rPr lang="fr-FR" altLang="fr-FR" smtClean="0">
                <a:ea typeface="ＭＳ Ｐゴシック" pitchFamily="34" charset="-128"/>
              </a:rPr>
              <a:t>Des points communs cependant , chez les garçons comme chez les filles, les grands et les petits, </a:t>
            </a:r>
            <a:r>
              <a:rPr lang="fr-FR" altLang="fr-FR" b="1" smtClean="0">
                <a:ea typeface="ＭＳ Ｐゴシック" pitchFamily="34" charset="-128"/>
              </a:rPr>
              <a:t>les vexations </a:t>
            </a:r>
            <a:r>
              <a:rPr lang="fr-FR" altLang="fr-FR" smtClean="0">
                <a:ea typeface="ＭＳ Ｐゴシック" pitchFamily="34" charset="-128"/>
              </a:rPr>
              <a:t>portent :</a:t>
            </a:r>
          </a:p>
          <a:p>
            <a:pPr marL="447628" indent="-382549">
              <a:buFontTx/>
              <a:buChar char="-"/>
            </a:pPr>
            <a:r>
              <a:rPr lang="fr-FR" altLang="fr-FR" smtClean="0">
                <a:ea typeface="ＭＳ Ｐゴシック" pitchFamily="34" charset="-128"/>
              </a:rPr>
              <a:t>sur le poids (50%)</a:t>
            </a:r>
          </a:p>
          <a:p>
            <a:pPr marL="447628" indent="-382549">
              <a:buFontTx/>
              <a:buChar char="-"/>
            </a:pPr>
            <a:r>
              <a:rPr lang="fr-FR" altLang="fr-FR" smtClean="0">
                <a:ea typeface="ＭＳ Ｐゴシック" pitchFamily="34" charset="-128"/>
              </a:rPr>
              <a:t>La taille (15%)</a:t>
            </a:r>
          </a:p>
          <a:p>
            <a:pPr marL="447628" indent="-382549">
              <a:buFontTx/>
              <a:buChar char="-"/>
            </a:pPr>
            <a:r>
              <a:rPr lang="fr-FR" altLang="fr-FR" smtClean="0">
                <a:ea typeface="ＭＳ Ｐゴシック" pitchFamily="34" charset="-128"/>
              </a:rPr>
              <a:t>Le « look » (12%)</a:t>
            </a:r>
          </a:p>
          <a:p>
            <a:pPr marL="447628" indent="-382549">
              <a:buFontTx/>
              <a:buChar char="-"/>
            </a:pPr>
            <a:r>
              <a:rPr lang="fr-FR" altLang="fr-FR" smtClean="0">
                <a:ea typeface="ＭＳ Ｐゴシック" pitchFamily="34" charset="-128"/>
              </a:rPr>
              <a:t>Le patronyme (8%)</a:t>
            </a:r>
          </a:p>
          <a:p>
            <a:pPr marL="447628" indent="-382549">
              <a:buFontTx/>
              <a:buChar char="-"/>
            </a:pPr>
            <a:r>
              <a:rPr lang="fr-FR" altLang="fr-FR" smtClean="0">
                <a:ea typeface="ＭＳ Ｐゴシック" pitchFamily="34" charset="-128"/>
              </a:rPr>
              <a:t>L</a:t>
            </a:r>
            <a:r>
              <a:rPr lang="ja-JP" altLang="fr-FR" smtClean="0">
                <a:ea typeface="ＭＳ Ｐゴシック" pitchFamily="34" charset="-128"/>
              </a:rPr>
              <a:t>’</a:t>
            </a:r>
            <a:r>
              <a:rPr lang="fr-FR" altLang="ja-JP" smtClean="0">
                <a:ea typeface="ＭＳ Ｐゴシック" pitchFamily="34" charset="-128"/>
              </a:rPr>
              <a:t>accent et style langagier (8%)</a:t>
            </a:r>
          </a:p>
          <a:p>
            <a:pPr marL="447628" indent="-382549">
              <a:buFontTx/>
              <a:buChar char="-"/>
            </a:pPr>
            <a:r>
              <a:rPr lang="fr-FR" altLang="fr-FR" smtClean="0">
                <a:ea typeface="ＭＳ Ｐゴシック" pitchFamily="34" charset="-128"/>
              </a:rPr>
              <a:t>La couleur de peau, origine ethnique (4%)</a:t>
            </a:r>
          </a:p>
          <a:p>
            <a:pPr marL="447628" indent="-382549">
              <a:buFontTx/>
              <a:buChar char="-"/>
            </a:pPr>
            <a:endParaRPr lang="fr-FR" altLang="fr-FR" smtClean="0">
              <a:ea typeface="ＭＳ Ｐゴシック" pitchFamily="34" charset="-128"/>
            </a:endParaRPr>
          </a:p>
        </p:txBody>
      </p:sp>
    </p:spTree>
    <p:extLst>
      <p:ext uri="{BB962C8B-B14F-4D97-AF65-F5344CB8AC3E}">
        <p14:creationId xmlns:p14="http://schemas.microsoft.com/office/powerpoint/2010/main" val="18335910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4"/>
          <p:cNvSpPr>
            <a:spLocks noGrp="1" noChangeArrowheads="1"/>
          </p:cNvSpPr>
          <p:nvPr>
            <p:ph type="title"/>
          </p:nvPr>
        </p:nvSpPr>
        <p:spPr>
          <a:xfrm>
            <a:off x="612000" y="228985"/>
            <a:ext cx="8154720" cy="990824"/>
          </a:xfrm>
        </p:spPr>
        <p:txBody>
          <a:bodyPr/>
          <a:lstStyle/>
          <a:p>
            <a:r>
              <a:rPr lang="fr-FR" altLang="fr-FR" smtClean="0"/>
              <a:t>Oppression conformiste</a:t>
            </a:r>
          </a:p>
        </p:txBody>
      </p:sp>
      <p:sp>
        <p:nvSpPr>
          <p:cNvPr id="12291" name="Rectangle 3"/>
          <p:cNvSpPr>
            <a:spLocks noGrp="1"/>
          </p:cNvSpPr>
          <p:nvPr>
            <p:ph type="body" idx="1"/>
          </p:nvPr>
        </p:nvSpPr>
        <p:spPr>
          <a:xfrm>
            <a:off x="684000" y="1196766"/>
            <a:ext cx="7776000" cy="4824507"/>
          </a:xfrm>
        </p:spPr>
        <p:txBody>
          <a:bodyPr/>
          <a:lstStyle/>
          <a:p>
            <a:pPr marL="0" indent="0">
              <a:lnSpc>
                <a:spcPct val="90000"/>
              </a:lnSpc>
              <a:buNone/>
              <a:defRPr/>
            </a:pPr>
            <a:r>
              <a:rPr lang="fr-FR" sz="1800" dirty="0"/>
              <a:t>Le harcèlement se fonde sur le rejet de la différence et sur la stigmatisation de  certaines caractéristiques telles que :</a:t>
            </a:r>
          </a:p>
          <a:p>
            <a:pPr>
              <a:lnSpc>
                <a:spcPct val="90000"/>
              </a:lnSpc>
              <a:defRPr/>
            </a:pPr>
            <a:r>
              <a:rPr lang="fr-FR" sz="2400" dirty="0"/>
              <a:t>L’apparence physique </a:t>
            </a:r>
          </a:p>
          <a:p>
            <a:pPr>
              <a:lnSpc>
                <a:spcPct val="90000"/>
              </a:lnSpc>
              <a:defRPr/>
            </a:pPr>
            <a:r>
              <a:rPr lang="fr-FR" sz="2400" dirty="0">
                <a:solidFill>
                  <a:srgbClr val="187763"/>
                </a:solidFill>
              </a:rPr>
              <a:t>Le sexe, l’identité de genre (garçon jugé trop efféminé, fille jugée trop masculine, sexisme), orientation sexuelle ou supposée. </a:t>
            </a:r>
          </a:p>
          <a:p>
            <a:pPr>
              <a:lnSpc>
                <a:spcPct val="90000"/>
              </a:lnSpc>
              <a:defRPr/>
            </a:pPr>
            <a:r>
              <a:rPr lang="fr-FR" sz="2400" dirty="0"/>
              <a:t>Un handicap </a:t>
            </a:r>
          </a:p>
          <a:p>
            <a:pPr>
              <a:lnSpc>
                <a:spcPct val="90000"/>
              </a:lnSpc>
              <a:defRPr/>
            </a:pPr>
            <a:r>
              <a:rPr lang="fr-FR" sz="2400" dirty="0">
                <a:solidFill>
                  <a:srgbClr val="187763"/>
                </a:solidFill>
              </a:rPr>
              <a:t>L’appartenance à un groupe social ou culturel particulier</a:t>
            </a:r>
          </a:p>
          <a:p>
            <a:pPr>
              <a:lnSpc>
                <a:spcPct val="90000"/>
              </a:lnSpc>
              <a:defRPr/>
            </a:pPr>
            <a:r>
              <a:rPr lang="fr-FR" sz="2400" dirty="0"/>
              <a:t>Des centres d’intérêts différents</a:t>
            </a:r>
          </a:p>
          <a:p>
            <a:pPr>
              <a:lnSpc>
                <a:spcPct val="90000"/>
              </a:lnSpc>
              <a:defRPr/>
            </a:pPr>
            <a:r>
              <a:rPr lang="fr-FR" sz="2400" dirty="0"/>
              <a:t>Le cyber harcèlement </a:t>
            </a:r>
          </a:p>
          <a:p>
            <a:pPr>
              <a:lnSpc>
                <a:spcPct val="90000"/>
              </a:lnSpc>
              <a:buFont typeface="Wingdings" pitchFamily="2" charset="2"/>
              <a:buNone/>
              <a:defRPr/>
            </a:pPr>
            <a:endParaRPr lang="fr-FR" sz="1800" dirty="0">
              <a:solidFill>
                <a:srgbClr val="FF0000"/>
              </a:solidFill>
            </a:endParaRPr>
          </a:p>
        </p:txBody>
      </p:sp>
      <p:pic>
        <p:nvPicPr>
          <p:cNvPr id="51204" name="Picture 4"/>
          <p:cNvPicPr>
            <a:picLocks noChangeAspect="1" noChangeArrowheads="1"/>
          </p:cNvPicPr>
          <p:nvPr/>
        </p:nvPicPr>
        <p:blipFill>
          <a:blip r:embed="rId2" cstate="print"/>
          <a:srcRect/>
          <a:stretch>
            <a:fillRect/>
          </a:stretch>
        </p:blipFill>
        <p:spPr bwMode="auto">
          <a:xfrm>
            <a:off x="612001" y="5094816"/>
            <a:ext cx="7714080" cy="1110546"/>
          </a:xfrm>
          <a:prstGeom prst="rect">
            <a:avLst/>
          </a:prstGeom>
          <a:noFill/>
          <a:ln w="9525">
            <a:noFill/>
            <a:miter lim="800000"/>
            <a:headEnd/>
            <a:tailEnd/>
          </a:ln>
          <a:effectLst/>
        </p:spPr>
      </p:pic>
    </p:spTree>
    <p:extLst>
      <p:ext uri="{BB962C8B-B14F-4D97-AF65-F5344CB8AC3E}">
        <p14:creationId xmlns:p14="http://schemas.microsoft.com/office/powerpoint/2010/main" val="32138076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chemeClr val="accent5"/>
          </a:solidFill>
        </p:spPr>
        <p:txBody>
          <a:bodyPr>
            <a:normAutofit/>
          </a:bodyPr>
          <a:lstStyle/>
          <a:p>
            <a:pPr marL="484137">
              <a:defRPr/>
            </a:pPr>
            <a:r>
              <a:rPr lang="fr-FR" altLang="fr-FR" smtClean="0">
                <a:solidFill>
                  <a:srgbClr val="F56F5B"/>
                </a:solidFill>
                <a:ea typeface="ＭＳ Ｐゴシック" pitchFamily="34" charset="-128"/>
              </a:rPr>
              <a:t>HARCELEMENTS A L</a:t>
            </a:r>
            <a:r>
              <a:rPr lang="ja-JP" altLang="fr-FR" smtClean="0">
                <a:solidFill>
                  <a:srgbClr val="F56F5B"/>
                </a:solidFill>
                <a:ea typeface="ＭＳ Ｐゴシック" pitchFamily="34" charset="-128"/>
              </a:rPr>
              <a:t>’</a:t>
            </a:r>
            <a:r>
              <a:rPr lang="fr-FR" altLang="ja-JP" smtClean="0">
                <a:solidFill>
                  <a:srgbClr val="F56F5B"/>
                </a:solidFill>
                <a:ea typeface="ＭＳ Ｐゴシック" pitchFamily="34" charset="-128"/>
              </a:rPr>
              <a:t>ECOLE</a:t>
            </a:r>
            <a:endParaRPr lang="fr-FR" altLang="fr-FR" smtClean="0">
              <a:solidFill>
                <a:srgbClr val="F56F5B"/>
              </a:solidFill>
              <a:ea typeface="ＭＳ Ｐゴシック" pitchFamily="34" charset="-128"/>
            </a:endParaRPr>
          </a:p>
        </p:txBody>
      </p:sp>
      <p:sp>
        <p:nvSpPr>
          <p:cNvPr id="19459" name="Espace réservé du contenu 2"/>
          <p:cNvSpPr>
            <a:spLocks noGrp="1"/>
          </p:cNvSpPr>
          <p:nvPr>
            <p:ph sz="quarter" idx="1"/>
          </p:nvPr>
        </p:nvSpPr>
        <p:spPr/>
        <p:txBody>
          <a:bodyPr/>
          <a:lstStyle/>
          <a:p>
            <a:pPr algn="ctr" eaLnBrk="1" hangingPunct="1">
              <a:buFont typeface="Arial" charset="0"/>
              <a:buNone/>
            </a:pPr>
            <a:r>
              <a:rPr lang="fr-FR" altLang="fr-FR" b="1" smtClean="0">
                <a:ea typeface="ＭＳ Ｐゴシック" pitchFamily="34" charset="-128"/>
              </a:rPr>
              <a:t>Agresseur, victime et spectateurs…</a:t>
            </a:r>
          </a:p>
          <a:p>
            <a:pPr eaLnBrk="1" hangingPunct="1"/>
            <a:endParaRPr lang="fr-FR" altLang="fr-FR" smtClean="0">
              <a:ea typeface="ＭＳ Ｐゴシック" pitchFamily="34" charset="-128"/>
            </a:endParaRPr>
          </a:p>
          <a:p>
            <a:pPr eaLnBrk="1" hangingPunct="1">
              <a:buFontTx/>
              <a:buChar char="-"/>
            </a:pPr>
            <a:r>
              <a:rPr lang="fr-FR" altLang="fr-FR" smtClean="0">
                <a:ea typeface="ＭＳ Ｐゴシック" pitchFamily="34" charset="-128"/>
              </a:rPr>
              <a:t>Étudier la personnalité de l’agresseur ou de la victime ne suffit pas</a:t>
            </a:r>
          </a:p>
          <a:p>
            <a:pPr eaLnBrk="1" hangingPunct="1">
              <a:buFontTx/>
              <a:buChar char="-"/>
            </a:pPr>
            <a:r>
              <a:rPr lang="fr-FR" altLang="fr-FR" smtClean="0">
                <a:ea typeface="ＭＳ Ｐゴシック" pitchFamily="34" charset="-128"/>
              </a:rPr>
              <a:t>Le harcèlement est une </a:t>
            </a:r>
            <a:r>
              <a:rPr lang="fr-FR" altLang="fr-FR" b="1" smtClean="0">
                <a:ea typeface="ＭＳ Ｐゴシック" pitchFamily="34" charset="-128"/>
              </a:rPr>
              <a:t>dynamique</a:t>
            </a:r>
            <a:r>
              <a:rPr lang="fr-FR" altLang="fr-FR" smtClean="0">
                <a:ea typeface="ＭＳ Ｐゴシック" pitchFamily="34" charset="-128"/>
              </a:rPr>
              <a:t> mettant en œuvre une série d’interactions complexes : alternance des rôles, sympathisants, spectateurs actifs…</a:t>
            </a:r>
          </a:p>
        </p:txBody>
      </p:sp>
    </p:spTree>
    <p:extLst>
      <p:ext uri="{BB962C8B-B14F-4D97-AF65-F5344CB8AC3E}">
        <p14:creationId xmlns:p14="http://schemas.microsoft.com/office/powerpoint/2010/main" val="865683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chemeClr val="accent5"/>
          </a:solidFill>
        </p:spPr>
        <p:txBody>
          <a:bodyPr>
            <a:normAutofit/>
          </a:bodyPr>
          <a:lstStyle/>
          <a:p>
            <a:pPr marL="484137">
              <a:defRPr/>
            </a:pPr>
            <a:r>
              <a:rPr lang="fr-FR" altLang="fr-FR" smtClean="0">
                <a:solidFill>
                  <a:srgbClr val="F56F5B"/>
                </a:solidFill>
                <a:ea typeface="ＭＳ Ｐゴシック" pitchFamily="34" charset="-128"/>
              </a:rPr>
              <a:t>HARCELEMENTS A L</a:t>
            </a:r>
            <a:r>
              <a:rPr lang="ja-JP" altLang="fr-FR" smtClean="0">
                <a:solidFill>
                  <a:srgbClr val="F56F5B"/>
                </a:solidFill>
                <a:ea typeface="ＭＳ Ｐゴシック" pitchFamily="34" charset="-128"/>
              </a:rPr>
              <a:t>’</a:t>
            </a:r>
            <a:r>
              <a:rPr lang="fr-FR" altLang="ja-JP" smtClean="0">
                <a:solidFill>
                  <a:srgbClr val="F56F5B"/>
                </a:solidFill>
                <a:ea typeface="ＭＳ Ｐゴシック" pitchFamily="34" charset="-128"/>
              </a:rPr>
              <a:t>ECOLE</a:t>
            </a:r>
            <a:endParaRPr lang="fr-FR" altLang="fr-FR" smtClean="0">
              <a:solidFill>
                <a:srgbClr val="F56F5B"/>
              </a:solidFill>
              <a:ea typeface="ＭＳ Ｐゴシック" pitchFamily="34" charset="-128"/>
            </a:endParaRPr>
          </a:p>
        </p:txBody>
      </p:sp>
      <p:sp>
        <p:nvSpPr>
          <p:cNvPr id="20483" name="Espace réservé du contenu 2"/>
          <p:cNvSpPr>
            <a:spLocks noGrp="1"/>
          </p:cNvSpPr>
          <p:nvPr>
            <p:ph sz="quarter" idx="1"/>
          </p:nvPr>
        </p:nvSpPr>
        <p:spPr/>
        <p:txBody>
          <a:bodyPr/>
          <a:lstStyle/>
          <a:p>
            <a:pPr marL="447628" indent="-382549" algn="ctr">
              <a:buNone/>
            </a:pPr>
            <a:r>
              <a:rPr lang="fr-FR" altLang="fr-FR" b="1" smtClean="0">
                <a:ea typeface="ＭＳ Ｐゴシック" pitchFamily="34" charset="-128"/>
              </a:rPr>
              <a:t>Les caractéristiques de la dynamique</a:t>
            </a:r>
          </a:p>
          <a:p>
            <a:pPr marL="447628" indent="-382549">
              <a:buFont typeface="Arial" charset="0"/>
              <a:buChar char="•"/>
            </a:pPr>
            <a:r>
              <a:rPr lang="fr-FR" altLang="fr-FR" smtClean="0">
                <a:ea typeface="ＭＳ Ｐゴシック" pitchFamily="34" charset="-128"/>
              </a:rPr>
              <a:t>une </a:t>
            </a:r>
            <a:r>
              <a:rPr lang="fr-FR" altLang="fr-FR" b="1" smtClean="0">
                <a:ea typeface="ＭＳ Ｐゴシック" pitchFamily="34" charset="-128"/>
              </a:rPr>
              <a:t>différence</a:t>
            </a:r>
            <a:r>
              <a:rPr lang="fr-FR" altLang="fr-FR" smtClean="0">
                <a:ea typeface="ＭＳ Ｐゴシック" pitchFamily="34" charset="-128"/>
              </a:rPr>
              <a:t> avec les autres (physique, de maturité, de comportement)</a:t>
            </a:r>
          </a:p>
          <a:p>
            <a:pPr marL="447628" indent="-382549">
              <a:buFont typeface="Arial" charset="0"/>
              <a:buChar char="•"/>
            </a:pPr>
            <a:r>
              <a:rPr lang="fr-FR" altLang="fr-FR" smtClean="0">
                <a:ea typeface="ＭＳ Ｐゴシック" pitchFamily="34" charset="-128"/>
              </a:rPr>
              <a:t>Attention la différence peut être absolue ou </a:t>
            </a:r>
            <a:r>
              <a:rPr lang="fr-FR" altLang="fr-FR" b="1" smtClean="0">
                <a:ea typeface="ＭＳ Ｐゴシック" pitchFamily="34" charset="-128"/>
              </a:rPr>
              <a:t>relative</a:t>
            </a:r>
            <a:r>
              <a:rPr lang="fr-FR" altLang="fr-FR" smtClean="0">
                <a:ea typeface="ＭＳ Ｐゴシック" pitchFamily="34" charset="-128"/>
              </a:rPr>
              <a:t> ( ex: bon élève dans une mauvaise classe)</a:t>
            </a:r>
          </a:p>
          <a:p>
            <a:pPr marL="447628" indent="-382549">
              <a:buFont typeface="Arial" charset="0"/>
              <a:buChar char="•"/>
            </a:pPr>
            <a:r>
              <a:rPr lang="fr-FR" altLang="fr-FR" smtClean="0">
                <a:ea typeface="ＭＳ Ｐゴシック" pitchFamily="34" charset="-128"/>
              </a:rPr>
              <a:t>Une différence non prise en compte par les </a:t>
            </a:r>
            <a:r>
              <a:rPr lang="fr-FR" altLang="fr-FR" b="1" smtClean="0">
                <a:ea typeface="ＭＳ Ｐゴシック" pitchFamily="34" charset="-128"/>
              </a:rPr>
              <a:t>adultes</a:t>
            </a:r>
            <a:r>
              <a:rPr lang="fr-FR" altLang="fr-FR" smtClean="0">
                <a:ea typeface="ＭＳ Ｐゴシック" pitchFamily="34" charset="-128"/>
              </a:rPr>
              <a:t> (parfois perçue mais ne savent pas comment faire)</a:t>
            </a:r>
          </a:p>
          <a:p>
            <a:pPr marL="447628" indent="-382549">
              <a:buFont typeface="Arial" charset="0"/>
              <a:buChar char="•"/>
            </a:pPr>
            <a:r>
              <a:rPr lang="fr-FR" altLang="fr-FR" smtClean="0">
                <a:ea typeface="ＭＳ Ｐゴシック" pitchFamily="34" charset="-128"/>
              </a:rPr>
              <a:t>Qui aboutit à une </a:t>
            </a:r>
            <a:r>
              <a:rPr lang="fr-FR" altLang="fr-FR" b="1" smtClean="0">
                <a:ea typeface="ＭＳ Ｐゴシック" pitchFamily="34" charset="-128"/>
              </a:rPr>
              <a:t>excitation </a:t>
            </a:r>
            <a:r>
              <a:rPr lang="fr-FR" altLang="fr-FR" smtClean="0">
                <a:ea typeface="ＭＳ Ｐゴシック" pitchFamily="34" charset="-128"/>
              </a:rPr>
              <a:t>: signal de l</a:t>
            </a:r>
            <a:r>
              <a:rPr lang="ja-JP" altLang="fr-FR" smtClean="0">
                <a:ea typeface="ＭＳ Ｐゴシック" pitchFamily="34" charset="-128"/>
              </a:rPr>
              <a:t>’</a:t>
            </a:r>
            <a:r>
              <a:rPr lang="fr-FR" altLang="ja-JP" smtClean="0">
                <a:ea typeface="ＭＳ Ｐゴシック" pitchFamily="34" charset="-128"/>
              </a:rPr>
              <a:t>attaque pour les protagonistes, voyeurisme des spectateurs</a:t>
            </a:r>
          </a:p>
          <a:p>
            <a:pPr marL="447628" indent="-382549">
              <a:buNone/>
            </a:pPr>
            <a:endParaRPr lang="fr-FR" altLang="fr-FR" smtClean="0">
              <a:ea typeface="ＭＳ Ｐゴシック" pitchFamily="34" charset="-128"/>
            </a:endParaRPr>
          </a:p>
        </p:txBody>
      </p:sp>
    </p:spTree>
    <p:extLst>
      <p:ext uri="{BB962C8B-B14F-4D97-AF65-F5344CB8AC3E}">
        <p14:creationId xmlns:p14="http://schemas.microsoft.com/office/powerpoint/2010/main" val="42525511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188640"/>
            <a:ext cx="8154720" cy="990824"/>
          </a:xfrm>
        </p:spPr>
        <p:txBody>
          <a:bodyPr>
            <a:normAutofit fontScale="90000"/>
          </a:bodyPr>
          <a:lstStyle/>
          <a:p>
            <a:pPr>
              <a:defRPr/>
            </a:pPr>
            <a:r>
              <a:rPr lang="fr-FR" dirty="0" smtClean="0"/>
              <a:t>Les Difficultés à repérer et à identifier</a:t>
            </a:r>
            <a:endParaRPr lang="fr-FR" dirty="0"/>
          </a:p>
        </p:txBody>
      </p:sp>
      <p:sp>
        <p:nvSpPr>
          <p:cNvPr id="57347" name="Espace réservé du contenu 2"/>
          <p:cNvSpPr>
            <a:spLocks noGrp="1"/>
          </p:cNvSpPr>
          <p:nvPr>
            <p:ph sz="quarter" idx="1"/>
          </p:nvPr>
        </p:nvSpPr>
        <p:spPr>
          <a:xfrm>
            <a:off x="612000" y="1600009"/>
            <a:ext cx="8154720" cy="4496152"/>
          </a:xfrm>
        </p:spPr>
        <p:txBody>
          <a:bodyPr/>
          <a:lstStyle/>
          <a:p>
            <a:r>
              <a:rPr lang="fr-FR" smtClean="0"/>
              <a:t>Des idées reçues persistantes</a:t>
            </a:r>
          </a:p>
          <a:p>
            <a:r>
              <a:rPr lang="fr-FR" smtClean="0"/>
              <a:t>Phénomène multiforme</a:t>
            </a:r>
          </a:p>
          <a:p>
            <a:r>
              <a:rPr lang="fr-FR" smtClean="0"/>
              <a:t>Les termes pour le définir sont ambigus: souffre-douleur, bouc-émissaire, micro-violences, etc..</a:t>
            </a:r>
          </a:p>
          <a:p>
            <a:r>
              <a:rPr lang="fr-FR" smtClean="0"/>
              <a:t>Les motivations des harceleurs sont rarement compréhensibles pour la victime.</a:t>
            </a:r>
          </a:p>
          <a:p>
            <a:endParaRPr lang="fr-FR" smtClean="0"/>
          </a:p>
        </p:txBody>
      </p:sp>
    </p:spTree>
    <p:extLst>
      <p:ext uri="{BB962C8B-B14F-4D97-AF65-F5344CB8AC3E}">
        <p14:creationId xmlns:p14="http://schemas.microsoft.com/office/powerpoint/2010/main" val="29508736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re 1"/>
          <p:cNvSpPr>
            <a:spLocks noGrp="1"/>
          </p:cNvSpPr>
          <p:nvPr>
            <p:ph type="title"/>
          </p:nvPr>
        </p:nvSpPr>
        <p:spPr>
          <a:xfrm>
            <a:off x="612000" y="228985"/>
            <a:ext cx="8154720" cy="990824"/>
          </a:xfrm>
        </p:spPr>
        <p:txBody>
          <a:bodyPr/>
          <a:lstStyle/>
          <a:p>
            <a:r>
              <a:rPr lang="fr-FR" altLang="fr-FR" smtClean="0"/>
              <a:t>Processus du harcèlement</a:t>
            </a:r>
          </a:p>
        </p:txBody>
      </p:sp>
      <p:graphicFrame>
        <p:nvGraphicFramePr>
          <p:cNvPr id="7" name="Espace réservé du contenu 6"/>
          <p:cNvGraphicFramePr>
            <a:graphicFrameLocks noGrp="1"/>
          </p:cNvGraphicFramePr>
          <p:nvPr>
            <p:ph idx="1"/>
          </p:nvPr>
        </p:nvGraphicFramePr>
        <p:xfrm>
          <a:off x="684214" y="1773238"/>
          <a:ext cx="7775575" cy="42481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0180" name="Espace réservé du numéro de diapositive 4"/>
          <p:cNvSpPr>
            <a:spLocks noGrp="1"/>
          </p:cNvSpPr>
          <p:nvPr>
            <p:ph type="sldNum" sz="quarter" idx="12"/>
          </p:nvPr>
        </p:nvSpPr>
        <p:spPr bwMode="auto">
          <a:xfrm>
            <a:off x="6095520" y="6248817"/>
            <a:ext cx="2666880" cy="364358"/>
          </a:xfrm>
          <a:noFill/>
          <a:ln>
            <a:miter lim="800000"/>
            <a:headEnd/>
            <a:tailEnd/>
          </a:ln>
        </p:spPr>
        <p:txBody>
          <a:bodyPr wrap="square" numCol="1" compatLnSpc="1">
            <a:prstTxWarp prst="textNoShape">
              <a:avLst/>
            </a:prstTxWarp>
          </a:bodyPr>
          <a:lstStyle/>
          <a:p>
            <a:pPr algn="l"/>
            <a:r>
              <a:rPr lang="fr-FR" altLang="fr-FR" sz="900">
                <a:solidFill>
                  <a:schemeClr val="tx1"/>
                </a:solidFill>
                <a:latin typeface="Calibri" pitchFamily="34" charset="0"/>
              </a:rPr>
              <a:t>Page </a:t>
            </a:r>
            <a:fld id="{B679606B-EF81-4F3C-ABF1-D557D7F3F97B}" type="slidenum">
              <a:rPr lang="fr-FR" altLang="fr-FR" sz="900">
                <a:solidFill>
                  <a:schemeClr val="tx1"/>
                </a:solidFill>
                <a:latin typeface="Calibri" pitchFamily="34" charset="0"/>
              </a:rPr>
              <a:pPr algn="l"/>
              <a:t>28</a:t>
            </a:fld>
            <a:endParaRPr lang="fr-FR" altLang="fr-FR" sz="900">
              <a:solidFill>
                <a:schemeClr val="tx1"/>
              </a:solidFill>
              <a:latin typeface="Calibri" pitchFamily="34" charset="0"/>
            </a:endParaRPr>
          </a:p>
        </p:txBody>
      </p:sp>
      <p:sp>
        <p:nvSpPr>
          <p:cNvPr id="50181" name="ZoneTexte 8"/>
          <p:cNvSpPr txBox="1">
            <a:spLocks noChangeArrowheads="1"/>
          </p:cNvSpPr>
          <p:nvPr/>
        </p:nvSpPr>
        <p:spPr bwMode="auto">
          <a:xfrm>
            <a:off x="4066560" y="1337901"/>
            <a:ext cx="1440000" cy="522774"/>
          </a:xfrm>
          <a:prstGeom prst="rect">
            <a:avLst/>
          </a:prstGeom>
          <a:noFill/>
          <a:ln w="9525">
            <a:solidFill>
              <a:schemeClr val="accent1"/>
            </a:solidFill>
            <a:miter lim="800000"/>
            <a:headEnd/>
            <a:tailEnd/>
          </a:ln>
        </p:spPr>
        <p:txBody>
          <a:bodyPr lIns="91430" tIns="45715" rIns="91430" bIns="45715">
            <a:spAutoFit/>
          </a:bodyPr>
          <a:lstStyle/>
          <a:p>
            <a:r>
              <a:rPr lang="fr-FR" altLang="fr-FR" sz="2800">
                <a:solidFill>
                  <a:srgbClr val="0062A8"/>
                </a:solidFill>
              </a:rPr>
              <a:t>Victime</a:t>
            </a:r>
          </a:p>
        </p:txBody>
      </p:sp>
      <p:sp>
        <p:nvSpPr>
          <p:cNvPr id="50182" name="ZoneTexte 9"/>
          <p:cNvSpPr txBox="1">
            <a:spLocks noChangeArrowheads="1"/>
          </p:cNvSpPr>
          <p:nvPr/>
        </p:nvSpPr>
        <p:spPr bwMode="auto">
          <a:xfrm>
            <a:off x="540000" y="5589227"/>
            <a:ext cx="1728000" cy="522774"/>
          </a:xfrm>
          <a:prstGeom prst="rect">
            <a:avLst/>
          </a:prstGeom>
          <a:noFill/>
          <a:ln w="9525">
            <a:solidFill>
              <a:schemeClr val="accent1"/>
            </a:solidFill>
            <a:miter lim="800000"/>
            <a:headEnd/>
            <a:tailEnd/>
          </a:ln>
        </p:spPr>
        <p:txBody>
          <a:bodyPr lIns="91430" tIns="45715" rIns="91430" bIns="45715">
            <a:spAutoFit/>
          </a:bodyPr>
          <a:lstStyle/>
          <a:p>
            <a:r>
              <a:rPr lang="fr-FR" altLang="fr-FR" sz="2800">
                <a:solidFill>
                  <a:srgbClr val="0062A8"/>
                </a:solidFill>
              </a:rPr>
              <a:t>Témoins</a:t>
            </a:r>
          </a:p>
        </p:txBody>
      </p:sp>
      <p:sp>
        <p:nvSpPr>
          <p:cNvPr id="50183" name="ZoneTexte 10"/>
          <p:cNvSpPr txBox="1">
            <a:spLocks noChangeArrowheads="1"/>
          </p:cNvSpPr>
          <p:nvPr/>
        </p:nvSpPr>
        <p:spPr bwMode="auto">
          <a:xfrm>
            <a:off x="7093440" y="5574826"/>
            <a:ext cx="1800000" cy="528535"/>
          </a:xfrm>
          <a:prstGeom prst="rect">
            <a:avLst/>
          </a:prstGeom>
          <a:noFill/>
          <a:ln w="9525">
            <a:solidFill>
              <a:schemeClr val="accent1"/>
            </a:solidFill>
            <a:miter lim="800000"/>
            <a:headEnd/>
            <a:tailEnd/>
          </a:ln>
        </p:spPr>
        <p:txBody>
          <a:bodyPr lIns="91430" tIns="45715" rIns="91430" bIns="45715">
            <a:spAutoFit/>
          </a:bodyPr>
          <a:lstStyle/>
          <a:p>
            <a:r>
              <a:rPr lang="fr-FR" altLang="fr-FR" sz="2800">
                <a:solidFill>
                  <a:srgbClr val="0062A8"/>
                </a:solidFill>
              </a:rPr>
              <a:t>Auteur(s)</a:t>
            </a:r>
          </a:p>
        </p:txBody>
      </p:sp>
      <p:sp>
        <p:nvSpPr>
          <p:cNvPr id="50184" name="ZoneTexte 2"/>
          <p:cNvSpPr txBox="1">
            <a:spLocks noChangeArrowheads="1"/>
          </p:cNvSpPr>
          <p:nvPr/>
        </p:nvSpPr>
        <p:spPr bwMode="auto">
          <a:xfrm>
            <a:off x="324001" y="1196766"/>
            <a:ext cx="2518560" cy="3416310"/>
          </a:xfrm>
          <a:prstGeom prst="rect">
            <a:avLst/>
          </a:prstGeom>
          <a:noFill/>
          <a:ln w="9525">
            <a:solidFill>
              <a:srgbClr val="000000"/>
            </a:solidFill>
            <a:miter lim="800000"/>
            <a:headEnd/>
            <a:tailEnd/>
          </a:ln>
        </p:spPr>
        <p:txBody>
          <a:bodyPr lIns="91430" tIns="45715" rIns="91430" bIns="45715">
            <a:spAutoFit/>
          </a:bodyPr>
          <a:lstStyle/>
          <a:p>
            <a:pPr>
              <a:buFont typeface="Wingdings" pitchFamily="2" charset="2"/>
              <a:buNone/>
            </a:pPr>
            <a:r>
              <a:rPr lang="fr-FR" altLang="fr-FR">
                <a:solidFill>
                  <a:srgbClr val="97104A"/>
                </a:solidFill>
                <a:ea typeface="SimSun" pitchFamily="2" charset="-122"/>
                <a:cs typeface="Calibri" pitchFamily="34" charset="0"/>
              </a:rPr>
              <a:t>Les supporteurs : </a:t>
            </a:r>
            <a:r>
              <a:rPr lang="fr-FR" altLang="fr-FR">
                <a:solidFill>
                  <a:srgbClr val="000000"/>
                </a:solidFill>
                <a:ea typeface="SimSun" pitchFamily="2" charset="-122"/>
                <a:cs typeface="Calibri" pitchFamily="34" charset="0"/>
              </a:rPr>
              <a:t>renforcent le harcèlement (assistants, rires, gestes encourageant, attroupement...),</a:t>
            </a:r>
            <a:endParaRPr lang="fr-FR" altLang="fr-FR">
              <a:solidFill>
                <a:srgbClr val="008080"/>
              </a:solidFill>
              <a:ea typeface="SimSun" pitchFamily="2" charset="-122"/>
              <a:cs typeface="Calibri" pitchFamily="34" charset="0"/>
            </a:endParaRPr>
          </a:p>
          <a:p>
            <a:pPr>
              <a:buFont typeface="Wingdings" pitchFamily="2" charset="2"/>
              <a:buNone/>
            </a:pPr>
            <a:r>
              <a:rPr lang="fr-FR" altLang="fr-FR">
                <a:solidFill>
                  <a:srgbClr val="97104A"/>
                </a:solidFill>
                <a:ea typeface="SimSun" pitchFamily="2" charset="-122"/>
                <a:cs typeface="Calibri" pitchFamily="34" charset="0"/>
              </a:rPr>
              <a:t>Les défenseurs : </a:t>
            </a:r>
            <a:r>
              <a:rPr lang="fr-FR" altLang="fr-FR">
                <a:solidFill>
                  <a:srgbClr val="000000"/>
                </a:solidFill>
                <a:ea typeface="SimSun" pitchFamily="2" charset="-122"/>
                <a:cs typeface="Calibri" pitchFamily="34" charset="0"/>
              </a:rPr>
              <a:t>vont se porter spontanément au secours des victimes,</a:t>
            </a:r>
          </a:p>
          <a:p>
            <a:pPr>
              <a:buFont typeface="Wingdings" pitchFamily="2" charset="2"/>
              <a:buNone/>
            </a:pPr>
            <a:r>
              <a:rPr lang="fr-FR" altLang="fr-FR">
                <a:solidFill>
                  <a:srgbClr val="97104A"/>
                </a:solidFill>
                <a:ea typeface="SimSun" pitchFamily="2" charset="-122"/>
                <a:cs typeface="Calibri" pitchFamily="34" charset="0"/>
              </a:rPr>
              <a:t>Les outsiders : </a:t>
            </a:r>
            <a:r>
              <a:rPr lang="fr-FR" altLang="fr-FR">
                <a:solidFill>
                  <a:srgbClr val="000000"/>
                </a:solidFill>
                <a:ea typeface="SimSun" pitchFamily="2" charset="-122"/>
                <a:cs typeface="Calibri" pitchFamily="34" charset="0"/>
              </a:rPr>
              <a:t>restent en retrait sans se positionner</a:t>
            </a:r>
            <a:r>
              <a:rPr lang="fr-FR" altLang="fr-FR">
                <a:ea typeface="SimSun" pitchFamily="2" charset="-122"/>
                <a:cs typeface="Calibri" pitchFamily="34" charset="0"/>
              </a:rPr>
              <a:t>.</a:t>
            </a:r>
          </a:p>
        </p:txBody>
      </p:sp>
    </p:spTree>
    <p:extLst>
      <p:ext uri="{BB962C8B-B14F-4D97-AF65-F5344CB8AC3E}">
        <p14:creationId xmlns:p14="http://schemas.microsoft.com/office/powerpoint/2010/main" val="31669106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re 1"/>
          <p:cNvSpPr>
            <a:spLocks noGrp="1"/>
          </p:cNvSpPr>
          <p:nvPr>
            <p:ph type="title"/>
          </p:nvPr>
        </p:nvSpPr>
        <p:spPr/>
        <p:txBody>
          <a:bodyPr/>
          <a:lstStyle/>
          <a:p>
            <a:r>
              <a:rPr lang="fr-FR" altLang="fr-FR" smtClean="0"/>
              <a:t>Les conséquences du harcèlement sur le court terme (quelques semaines ou mois)</a:t>
            </a:r>
          </a:p>
        </p:txBody>
      </p:sp>
      <p:graphicFrame>
        <p:nvGraphicFramePr>
          <p:cNvPr id="5" name="Espace réservé du contenu 4"/>
          <p:cNvGraphicFramePr>
            <a:graphicFrameLocks noGrp="1"/>
          </p:cNvGraphicFramePr>
          <p:nvPr>
            <p:ph idx="1"/>
          </p:nvPr>
        </p:nvGraphicFramePr>
        <p:xfrm>
          <a:off x="684213" y="1773238"/>
          <a:ext cx="7775576" cy="3584575"/>
        </p:xfrm>
        <a:graphic>
          <a:graphicData uri="http://schemas.openxmlformats.org/drawingml/2006/table">
            <a:tbl>
              <a:tblPr firstRow="1" bandRow="1">
                <a:tableStyleId>{5C22544A-7EE6-4342-B048-85BDC9FD1C3A}</a:tableStyleId>
              </a:tblPr>
              <a:tblGrid>
                <a:gridCol w="3887788"/>
                <a:gridCol w="3887788"/>
              </a:tblGrid>
              <a:tr h="640103">
                <a:tc>
                  <a:txBody>
                    <a:bodyPr/>
                    <a:lstStyle/>
                    <a:p>
                      <a:pPr algn="ctr"/>
                      <a:r>
                        <a:rPr lang="fr-FR" sz="1800" dirty="0" smtClean="0"/>
                        <a:t>VICTIME</a:t>
                      </a:r>
                    </a:p>
                    <a:p>
                      <a:pPr algn="ctr"/>
                      <a:r>
                        <a:rPr lang="fr-FR" sz="1800" dirty="0" smtClean="0"/>
                        <a:t>COURT TERME</a:t>
                      </a:r>
                      <a:endParaRPr lang="fr-FR" sz="1800" dirty="0"/>
                    </a:p>
                  </a:txBody>
                  <a:tcPr marT="45722" marB="45722"/>
                </a:tc>
                <a:tc>
                  <a:txBody>
                    <a:bodyPr/>
                    <a:lstStyle/>
                    <a:p>
                      <a:pPr algn="ctr"/>
                      <a:r>
                        <a:rPr lang="fr-FR" sz="1800" dirty="0" smtClean="0"/>
                        <a:t>AUTEUR</a:t>
                      </a:r>
                    </a:p>
                    <a:p>
                      <a:pPr algn="ctr"/>
                      <a:r>
                        <a:rPr lang="fr-FR" sz="1800" dirty="0" smtClean="0"/>
                        <a:t>COURT TERME</a:t>
                      </a:r>
                      <a:endParaRPr lang="fr-FR" sz="1800" dirty="0"/>
                    </a:p>
                  </a:txBody>
                  <a:tcPr marT="45722" marB="45722"/>
                </a:tc>
              </a:tr>
              <a:tr h="2944472">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2400" b="1" i="0" u="none" strike="noStrike" cap="none" normalizeH="0" baseline="0" dirty="0" smtClean="0">
                          <a:ln>
                            <a:noFill/>
                          </a:ln>
                          <a:solidFill>
                            <a:schemeClr val="tx1"/>
                          </a:solidFill>
                          <a:effectLst/>
                          <a:latin typeface="Calibri" pitchFamily="34" charset="0"/>
                        </a:rPr>
                        <a:t>Absentéisme et décrochage scolaire</a:t>
                      </a:r>
                      <a:r>
                        <a:rPr kumimoji="0" lang="fr-FR" sz="2400" b="0" i="0" u="none" strike="noStrike" cap="none" normalizeH="0" baseline="0" dirty="0" smtClean="0">
                          <a:ln>
                            <a:noFill/>
                          </a:ln>
                          <a:solidFill>
                            <a:schemeClr val="tx1"/>
                          </a:solidFill>
                          <a:effectLst/>
                          <a:latin typeface="Calibri" pitchFamily="34" charset="0"/>
                        </a:rPr>
                        <a:t> </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2400" b="1" i="0" u="none" strike="noStrike" cap="none" normalizeH="0" baseline="0" dirty="0" smtClean="0">
                          <a:ln>
                            <a:noFill/>
                          </a:ln>
                          <a:solidFill>
                            <a:schemeClr val="tx1"/>
                          </a:solidFill>
                          <a:effectLst/>
                          <a:latin typeface="Calibri" pitchFamily="34" charset="0"/>
                        </a:rPr>
                        <a:t>L’indisponibilité psychique </a:t>
                      </a:r>
                      <a:r>
                        <a:rPr kumimoji="0" lang="fr-FR" sz="2400" b="0" i="0" u="none" strike="noStrike" cap="none" normalizeH="0" baseline="0" dirty="0" smtClean="0">
                          <a:ln>
                            <a:noFill/>
                          </a:ln>
                          <a:solidFill>
                            <a:schemeClr val="tx1"/>
                          </a:solidFill>
                          <a:effectLst/>
                          <a:latin typeface="Calibri" pitchFamily="34" charset="0"/>
                        </a:rPr>
                        <a:t> </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2400" b="1" i="0" u="none" strike="noStrike" cap="none" normalizeH="0" baseline="0" dirty="0" smtClean="0">
                          <a:ln>
                            <a:noFill/>
                          </a:ln>
                          <a:solidFill>
                            <a:schemeClr val="tx1"/>
                          </a:solidFill>
                          <a:effectLst/>
                          <a:latin typeface="Calibri" pitchFamily="34" charset="0"/>
                        </a:rPr>
                        <a:t>Le sentiment d’abandon </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2400" b="1" i="0" u="none" strike="noStrike" cap="none" normalizeH="0" baseline="0" dirty="0" smtClean="0">
                          <a:ln>
                            <a:noFill/>
                          </a:ln>
                          <a:solidFill>
                            <a:schemeClr val="tx1"/>
                          </a:solidFill>
                          <a:effectLst/>
                          <a:latin typeface="Calibri" pitchFamily="34" charset="0"/>
                        </a:rPr>
                        <a:t>Troubles du métabolisme et du comportement  </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2400" b="1" i="0" u="none" strike="noStrike" cap="none" normalizeH="0" baseline="0" dirty="0" smtClean="0">
                          <a:ln>
                            <a:noFill/>
                          </a:ln>
                          <a:solidFill>
                            <a:schemeClr val="tx1"/>
                          </a:solidFill>
                          <a:effectLst/>
                          <a:latin typeface="Calibri" pitchFamily="34" charset="0"/>
                        </a:rPr>
                        <a:t>Isolement relationnel</a:t>
                      </a:r>
                      <a:endParaRPr lang="fr-FR" sz="2400" dirty="0"/>
                    </a:p>
                  </a:txBody>
                  <a:tcPr marT="45722" marB="45722"/>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fr-FR" sz="2400" b="1" i="0" u="none" strike="noStrike" cap="none" normalizeH="0" baseline="0" dirty="0" smtClean="0">
                        <a:ln>
                          <a:noFill/>
                        </a:ln>
                        <a:solidFill>
                          <a:schemeClr val="tx1"/>
                        </a:solidFill>
                        <a:effectLst/>
                        <a:latin typeface="Calibri" pitchFamily="34" charset="0"/>
                      </a:endParaRPr>
                    </a:p>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fr-FR" sz="2400" b="1" i="0" u="none" strike="noStrike" cap="none" normalizeH="0" baseline="0" dirty="0" smtClean="0">
                        <a:ln>
                          <a:noFill/>
                        </a:ln>
                        <a:solidFill>
                          <a:schemeClr val="tx1"/>
                        </a:solidFill>
                        <a:effectLst/>
                        <a:latin typeface="Calibri" pitchFamily="34" charset="0"/>
                      </a:endParaRP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2400" b="1" i="0" u="none" strike="noStrike" cap="none" normalizeH="0" baseline="0" dirty="0" smtClean="0">
                          <a:ln>
                            <a:noFill/>
                          </a:ln>
                          <a:solidFill>
                            <a:schemeClr val="tx1"/>
                          </a:solidFill>
                          <a:effectLst/>
                          <a:latin typeface="Calibri" pitchFamily="34" charset="0"/>
                        </a:rPr>
                        <a:t>Manque d’empathie  </a:t>
                      </a:r>
                      <a:endParaRPr kumimoji="0" lang="fr-FR" sz="2400" b="0" i="0" u="none" strike="noStrike" cap="none" normalizeH="0" baseline="0" dirty="0" smtClean="0">
                        <a:ln>
                          <a:noFill/>
                        </a:ln>
                        <a:solidFill>
                          <a:schemeClr val="tx1"/>
                        </a:solidFill>
                        <a:effectLst/>
                        <a:latin typeface="Calibri" pitchFamily="34" charset="0"/>
                      </a:endParaRP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2400" b="1" i="0" u="none" strike="noStrike" cap="none" normalizeH="0" baseline="0" dirty="0" smtClean="0">
                          <a:ln>
                            <a:noFill/>
                          </a:ln>
                          <a:solidFill>
                            <a:schemeClr val="tx1"/>
                          </a:solidFill>
                          <a:effectLst/>
                          <a:latin typeface="Calibri" pitchFamily="34" charset="0"/>
                        </a:rPr>
                        <a:t>Rapport  à la violence </a:t>
                      </a:r>
                      <a:endParaRPr kumimoji="0" lang="fr-FR" sz="2400" b="0" i="0" u="none" strike="noStrike" cap="none" normalizeH="0" baseline="0" dirty="0" smtClean="0">
                        <a:ln>
                          <a:noFill/>
                        </a:ln>
                        <a:solidFill>
                          <a:schemeClr val="tx1"/>
                        </a:solidFill>
                        <a:effectLst/>
                        <a:latin typeface="Calibri" pitchFamily="34" charset="0"/>
                      </a:endParaRPr>
                    </a:p>
                    <a:p>
                      <a:endParaRPr lang="fr-FR" sz="1800" dirty="0"/>
                    </a:p>
                  </a:txBody>
                  <a:tcPr marT="45722" marB="45722"/>
                </a:tc>
              </a:tr>
            </a:tbl>
          </a:graphicData>
        </a:graphic>
      </p:graphicFrame>
      <p:sp>
        <p:nvSpPr>
          <p:cNvPr id="16398" name="Espace réservé du numéro de diapositive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60000"/>
              </a:spcBef>
              <a:spcAft>
                <a:spcPct val="40000"/>
              </a:spcAft>
              <a:buClr>
                <a:srgbClr val="187763"/>
              </a:buClr>
              <a:buFont typeface="Wingdings" pitchFamily="2" charset="2"/>
              <a:buChar char="n"/>
              <a:defRPr sz="1700" b="1">
                <a:solidFill>
                  <a:srgbClr val="97104A"/>
                </a:solidFill>
                <a:latin typeface="Calibri" pitchFamily="34" charset="0"/>
                <a:cs typeface="Arial" charset="0"/>
              </a:defRPr>
            </a:lvl1pPr>
            <a:lvl2pPr marL="742950" indent="-285750" eaLnBrk="0" hangingPunct="0">
              <a:spcBef>
                <a:spcPct val="20000"/>
              </a:spcBef>
              <a:buFont typeface="Wingdings" pitchFamily="2" charset="2"/>
              <a:buChar char=""/>
              <a:defRPr sz="1400">
                <a:solidFill>
                  <a:schemeClr val="tx1"/>
                </a:solidFill>
                <a:latin typeface="Calibri" pitchFamily="34" charset="0"/>
                <a:cs typeface="Arial" charset="0"/>
              </a:defRPr>
            </a:lvl2pPr>
            <a:lvl3pPr marL="1143000" indent="-228600" eaLnBrk="0" hangingPunct="0">
              <a:spcBef>
                <a:spcPct val="20000"/>
              </a:spcBef>
              <a:buClr>
                <a:srgbClr val="187763"/>
              </a:buClr>
              <a:buFont typeface="Calibri" pitchFamily="34" charset="0"/>
              <a:buChar char="–"/>
              <a:tabLst>
                <a:tab pos="620713" algn="l"/>
              </a:tabLst>
              <a:defRPr sz="1200">
                <a:solidFill>
                  <a:schemeClr val="tx1"/>
                </a:solidFill>
                <a:latin typeface="Calibri" pitchFamily="34" charset="0"/>
                <a:cs typeface="Arial" charset="0"/>
              </a:defRPr>
            </a:lvl3pPr>
            <a:lvl4pPr marL="1600200" indent="-228600" eaLnBrk="0" hangingPunct="0">
              <a:spcBef>
                <a:spcPct val="20000"/>
              </a:spcBef>
              <a:buClr>
                <a:srgbClr val="187763"/>
              </a:buClr>
              <a:buFont typeface="Arial" charset="0"/>
              <a:buChar char="–"/>
              <a:defRPr sz="1100">
                <a:solidFill>
                  <a:schemeClr val="tx1"/>
                </a:solidFill>
                <a:latin typeface="Calibri" pitchFamily="34" charset="0"/>
                <a:cs typeface="Arial" charset="0"/>
              </a:defRPr>
            </a:lvl4pPr>
            <a:lvl5pPr marL="2057400" indent="-228600" eaLnBrk="0" hangingPunct="0">
              <a:spcBef>
                <a:spcPct val="20000"/>
              </a:spcBef>
              <a:buFont typeface="Arial" charset="0"/>
              <a:buChar char="»"/>
              <a:tabLst>
                <a:tab pos="809625" algn="l"/>
              </a:tabLst>
              <a:defRPr sz="1100">
                <a:solidFill>
                  <a:schemeClr val="tx1"/>
                </a:solidFill>
                <a:latin typeface="Calibri" pitchFamily="34" charset="0"/>
                <a:cs typeface="Arial" charset="0"/>
              </a:defRPr>
            </a:lvl5pPr>
            <a:lvl6pPr marL="2514600" indent="-228600" eaLnBrk="0" fontAlgn="base" hangingPunct="0">
              <a:spcBef>
                <a:spcPct val="20000"/>
              </a:spcBef>
              <a:spcAft>
                <a:spcPct val="0"/>
              </a:spcAft>
              <a:buFont typeface="Arial" charset="0"/>
              <a:buChar char="»"/>
              <a:tabLst>
                <a:tab pos="809625" algn="l"/>
              </a:tabLst>
              <a:defRPr sz="1100">
                <a:solidFill>
                  <a:schemeClr val="tx1"/>
                </a:solidFill>
                <a:latin typeface="Calibri" pitchFamily="34" charset="0"/>
                <a:cs typeface="Arial" charset="0"/>
              </a:defRPr>
            </a:lvl6pPr>
            <a:lvl7pPr marL="2971800" indent="-228600" eaLnBrk="0" fontAlgn="base" hangingPunct="0">
              <a:spcBef>
                <a:spcPct val="20000"/>
              </a:spcBef>
              <a:spcAft>
                <a:spcPct val="0"/>
              </a:spcAft>
              <a:buFont typeface="Arial" charset="0"/>
              <a:buChar char="»"/>
              <a:tabLst>
                <a:tab pos="809625" algn="l"/>
              </a:tabLst>
              <a:defRPr sz="1100">
                <a:solidFill>
                  <a:schemeClr val="tx1"/>
                </a:solidFill>
                <a:latin typeface="Calibri" pitchFamily="34" charset="0"/>
                <a:cs typeface="Arial" charset="0"/>
              </a:defRPr>
            </a:lvl7pPr>
            <a:lvl8pPr marL="3429000" indent="-228600" eaLnBrk="0" fontAlgn="base" hangingPunct="0">
              <a:spcBef>
                <a:spcPct val="20000"/>
              </a:spcBef>
              <a:spcAft>
                <a:spcPct val="0"/>
              </a:spcAft>
              <a:buFont typeface="Arial" charset="0"/>
              <a:buChar char="»"/>
              <a:tabLst>
                <a:tab pos="809625" algn="l"/>
              </a:tabLst>
              <a:defRPr sz="1100">
                <a:solidFill>
                  <a:schemeClr val="tx1"/>
                </a:solidFill>
                <a:latin typeface="Calibri" pitchFamily="34" charset="0"/>
                <a:cs typeface="Arial" charset="0"/>
              </a:defRPr>
            </a:lvl8pPr>
            <a:lvl9pPr marL="3886200" indent="-228600" eaLnBrk="0" fontAlgn="base" hangingPunct="0">
              <a:spcBef>
                <a:spcPct val="20000"/>
              </a:spcBef>
              <a:spcAft>
                <a:spcPct val="0"/>
              </a:spcAft>
              <a:buFont typeface="Arial" charset="0"/>
              <a:buChar char="»"/>
              <a:tabLst>
                <a:tab pos="809625" algn="l"/>
              </a:tabLst>
              <a:defRPr sz="1100">
                <a:solidFill>
                  <a:schemeClr val="tx1"/>
                </a:solidFill>
                <a:latin typeface="Calibri" pitchFamily="34" charset="0"/>
                <a:cs typeface="Arial" charset="0"/>
              </a:defRPr>
            </a:lvl9pPr>
          </a:lstStyle>
          <a:p>
            <a:pPr eaLnBrk="1" hangingPunct="1">
              <a:spcBef>
                <a:spcPct val="0"/>
              </a:spcBef>
              <a:spcAft>
                <a:spcPct val="0"/>
              </a:spcAft>
              <a:buClrTx/>
              <a:buFontTx/>
              <a:buNone/>
            </a:pPr>
            <a:r>
              <a:rPr lang="fr-FR" altLang="fr-FR" sz="900" b="0" smtClean="0">
                <a:solidFill>
                  <a:schemeClr val="tx1"/>
                </a:solidFill>
              </a:rPr>
              <a:t>Page </a:t>
            </a:r>
            <a:fld id="{B2216FE0-7A8F-483E-862A-5AC83EEB0632}" type="slidenum">
              <a:rPr lang="fr-FR" altLang="fr-FR" sz="900" b="0" smtClean="0">
                <a:solidFill>
                  <a:schemeClr val="tx1"/>
                </a:solidFill>
              </a:rPr>
              <a:pPr eaLnBrk="1" hangingPunct="1">
                <a:spcBef>
                  <a:spcPct val="0"/>
                </a:spcBef>
                <a:spcAft>
                  <a:spcPct val="0"/>
                </a:spcAft>
                <a:buClrTx/>
                <a:buFontTx/>
                <a:buNone/>
              </a:pPr>
              <a:t>29</a:t>
            </a:fld>
            <a:endParaRPr lang="fr-FR" altLang="fr-FR" sz="900" b="0" smtClean="0">
              <a:solidFill>
                <a:schemeClr val="tx1"/>
              </a:solidFill>
            </a:endParaRPr>
          </a:p>
        </p:txBody>
      </p:sp>
    </p:spTree>
    <p:extLst>
      <p:ext uri="{BB962C8B-B14F-4D97-AF65-F5344CB8AC3E}">
        <p14:creationId xmlns:p14="http://schemas.microsoft.com/office/powerpoint/2010/main" val="4574113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326245" y="97364"/>
            <a:ext cx="8134187" cy="66440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26534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re 1"/>
          <p:cNvSpPr>
            <a:spLocks noGrp="1"/>
          </p:cNvSpPr>
          <p:nvPr>
            <p:ph type="title"/>
          </p:nvPr>
        </p:nvSpPr>
        <p:spPr>
          <a:xfrm>
            <a:off x="684213" y="115888"/>
            <a:ext cx="7775575" cy="1352550"/>
          </a:xfrm>
        </p:spPr>
        <p:txBody>
          <a:bodyPr/>
          <a:lstStyle/>
          <a:p>
            <a:r>
              <a:rPr lang="fr-FR" altLang="fr-FR" smtClean="0"/>
              <a:t>Les conséquences du harcèlement sur le moyen(Entre 1 et 5 ans) et long termes (plus de 5 ans)</a:t>
            </a:r>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700841068"/>
              </p:ext>
            </p:extLst>
          </p:nvPr>
        </p:nvGraphicFramePr>
        <p:xfrm>
          <a:off x="395536" y="2708920"/>
          <a:ext cx="7775576" cy="2706687"/>
        </p:xfrm>
        <a:graphic>
          <a:graphicData uri="http://schemas.openxmlformats.org/drawingml/2006/table">
            <a:tbl>
              <a:tblPr firstRow="1" bandRow="1">
                <a:tableStyleId>{5C22544A-7EE6-4342-B048-85BDC9FD1C3A}</a:tableStyleId>
              </a:tblPr>
              <a:tblGrid>
                <a:gridCol w="3887788"/>
                <a:gridCol w="3887788"/>
              </a:tblGrid>
              <a:tr h="640095">
                <a:tc>
                  <a:txBody>
                    <a:bodyPr/>
                    <a:lstStyle/>
                    <a:p>
                      <a:pPr algn="ctr"/>
                      <a:r>
                        <a:rPr lang="fr-FR" sz="1800" dirty="0" smtClean="0"/>
                        <a:t>VICTIME</a:t>
                      </a:r>
                    </a:p>
                    <a:p>
                      <a:pPr algn="ctr"/>
                      <a:r>
                        <a:rPr lang="fr-FR" sz="1800" dirty="0" smtClean="0"/>
                        <a:t>MOYEN ET LONG TERMES</a:t>
                      </a:r>
                      <a:endParaRPr lang="fr-FR" sz="1800" dirty="0"/>
                    </a:p>
                  </a:txBody>
                  <a:tcPr marT="45721" marB="45721"/>
                </a:tc>
                <a:tc>
                  <a:txBody>
                    <a:bodyPr/>
                    <a:lstStyle/>
                    <a:p>
                      <a:pPr algn="ctr"/>
                      <a:r>
                        <a:rPr lang="fr-FR" sz="1800" dirty="0" smtClean="0"/>
                        <a:t>AUTEUR</a:t>
                      </a:r>
                    </a:p>
                    <a:p>
                      <a:pPr algn="ctr"/>
                      <a:r>
                        <a:rPr lang="fr-FR" sz="1800" dirty="0" smtClean="0"/>
                        <a:t>MOYEN ET LONG TERMES</a:t>
                      </a:r>
                      <a:endParaRPr lang="fr-FR" sz="1800" dirty="0"/>
                    </a:p>
                  </a:txBody>
                  <a:tcPr marT="45721" marB="45721"/>
                </a:tc>
              </a:tr>
              <a:tr h="2066592">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2400" b="1" i="0" u="none" strike="noStrike" cap="none" normalizeH="0" baseline="0" dirty="0" smtClean="0">
                          <a:ln>
                            <a:noFill/>
                          </a:ln>
                          <a:solidFill>
                            <a:schemeClr val="tx1"/>
                          </a:solidFill>
                          <a:effectLst/>
                          <a:latin typeface="Calibri" pitchFamily="34" charset="0"/>
                        </a:rPr>
                        <a:t>Troubles </a:t>
                      </a:r>
                      <a:r>
                        <a:rPr kumimoji="0" lang="fr-FR" sz="2400" b="1" i="0" u="none" strike="noStrike" cap="none" normalizeH="0" baseline="0" dirty="0" err="1" smtClean="0">
                          <a:ln>
                            <a:noFill/>
                          </a:ln>
                          <a:solidFill>
                            <a:schemeClr val="tx1"/>
                          </a:solidFill>
                          <a:effectLst/>
                          <a:latin typeface="Calibri" pitchFamily="34" charset="0"/>
                        </a:rPr>
                        <a:t>anxio</a:t>
                      </a:r>
                      <a:r>
                        <a:rPr kumimoji="0" lang="fr-FR" sz="2400" b="1" i="0" u="none" strike="noStrike" cap="none" normalizeH="0" baseline="0" dirty="0" smtClean="0">
                          <a:ln>
                            <a:noFill/>
                          </a:ln>
                          <a:solidFill>
                            <a:schemeClr val="tx1"/>
                          </a:solidFill>
                          <a:effectLst/>
                          <a:latin typeface="Calibri" pitchFamily="34" charset="0"/>
                        </a:rPr>
                        <a:t>-dépressifs </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2400" b="1" i="0" u="none" strike="noStrike" cap="none" normalizeH="0" baseline="0" dirty="0" smtClean="0">
                          <a:ln>
                            <a:noFill/>
                          </a:ln>
                          <a:solidFill>
                            <a:schemeClr val="tx1"/>
                          </a:solidFill>
                          <a:effectLst/>
                          <a:latin typeface="Calibri" pitchFamily="34" charset="0"/>
                        </a:rPr>
                        <a:t>Comportement suicidaire  </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2400" b="1" i="0" u="none" strike="noStrike" cap="none" normalizeH="0" baseline="0" dirty="0" smtClean="0">
                          <a:ln>
                            <a:noFill/>
                          </a:ln>
                          <a:solidFill>
                            <a:schemeClr val="tx1"/>
                          </a:solidFill>
                          <a:effectLst/>
                          <a:latin typeface="Calibri" pitchFamily="34" charset="0"/>
                        </a:rPr>
                        <a:t>Comportements violents  </a:t>
                      </a:r>
                      <a:r>
                        <a:rPr kumimoji="0" lang="fr-FR" sz="2400" b="0" i="0" u="none" strike="noStrike" cap="none" normalizeH="0" baseline="0" dirty="0" smtClean="0">
                          <a:ln>
                            <a:noFill/>
                          </a:ln>
                          <a:solidFill>
                            <a:schemeClr val="tx1"/>
                          </a:solidFill>
                          <a:effectLst/>
                          <a:latin typeface="Calibri" pitchFamily="34" charset="0"/>
                        </a:rPr>
                        <a:t/>
                      </a:r>
                      <a:br>
                        <a:rPr kumimoji="0" lang="fr-FR" sz="2400" b="0" i="0" u="none" strike="noStrike" cap="none" normalizeH="0" baseline="0" dirty="0" smtClean="0">
                          <a:ln>
                            <a:noFill/>
                          </a:ln>
                          <a:solidFill>
                            <a:schemeClr val="tx1"/>
                          </a:solidFill>
                          <a:effectLst/>
                          <a:latin typeface="Calibri" pitchFamily="34" charset="0"/>
                        </a:rPr>
                      </a:br>
                      <a:r>
                        <a:rPr kumimoji="0" lang="fr-FR" sz="2400" b="1" i="0" u="none" strike="noStrike" cap="none" normalizeH="0" baseline="0" dirty="0" smtClean="0">
                          <a:ln>
                            <a:noFill/>
                          </a:ln>
                          <a:solidFill>
                            <a:schemeClr val="tx1"/>
                          </a:solidFill>
                          <a:effectLst/>
                          <a:latin typeface="Calibri" pitchFamily="34" charset="0"/>
                        </a:rPr>
                        <a:t>Troubles de la socialisation</a:t>
                      </a:r>
                      <a:endParaRPr kumimoji="0" lang="fr-FR" sz="2400" b="0" i="0" u="none" strike="noStrike" cap="none" normalizeH="0" baseline="0" dirty="0" smtClean="0">
                        <a:ln>
                          <a:noFill/>
                        </a:ln>
                        <a:solidFill>
                          <a:schemeClr val="tx1"/>
                        </a:solidFill>
                        <a:effectLst/>
                        <a:latin typeface="Calibri" pitchFamily="34" charset="0"/>
                      </a:endParaRPr>
                    </a:p>
                    <a:p>
                      <a:endParaRPr lang="fr-FR" sz="2400" dirty="0"/>
                    </a:p>
                  </a:txBody>
                  <a:tcPr marT="45721" marB="45721"/>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2400" b="1" i="0" u="none" strike="noStrike" cap="none" normalizeH="0" baseline="0" dirty="0" smtClean="0">
                          <a:ln>
                            <a:noFill/>
                          </a:ln>
                          <a:solidFill>
                            <a:schemeClr val="tx1"/>
                          </a:solidFill>
                          <a:effectLst/>
                          <a:latin typeface="Calibri" pitchFamily="34" charset="0"/>
                        </a:rPr>
                        <a:t>Marginalisation</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2400" b="1" i="0" u="none" strike="noStrike" cap="none" normalizeH="0" baseline="0" dirty="0" smtClean="0">
                          <a:ln>
                            <a:noFill/>
                          </a:ln>
                          <a:solidFill>
                            <a:schemeClr val="tx1"/>
                          </a:solidFill>
                          <a:effectLst/>
                          <a:latin typeface="Calibri" pitchFamily="34" charset="0"/>
                        </a:rPr>
                        <a:t>Comportements violents</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2400" b="1" i="0" u="none" strike="noStrike" cap="none" normalizeH="0" baseline="0" dirty="0" smtClean="0">
                          <a:ln>
                            <a:noFill/>
                          </a:ln>
                          <a:solidFill>
                            <a:schemeClr val="tx1"/>
                          </a:solidFill>
                          <a:effectLst/>
                          <a:latin typeface="Calibri" pitchFamily="34" charset="0"/>
                        </a:rPr>
                        <a:t>Troubles de la socialisation</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2400" b="1" i="0" u="none" strike="noStrike" cap="none" normalizeH="0" baseline="0" dirty="0" smtClean="0">
                          <a:ln>
                            <a:noFill/>
                          </a:ln>
                          <a:solidFill>
                            <a:schemeClr val="tx1"/>
                          </a:solidFill>
                          <a:effectLst/>
                          <a:latin typeface="Calibri" pitchFamily="34" charset="0"/>
                        </a:rPr>
                        <a:t>Troubles psychiques</a:t>
                      </a:r>
                    </a:p>
                    <a:p>
                      <a:endParaRPr lang="fr-FR" sz="1800" dirty="0"/>
                    </a:p>
                  </a:txBody>
                  <a:tcPr marT="45721" marB="45721"/>
                </a:tc>
              </a:tr>
            </a:tbl>
          </a:graphicData>
        </a:graphic>
      </p:graphicFrame>
      <p:sp>
        <p:nvSpPr>
          <p:cNvPr id="17422" name="Espace réservé du numéro de diapositive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60000"/>
              </a:spcBef>
              <a:spcAft>
                <a:spcPct val="40000"/>
              </a:spcAft>
              <a:buClr>
                <a:srgbClr val="187763"/>
              </a:buClr>
              <a:buFont typeface="Wingdings" pitchFamily="2" charset="2"/>
              <a:buChar char="n"/>
              <a:defRPr sz="1700" b="1">
                <a:solidFill>
                  <a:srgbClr val="97104A"/>
                </a:solidFill>
                <a:latin typeface="Calibri" pitchFamily="34" charset="0"/>
                <a:cs typeface="Arial" charset="0"/>
              </a:defRPr>
            </a:lvl1pPr>
            <a:lvl2pPr marL="742950" indent="-285750" eaLnBrk="0" hangingPunct="0">
              <a:spcBef>
                <a:spcPct val="20000"/>
              </a:spcBef>
              <a:buFont typeface="Wingdings" pitchFamily="2" charset="2"/>
              <a:buChar char=""/>
              <a:defRPr sz="1400">
                <a:solidFill>
                  <a:schemeClr val="tx1"/>
                </a:solidFill>
                <a:latin typeface="Calibri" pitchFamily="34" charset="0"/>
                <a:cs typeface="Arial" charset="0"/>
              </a:defRPr>
            </a:lvl2pPr>
            <a:lvl3pPr marL="1143000" indent="-228600" eaLnBrk="0" hangingPunct="0">
              <a:spcBef>
                <a:spcPct val="20000"/>
              </a:spcBef>
              <a:buClr>
                <a:srgbClr val="187763"/>
              </a:buClr>
              <a:buFont typeface="Calibri" pitchFamily="34" charset="0"/>
              <a:buChar char="–"/>
              <a:tabLst>
                <a:tab pos="620713" algn="l"/>
              </a:tabLst>
              <a:defRPr sz="1200">
                <a:solidFill>
                  <a:schemeClr val="tx1"/>
                </a:solidFill>
                <a:latin typeface="Calibri" pitchFamily="34" charset="0"/>
                <a:cs typeface="Arial" charset="0"/>
              </a:defRPr>
            </a:lvl3pPr>
            <a:lvl4pPr marL="1600200" indent="-228600" eaLnBrk="0" hangingPunct="0">
              <a:spcBef>
                <a:spcPct val="20000"/>
              </a:spcBef>
              <a:buClr>
                <a:srgbClr val="187763"/>
              </a:buClr>
              <a:buFont typeface="Arial" charset="0"/>
              <a:buChar char="–"/>
              <a:defRPr sz="1100">
                <a:solidFill>
                  <a:schemeClr val="tx1"/>
                </a:solidFill>
                <a:latin typeface="Calibri" pitchFamily="34" charset="0"/>
                <a:cs typeface="Arial" charset="0"/>
              </a:defRPr>
            </a:lvl4pPr>
            <a:lvl5pPr marL="2057400" indent="-228600" eaLnBrk="0" hangingPunct="0">
              <a:spcBef>
                <a:spcPct val="20000"/>
              </a:spcBef>
              <a:buFont typeface="Arial" charset="0"/>
              <a:buChar char="»"/>
              <a:tabLst>
                <a:tab pos="809625" algn="l"/>
              </a:tabLst>
              <a:defRPr sz="1100">
                <a:solidFill>
                  <a:schemeClr val="tx1"/>
                </a:solidFill>
                <a:latin typeface="Calibri" pitchFamily="34" charset="0"/>
                <a:cs typeface="Arial" charset="0"/>
              </a:defRPr>
            </a:lvl5pPr>
            <a:lvl6pPr marL="2514600" indent="-228600" eaLnBrk="0" fontAlgn="base" hangingPunct="0">
              <a:spcBef>
                <a:spcPct val="20000"/>
              </a:spcBef>
              <a:spcAft>
                <a:spcPct val="0"/>
              </a:spcAft>
              <a:buFont typeface="Arial" charset="0"/>
              <a:buChar char="»"/>
              <a:tabLst>
                <a:tab pos="809625" algn="l"/>
              </a:tabLst>
              <a:defRPr sz="1100">
                <a:solidFill>
                  <a:schemeClr val="tx1"/>
                </a:solidFill>
                <a:latin typeface="Calibri" pitchFamily="34" charset="0"/>
                <a:cs typeface="Arial" charset="0"/>
              </a:defRPr>
            </a:lvl6pPr>
            <a:lvl7pPr marL="2971800" indent="-228600" eaLnBrk="0" fontAlgn="base" hangingPunct="0">
              <a:spcBef>
                <a:spcPct val="20000"/>
              </a:spcBef>
              <a:spcAft>
                <a:spcPct val="0"/>
              </a:spcAft>
              <a:buFont typeface="Arial" charset="0"/>
              <a:buChar char="»"/>
              <a:tabLst>
                <a:tab pos="809625" algn="l"/>
              </a:tabLst>
              <a:defRPr sz="1100">
                <a:solidFill>
                  <a:schemeClr val="tx1"/>
                </a:solidFill>
                <a:latin typeface="Calibri" pitchFamily="34" charset="0"/>
                <a:cs typeface="Arial" charset="0"/>
              </a:defRPr>
            </a:lvl7pPr>
            <a:lvl8pPr marL="3429000" indent="-228600" eaLnBrk="0" fontAlgn="base" hangingPunct="0">
              <a:spcBef>
                <a:spcPct val="20000"/>
              </a:spcBef>
              <a:spcAft>
                <a:spcPct val="0"/>
              </a:spcAft>
              <a:buFont typeface="Arial" charset="0"/>
              <a:buChar char="»"/>
              <a:tabLst>
                <a:tab pos="809625" algn="l"/>
              </a:tabLst>
              <a:defRPr sz="1100">
                <a:solidFill>
                  <a:schemeClr val="tx1"/>
                </a:solidFill>
                <a:latin typeface="Calibri" pitchFamily="34" charset="0"/>
                <a:cs typeface="Arial" charset="0"/>
              </a:defRPr>
            </a:lvl8pPr>
            <a:lvl9pPr marL="3886200" indent="-228600" eaLnBrk="0" fontAlgn="base" hangingPunct="0">
              <a:spcBef>
                <a:spcPct val="20000"/>
              </a:spcBef>
              <a:spcAft>
                <a:spcPct val="0"/>
              </a:spcAft>
              <a:buFont typeface="Arial" charset="0"/>
              <a:buChar char="»"/>
              <a:tabLst>
                <a:tab pos="809625" algn="l"/>
              </a:tabLst>
              <a:defRPr sz="1100">
                <a:solidFill>
                  <a:schemeClr val="tx1"/>
                </a:solidFill>
                <a:latin typeface="Calibri" pitchFamily="34" charset="0"/>
                <a:cs typeface="Arial" charset="0"/>
              </a:defRPr>
            </a:lvl9pPr>
          </a:lstStyle>
          <a:p>
            <a:pPr eaLnBrk="1" hangingPunct="1">
              <a:spcBef>
                <a:spcPct val="0"/>
              </a:spcBef>
              <a:spcAft>
                <a:spcPct val="0"/>
              </a:spcAft>
              <a:buClrTx/>
              <a:buFontTx/>
              <a:buNone/>
            </a:pPr>
            <a:r>
              <a:rPr lang="fr-FR" altLang="fr-FR" sz="900" b="0" smtClean="0">
                <a:solidFill>
                  <a:schemeClr val="tx1"/>
                </a:solidFill>
              </a:rPr>
              <a:t>Page </a:t>
            </a:r>
            <a:fld id="{0D30D5AF-9F57-4E30-A5D2-8D4C2FB7B8DE}" type="slidenum">
              <a:rPr lang="fr-FR" altLang="fr-FR" sz="900" b="0" smtClean="0">
                <a:solidFill>
                  <a:schemeClr val="tx1"/>
                </a:solidFill>
              </a:rPr>
              <a:pPr eaLnBrk="1" hangingPunct="1">
                <a:spcBef>
                  <a:spcPct val="0"/>
                </a:spcBef>
                <a:spcAft>
                  <a:spcPct val="0"/>
                </a:spcAft>
                <a:buClrTx/>
                <a:buFontTx/>
                <a:buNone/>
              </a:pPr>
              <a:t>30</a:t>
            </a:fld>
            <a:endParaRPr lang="fr-FR" altLang="fr-FR" sz="900" b="0" smtClean="0">
              <a:solidFill>
                <a:schemeClr val="tx1"/>
              </a:solidFill>
            </a:endParaRPr>
          </a:p>
        </p:txBody>
      </p:sp>
    </p:spTree>
    <p:extLst>
      <p:ext uri="{BB962C8B-B14F-4D97-AF65-F5344CB8AC3E}">
        <p14:creationId xmlns:p14="http://schemas.microsoft.com/office/powerpoint/2010/main" val="1111386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chemeClr val="accent5"/>
          </a:solidFill>
        </p:spPr>
        <p:txBody>
          <a:bodyPr>
            <a:normAutofit/>
          </a:bodyPr>
          <a:lstStyle/>
          <a:p>
            <a:pPr marL="484137">
              <a:defRPr/>
            </a:pPr>
            <a:r>
              <a:rPr lang="fr-FR" dirty="0" smtClean="0">
                <a:solidFill>
                  <a:srgbClr val="F56F5B"/>
                </a:solidFill>
                <a:cs typeface="+mj-cs"/>
              </a:rPr>
              <a:t>CYBERHARCELEMENT</a:t>
            </a:r>
            <a:endParaRPr lang="fr-FR" dirty="0">
              <a:solidFill>
                <a:srgbClr val="F56F5B"/>
              </a:solidFill>
              <a:cs typeface="+mj-cs"/>
            </a:endParaRPr>
          </a:p>
        </p:txBody>
      </p:sp>
      <p:sp>
        <p:nvSpPr>
          <p:cNvPr id="40963" name="Espace réservé du contenu 2"/>
          <p:cNvSpPr>
            <a:spLocks noGrp="1"/>
          </p:cNvSpPr>
          <p:nvPr>
            <p:ph sz="quarter" idx="1"/>
          </p:nvPr>
        </p:nvSpPr>
        <p:spPr/>
        <p:txBody>
          <a:bodyPr>
            <a:normAutofit lnSpcReduction="10000"/>
          </a:bodyPr>
          <a:lstStyle/>
          <a:p>
            <a:pPr marL="447628" indent="-382549" algn="ctr">
              <a:lnSpc>
                <a:spcPct val="60000"/>
              </a:lnSpc>
              <a:buNone/>
            </a:pPr>
            <a:r>
              <a:rPr lang="fr-FR" altLang="fr-FR" b="1">
                <a:ea typeface="ＭＳ Ｐゴシック" pitchFamily="34" charset="-128"/>
              </a:rPr>
              <a:t>Des conséquences graves</a:t>
            </a:r>
          </a:p>
          <a:p>
            <a:pPr marL="447628" indent="-382549">
              <a:lnSpc>
                <a:spcPct val="80000"/>
              </a:lnSpc>
            </a:pPr>
            <a:r>
              <a:rPr lang="fr-FR" altLang="fr-FR">
                <a:ea typeface="ＭＳ Ｐゴシック" pitchFamily="34" charset="-128"/>
              </a:rPr>
              <a:t>La cyberviolence et le cyber-harcèlement ont des conséquences graves sur le bien-être et la santé mentale des victimes mais aussi des agresseurs et des témoins. </a:t>
            </a:r>
          </a:p>
          <a:p>
            <a:pPr marL="447628" indent="-382549">
              <a:lnSpc>
                <a:spcPct val="80000"/>
              </a:lnSpc>
            </a:pPr>
            <a:r>
              <a:rPr lang="fr-FR" altLang="fr-FR">
                <a:ea typeface="ＭＳ Ｐゴシック" pitchFamily="34" charset="-128"/>
              </a:rPr>
              <a:t>Il existe un consensus général selon lequel ces conséquences seraient plus importantes que celles du harcèlement traditionnel en raison des caractéristiques particulières de ce type de violence (anonymat, pouvoir de dissémination et public élargi etc.). </a:t>
            </a:r>
          </a:p>
          <a:p>
            <a:pPr marL="447628" indent="-382549">
              <a:lnSpc>
                <a:spcPct val="80000"/>
              </a:lnSpc>
            </a:pPr>
            <a:r>
              <a:rPr lang="fr-FR" altLang="fr-FR">
                <a:ea typeface="ＭＳ Ｐゴシック" pitchFamily="34" charset="-128"/>
              </a:rPr>
              <a:t>Il existe des différences selon le type de cyberviolence et les jeunes sont plus affectés par des abus au moyen du téléphone portable ou par la diffusion indésirée de photographies/vidéo clips de la victime que par des courriels désagréables ou des agressions dans des réseaux sociaux. </a:t>
            </a:r>
          </a:p>
          <a:p>
            <a:pPr marL="447628" indent="-382549">
              <a:lnSpc>
                <a:spcPct val="80000"/>
              </a:lnSpc>
            </a:pPr>
            <a:r>
              <a:rPr lang="fr-FR" altLang="fr-FR">
                <a:ea typeface="ＭＳ Ｐゴシック" pitchFamily="34" charset="-128"/>
              </a:rPr>
              <a:t>Contrairement à la violence ordinaire, face à l’écran, les victimes sont très souvent seules et ne peuvent pas être aidées par leurs camarades </a:t>
            </a:r>
          </a:p>
        </p:txBody>
      </p:sp>
    </p:spTree>
    <p:extLst>
      <p:ext uri="{BB962C8B-B14F-4D97-AF65-F5344CB8AC3E}">
        <p14:creationId xmlns:p14="http://schemas.microsoft.com/office/powerpoint/2010/main" val="224945767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1" y="738853"/>
            <a:ext cx="7775575" cy="529908"/>
          </a:xfrm>
        </p:spPr>
        <p:txBody>
          <a:bodyPr/>
          <a:lstStyle/>
          <a:p>
            <a:pPr algn="ctr"/>
            <a:r>
              <a:rPr lang="fr-FR" sz="3200" dirty="0"/>
              <a:t>Cadre règlementaire</a:t>
            </a:r>
          </a:p>
        </p:txBody>
      </p:sp>
      <p:sp>
        <p:nvSpPr>
          <p:cNvPr id="3" name="Espace réservé du contenu 2"/>
          <p:cNvSpPr>
            <a:spLocks noGrp="1"/>
          </p:cNvSpPr>
          <p:nvPr>
            <p:ph idx="1"/>
          </p:nvPr>
        </p:nvSpPr>
        <p:spPr>
          <a:xfrm>
            <a:off x="179512" y="1340768"/>
            <a:ext cx="8280920" cy="5112568"/>
          </a:xfrm>
        </p:spPr>
        <p:txBody>
          <a:bodyPr/>
          <a:lstStyle/>
          <a:p>
            <a:r>
              <a:rPr lang="fr-FR" sz="1600" dirty="0">
                <a:solidFill>
                  <a:srgbClr val="2A7A7E"/>
                </a:solidFill>
              </a:rPr>
              <a:t>Le harcèlement inscrit dans la loi de refondation de l’Ecole de la République </a:t>
            </a:r>
          </a:p>
          <a:p>
            <a:pPr lvl="0"/>
            <a:r>
              <a:rPr lang="fr-FR" sz="1600" dirty="0">
                <a:solidFill>
                  <a:srgbClr val="89374B"/>
                </a:solidFill>
              </a:rPr>
              <a:t>Loi n° 2013-595 du 8 juillet 2013 d'orientation et de programmation pour la refondation de l'École de la République (rapport annexé) </a:t>
            </a:r>
          </a:p>
          <a:p>
            <a:r>
              <a:rPr lang="fr-FR" altLang="fr-FR" sz="1600" dirty="0">
                <a:solidFill>
                  <a:srgbClr val="2A7A7E"/>
                </a:solidFill>
              </a:rPr>
              <a:t>Le code de l’éducation : le service public d’éducation « veille à l’inclusion scolaire de tous les enfants, sans aucune distinction.» « (Il) fait acquérir à tous les élèves le respect de l'égale dignité des êtres humains (…) » article L111-1</a:t>
            </a:r>
          </a:p>
          <a:p>
            <a:r>
              <a:rPr lang="fr-FR" altLang="fr-FR" sz="1600" dirty="0">
                <a:solidFill>
                  <a:srgbClr val="2A7A7E"/>
                </a:solidFill>
              </a:rPr>
              <a:t>Les professionnels de l’éducation doivent «contribuer à assurer le bien-être, la sécurité et la sûreté des élèves, à prévenir et à gérer les violences scolaires » (Référentiel des compétences professionnelles des métiers du professorat et de l’éducation) </a:t>
            </a:r>
          </a:p>
          <a:p>
            <a:r>
              <a:rPr lang="fr-FR" sz="1600" dirty="0">
                <a:solidFill>
                  <a:srgbClr val="2A7A7E"/>
                </a:solidFill>
              </a:rPr>
              <a:t>Circulaire n° 2013-100 du 13-8-2013 (Prévention et lutte contre le harcèlement à l'École).</a:t>
            </a:r>
          </a:p>
          <a:p>
            <a:pPr lvl="0"/>
            <a:r>
              <a:rPr lang="fr-FR" sz="1600" dirty="0">
                <a:solidFill>
                  <a:srgbClr val="89374B"/>
                </a:solidFill>
              </a:rPr>
              <a:t>Le harcèlement moral reconnu comme délit dans le code  pénal                                                   (loi du 4 août 2014 article 222-33-2-2)</a:t>
            </a:r>
          </a:p>
          <a:p>
            <a:endParaRPr lang="fr-FR" i="1" dirty="0"/>
          </a:p>
        </p:txBody>
      </p:sp>
      <p:grpSp>
        <p:nvGrpSpPr>
          <p:cNvPr id="4" name="Groupe 4"/>
          <p:cNvGrpSpPr/>
          <p:nvPr/>
        </p:nvGrpSpPr>
        <p:grpSpPr>
          <a:xfrm>
            <a:off x="467545" y="381363"/>
            <a:ext cx="7004992" cy="424691"/>
            <a:chOff x="159296" y="188640"/>
            <a:chExt cx="7004992" cy="489585"/>
          </a:xfrm>
        </p:grpSpPr>
        <p:pic>
          <p:nvPicPr>
            <p:cNvPr id="6" name="Image 5"/>
            <p:cNvPicPr/>
            <p:nvPr/>
          </p:nvPicPr>
          <p:blipFill>
            <a:blip r:embed="rId2" cstate="print">
              <a:extLst>
                <a:ext uri="{28A0092B-C50C-407E-A947-70E740481C1C}">
                  <a14:useLocalDpi xmlns:a14="http://schemas.microsoft.com/office/drawing/2010/main" val="0"/>
                </a:ext>
              </a:extLst>
            </a:blip>
            <a:stretch>
              <a:fillRect/>
            </a:stretch>
          </p:blipFill>
          <p:spPr>
            <a:xfrm>
              <a:off x="159296" y="201340"/>
              <a:ext cx="2004695" cy="399415"/>
            </a:xfrm>
            <a:prstGeom prst="rect">
              <a:avLst/>
            </a:prstGeom>
          </p:spPr>
        </p:pic>
        <p:pic>
          <p:nvPicPr>
            <p:cNvPr id="7" name="Image 6"/>
            <p:cNvPicPr/>
            <p:nvPr/>
          </p:nvPicPr>
          <p:blipFill>
            <a:blip r:embed="rId3" cstate="print">
              <a:extLst>
                <a:ext uri="{28A0092B-C50C-407E-A947-70E740481C1C}">
                  <a14:useLocalDpi xmlns:a14="http://schemas.microsoft.com/office/drawing/2010/main" val="0"/>
                </a:ext>
              </a:extLst>
            </a:blip>
            <a:stretch>
              <a:fillRect/>
            </a:stretch>
          </p:blipFill>
          <p:spPr>
            <a:xfrm>
              <a:off x="1962368" y="188640"/>
              <a:ext cx="5201920" cy="489585"/>
            </a:xfrm>
            <a:prstGeom prst="rect">
              <a:avLst/>
            </a:prstGeom>
          </p:spPr>
        </p:pic>
      </p:grpSp>
    </p:spTree>
    <p:extLst>
      <p:ext uri="{BB962C8B-B14F-4D97-AF65-F5344CB8AC3E}">
        <p14:creationId xmlns:p14="http://schemas.microsoft.com/office/powerpoint/2010/main" val="158520192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55577" y="980729"/>
            <a:ext cx="7775575" cy="720080"/>
          </a:xfrm>
        </p:spPr>
        <p:txBody>
          <a:bodyPr/>
          <a:lstStyle/>
          <a:p>
            <a:r>
              <a:rPr lang="fr-FR" sz="4000" dirty="0">
                <a:solidFill>
                  <a:srgbClr val="89374B"/>
                </a:solidFill>
              </a:rPr>
              <a:t>PREVENIR</a:t>
            </a:r>
          </a:p>
        </p:txBody>
      </p:sp>
      <p:sp>
        <p:nvSpPr>
          <p:cNvPr id="3" name="Espace réservé du contenu 2"/>
          <p:cNvSpPr>
            <a:spLocks noGrp="1"/>
          </p:cNvSpPr>
          <p:nvPr>
            <p:ph idx="1"/>
          </p:nvPr>
        </p:nvSpPr>
        <p:spPr>
          <a:xfrm>
            <a:off x="683569" y="1844825"/>
            <a:ext cx="7775575" cy="4248150"/>
          </a:xfrm>
        </p:spPr>
        <p:txBody>
          <a:bodyPr/>
          <a:lstStyle/>
          <a:p>
            <a:pPr lvl="0"/>
            <a:r>
              <a:rPr lang="fr-FR" sz="2400" dirty="0">
                <a:solidFill>
                  <a:srgbClr val="2A7A7E"/>
                </a:solidFill>
              </a:rPr>
              <a:t>De très nombreux outils (vidéos, dessins animés, guides pédagogiques, fiches conseils) ont été créés pour les équipes éducatives. L’ensemble des outils disponibles se trouve sur le site Non au harcèlement. </a:t>
            </a:r>
          </a:p>
          <a:p>
            <a:r>
              <a:rPr lang="fr-FR" sz="2400" dirty="0">
                <a:solidFill>
                  <a:srgbClr val="2A7A7E"/>
                </a:solidFill>
              </a:rPr>
              <a:t>Le prix « Non au harcèlement » permet de rendre les écoles et les établissements proactifs.</a:t>
            </a:r>
          </a:p>
          <a:p>
            <a:endParaRPr lang="fr-FR" dirty="0"/>
          </a:p>
        </p:txBody>
      </p:sp>
      <p:sp>
        <p:nvSpPr>
          <p:cNvPr id="4" name="Espace réservé du numéro de diapositive 3"/>
          <p:cNvSpPr>
            <a:spLocks noGrp="1"/>
          </p:cNvSpPr>
          <p:nvPr>
            <p:ph type="sldNum" sz="quarter" idx="10"/>
          </p:nvPr>
        </p:nvSpPr>
        <p:spPr/>
        <p:txBody>
          <a:bodyPr/>
          <a:lstStyle/>
          <a:p>
            <a:pPr>
              <a:defRPr/>
            </a:pPr>
            <a:r>
              <a:rPr lang="fr-FR" smtClean="0">
                <a:solidFill>
                  <a:srgbClr val="000000"/>
                </a:solidFill>
              </a:rPr>
              <a:t>Page </a:t>
            </a:r>
            <a:fld id="{6C38023E-478E-449B-97CA-F4C63DBFC666}" type="slidenum">
              <a:rPr lang="fr-FR" smtClean="0">
                <a:solidFill>
                  <a:srgbClr val="000000"/>
                </a:solidFill>
              </a:rPr>
              <a:pPr>
                <a:defRPr/>
              </a:pPr>
              <a:t>33</a:t>
            </a:fld>
            <a:endParaRPr lang="fr-FR">
              <a:solidFill>
                <a:srgbClr val="000000"/>
              </a:solidFill>
            </a:endParaRPr>
          </a:p>
        </p:txBody>
      </p:sp>
      <p:grpSp>
        <p:nvGrpSpPr>
          <p:cNvPr id="5" name="Groupe 4"/>
          <p:cNvGrpSpPr/>
          <p:nvPr/>
        </p:nvGrpSpPr>
        <p:grpSpPr>
          <a:xfrm>
            <a:off x="467545" y="381363"/>
            <a:ext cx="7004992" cy="424691"/>
            <a:chOff x="159296" y="188640"/>
            <a:chExt cx="7004992" cy="489585"/>
          </a:xfrm>
        </p:grpSpPr>
        <p:pic>
          <p:nvPicPr>
            <p:cNvPr id="6" name="Image 5"/>
            <p:cNvPicPr/>
            <p:nvPr/>
          </p:nvPicPr>
          <p:blipFill>
            <a:blip r:embed="rId2" cstate="print">
              <a:extLst>
                <a:ext uri="{28A0092B-C50C-407E-A947-70E740481C1C}">
                  <a14:useLocalDpi xmlns:a14="http://schemas.microsoft.com/office/drawing/2010/main" val="0"/>
                </a:ext>
              </a:extLst>
            </a:blip>
            <a:stretch>
              <a:fillRect/>
            </a:stretch>
          </p:blipFill>
          <p:spPr>
            <a:xfrm>
              <a:off x="159296" y="201340"/>
              <a:ext cx="2004695" cy="399415"/>
            </a:xfrm>
            <a:prstGeom prst="rect">
              <a:avLst/>
            </a:prstGeom>
          </p:spPr>
        </p:pic>
        <p:pic>
          <p:nvPicPr>
            <p:cNvPr id="7" name="Image 6"/>
            <p:cNvPicPr/>
            <p:nvPr/>
          </p:nvPicPr>
          <p:blipFill>
            <a:blip r:embed="rId3" cstate="print">
              <a:extLst>
                <a:ext uri="{28A0092B-C50C-407E-A947-70E740481C1C}">
                  <a14:useLocalDpi xmlns:a14="http://schemas.microsoft.com/office/drawing/2010/main" val="0"/>
                </a:ext>
              </a:extLst>
            </a:blip>
            <a:stretch>
              <a:fillRect/>
            </a:stretch>
          </p:blipFill>
          <p:spPr>
            <a:xfrm>
              <a:off x="1962368" y="188640"/>
              <a:ext cx="5201920" cy="489585"/>
            </a:xfrm>
            <a:prstGeom prst="rect">
              <a:avLst/>
            </a:prstGeom>
          </p:spPr>
        </p:pic>
      </p:grpSp>
    </p:spTree>
    <p:extLst>
      <p:ext uri="{BB962C8B-B14F-4D97-AF65-F5344CB8AC3E}">
        <p14:creationId xmlns:p14="http://schemas.microsoft.com/office/powerpoint/2010/main" val="13388157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447"/>
          <p:cNvPicPr>
            <a:picLocks noChangeAspect="1" noChangeArrowheads="1"/>
          </p:cNvPicPr>
          <p:nvPr/>
        </p:nvPicPr>
        <p:blipFill>
          <a:blip r:embed="rId2" cstate="print"/>
          <a:srcRect/>
          <a:stretch>
            <a:fillRect/>
          </a:stretch>
        </p:blipFill>
        <p:spPr bwMode="auto">
          <a:xfrm>
            <a:off x="107504" y="0"/>
            <a:ext cx="8352928" cy="6858000"/>
          </a:xfrm>
          <a:prstGeom prst="rect">
            <a:avLst/>
          </a:prstGeom>
          <a:noFill/>
          <a:ln w="9525">
            <a:noFill/>
            <a:miter lim="800000"/>
            <a:headEnd/>
            <a:tailEnd/>
          </a:ln>
        </p:spPr>
      </p:pic>
    </p:spTree>
    <p:extLst>
      <p:ext uri="{BB962C8B-B14F-4D97-AF65-F5344CB8AC3E}">
        <p14:creationId xmlns:p14="http://schemas.microsoft.com/office/powerpoint/2010/main" val="239262777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2648" y="489614"/>
            <a:ext cx="8153400" cy="522027"/>
          </a:xfrm>
        </p:spPr>
        <p:txBody>
          <a:bodyPr/>
          <a:lstStyle/>
          <a:p>
            <a:r>
              <a:rPr lang="fr-FR" dirty="0" smtClean="0"/>
              <a:t>Les 3 ressources indispensables</a:t>
            </a:r>
            <a:br>
              <a:rPr lang="fr-FR" dirty="0" smtClean="0"/>
            </a:br>
            <a:r>
              <a:rPr lang="fr-FR" dirty="0" smtClean="0"/>
              <a:t> </a:t>
            </a:r>
            <a:endParaRPr lang="fr-FR" dirty="0"/>
          </a:p>
        </p:txBody>
      </p:sp>
      <p:pic>
        <p:nvPicPr>
          <p:cNvPr id="115714" name="Picture 2"/>
          <p:cNvPicPr>
            <a:picLocks noGrp="1" noChangeAspect="1" noChangeArrowheads="1"/>
          </p:cNvPicPr>
          <p:nvPr>
            <p:ph sz="quarter" idx="1"/>
          </p:nvPr>
        </p:nvPicPr>
        <p:blipFill>
          <a:blip r:embed="rId2" cstate="print"/>
          <a:srcRect/>
          <a:stretch>
            <a:fillRect/>
          </a:stretch>
        </p:blipFill>
        <p:spPr bwMode="auto">
          <a:xfrm>
            <a:off x="130286" y="1591368"/>
            <a:ext cx="2874050" cy="4907962"/>
          </a:xfrm>
          <a:prstGeom prst="rect">
            <a:avLst/>
          </a:prstGeom>
          <a:noFill/>
          <a:ln w="9525">
            <a:noFill/>
            <a:miter lim="800000"/>
            <a:headEnd/>
            <a:tailEnd/>
          </a:ln>
        </p:spPr>
      </p:pic>
      <p:pic>
        <p:nvPicPr>
          <p:cNvPr id="115716" name="Picture 4" descr="Visuel - Guide à destination des professeurs des écoles et directeurs d’école"/>
          <p:cNvPicPr>
            <a:picLocks noChangeAspect="1" noChangeArrowheads="1"/>
          </p:cNvPicPr>
          <p:nvPr/>
        </p:nvPicPr>
        <p:blipFill>
          <a:blip r:embed="rId3" cstate="print"/>
          <a:srcRect/>
          <a:stretch>
            <a:fillRect/>
          </a:stretch>
        </p:blipFill>
        <p:spPr bwMode="auto">
          <a:xfrm>
            <a:off x="3265614" y="1460716"/>
            <a:ext cx="2612772" cy="5038614"/>
          </a:xfrm>
          <a:prstGeom prst="rect">
            <a:avLst/>
          </a:prstGeom>
          <a:noFill/>
        </p:spPr>
      </p:pic>
      <p:pic>
        <p:nvPicPr>
          <p:cNvPr id="115718" name="Picture 6" descr="Visuel harcèlement - Cahier d'activités - primaire"/>
          <p:cNvPicPr>
            <a:picLocks noChangeAspect="1" noChangeArrowheads="1"/>
          </p:cNvPicPr>
          <p:nvPr/>
        </p:nvPicPr>
        <p:blipFill>
          <a:blip r:embed="rId4" cstate="print"/>
          <a:srcRect/>
          <a:stretch>
            <a:fillRect/>
          </a:stretch>
        </p:blipFill>
        <p:spPr bwMode="auto">
          <a:xfrm>
            <a:off x="6191019" y="1591368"/>
            <a:ext cx="2952981" cy="4581331"/>
          </a:xfrm>
          <a:prstGeom prst="rect">
            <a:avLst/>
          </a:prstGeom>
          <a:noFill/>
        </p:spPr>
      </p:pic>
      <p:sp>
        <p:nvSpPr>
          <p:cNvPr id="8" name="ZoneTexte 7"/>
          <p:cNvSpPr txBox="1"/>
          <p:nvPr/>
        </p:nvSpPr>
        <p:spPr>
          <a:xfrm>
            <a:off x="260925" y="881279"/>
            <a:ext cx="8505123" cy="637754"/>
          </a:xfrm>
          <a:prstGeom prst="rect">
            <a:avLst/>
          </a:prstGeom>
          <a:noFill/>
        </p:spPr>
        <p:txBody>
          <a:bodyPr wrap="square" lIns="82945" tIns="41473" rIns="82945" bIns="41473" rtlCol="0">
            <a:spAutoFit/>
          </a:bodyPr>
          <a:lstStyle/>
          <a:p>
            <a:r>
              <a:rPr lang="fr-FR" dirty="0" smtClean="0"/>
              <a:t>http://www.education.gouv.fr/cid94795/presentation-de-la-premiere-journee-nationale-non-au-harcelement.html</a:t>
            </a:r>
            <a:endParaRPr lang="fr-FR" dirty="0"/>
          </a:p>
        </p:txBody>
      </p:sp>
    </p:spTree>
    <p:extLst>
      <p:ext uri="{BB962C8B-B14F-4D97-AF65-F5344CB8AC3E}">
        <p14:creationId xmlns:p14="http://schemas.microsoft.com/office/powerpoint/2010/main" val="172842118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4" name="Picture 4"/>
          <p:cNvPicPr>
            <a:picLocks noGrp="1" noChangeAspect="1" noChangeArrowheads="1"/>
          </p:cNvPicPr>
          <p:nvPr>
            <p:ph sz="quarter" idx="1"/>
          </p:nvPr>
        </p:nvPicPr>
        <p:blipFill>
          <a:blip r:embed="rId2" cstate="print"/>
          <a:srcRect/>
          <a:stretch>
            <a:fillRect/>
          </a:stretch>
        </p:blipFill>
        <p:spPr bwMode="auto">
          <a:xfrm>
            <a:off x="395536" y="1916832"/>
            <a:ext cx="5037120" cy="2025111"/>
          </a:xfrm>
          <a:prstGeom prst="rect">
            <a:avLst/>
          </a:prstGeom>
          <a:noFill/>
          <a:ln w="9525">
            <a:noFill/>
            <a:miter lim="800000"/>
            <a:headEnd/>
            <a:tailEnd/>
          </a:ln>
        </p:spPr>
      </p:pic>
      <p:sp>
        <p:nvSpPr>
          <p:cNvPr id="6" name="ZoneTexte 5"/>
          <p:cNvSpPr txBox="1"/>
          <p:nvPr/>
        </p:nvSpPr>
        <p:spPr>
          <a:xfrm>
            <a:off x="467544" y="4509120"/>
            <a:ext cx="5029587" cy="1745749"/>
          </a:xfrm>
          <a:prstGeom prst="rect">
            <a:avLst/>
          </a:prstGeom>
          <a:noFill/>
        </p:spPr>
        <p:txBody>
          <a:bodyPr wrap="square" lIns="82945" tIns="41473" rIns="82945" bIns="41473" rtlCol="0">
            <a:spAutoFit/>
          </a:bodyPr>
          <a:lstStyle/>
          <a:p>
            <a:r>
              <a:rPr lang="fr-FR" b="1" dirty="0" smtClean="0"/>
              <a:t>Net écoute</a:t>
            </a:r>
            <a:r>
              <a:rPr lang="fr-FR" dirty="0" smtClean="0"/>
              <a:t> : 0800 200 000 </a:t>
            </a:r>
          </a:p>
          <a:p>
            <a:endParaRPr lang="fr-FR" dirty="0"/>
          </a:p>
          <a:p>
            <a:r>
              <a:rPr lang="fr-FR" b="1" dirty="0" smtClean="0"/>
              <a:t>Plate forme académie de </a:t>
            </a:r>
            <a:r>
              <a:rPr lang="fr-FR" b="1" dirty="0"/>
              <a:t>V</a:t>
            </a:r>
            <a:r>
              <a:rPr lang="fr-FR" b="1" dirty="0" smtClean="0"/>
              <a:t>ersailles</a:t>
            </a:r>
            <a:r>
              <a:rPr lang="fr-FR" dirty="0"/>
              <a:t/>
            </a:r>
            <a:br>
              <a:rPr lang="fr-FR" dirty="0"/>
            </a:br>
            <a:r>
              <a:rPr lang="fr-FR" dirty="0"/>
              <a:t>0 800 008 624 (violence, harcèlement et bizutage) </a:t>
            </a:r>
            <a:br>
              <a:rPr lang="fr-FR" dirty="0"/>
            </a:br>
            <a:r>
              <a:rPr lang="fr-FR" dirty="0" smtClean="0"/>
              <a:t/>
            </a:r>
            <a:br>
              <a:rPr lang="fr-FR" dirty="0" smtClean="0"/>
            </a:br>
            <a:endParaRPr lang="fr-FR" dirty="0"/>
          </a:p>
        </p:txBody>
      </p:sp>
      <p:sp>
        <p:nvSpPr>
          <p:cNvPr id="3" name="Rectangle 2"/>
          <p:cNvSpPr/>
          <p:nvPr/>
        </p:nvSpPr>
        <p:spPr>
          <a:xfrm>
            <a:off x="1175396" y="358670"/>
            <a:ext cx="7054485" cy="1468751"/>
          </a:xfrm>
          <a:prstGeom prst="rect">
            <a:avLst/>
          </a:prstGeom>
        </p:spPr>
        <p:txBody>
          <a:bodyPr wrap="square" lIns="82945" tIns="41473" rIns="82945" bIns="41473">
            <a:spAutoFit/>
          </a:bodyPr>
          <a:lstStyle/>
          <a:p>
            <a:pPr lvl="0"/>
            <a:r>
              <a:rPr lang="fr-FR" b="1" dirty="0"/>
              <a:t>Stratégie digitale reposant sur deux médias :</a:t>
            </a:r>
          </a:p>
          <a:p>
            <a:pPr>
              <a:buFont typeface="Courier New" panose="02070309020205020404" pitchFamily="49" charset="0"/>
              <a:buChar char="o"/>
            </a:pPr>
            <a:r>
              <a:rPr lang="fr-FR" b="1" dirty="0"/>
              <a:t> un site Internet, centre de ressources « Non au harcèlement » : http://www.nonauharcelement.education.gouv.fr/ </a:t>
            </a:r>
          </a:p>
          <a:p>
            <a:pPr>
              <a:buFont typeface="Courier New" panose="02070309020205020404" pitchFamily="49" charset="0"/>
              <a:buChar char="o"/>
            </a:pPr>
            <a:r>
              <a:rPr lang="fr-FR" b="1" dirty="0"/>
              <a:t> une page Facebook à destination des professionnels et du grand public : https://www.facebook.com/nonauharcelementalecole/</a:t>
            </a:r>
          </a:p>
        </p:txBody>
      </p:sp>
    </p:spTree>
    <p:extLst>
      <p:ext uri="{BB962C8B-B14F-4D97-AF65-F5344CB8AC3E}">
        <p14:creationId xmlns:p14="http://schemas.microsoft.com/office/powerpoint/2010/main" val="384493496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kumimoji="0" lang="en-US" smtClean="0"/>
              <a:t>Meulun 01032017</a:t>
            </a:r>
            <a:endParaRPr kumimoji="0" lang="en-US"/>
          </a:p>
        </p:txBody>
      </p:sp>
      <p:sp>
        <p:nvSpPr>
          <p:cNvPr id="5" name="Espace réservé du numéro de diapositive 4"/>
          <p:cNvSpPr>
            <a:spLocks noGrp="1"/>
          </p:cNvSpPr>
          <p:nvPr>
            <p:ph type="sldNum" sz="quarter" idx="12"/>
          </p:nvPr>
        </p:nvSpPr>
        <p:spPr/>
        <p:txBody>
          <a:bodyPr/>
          <a:lstStyle/>
          <a:p>
            <a:pPr eaLnBrk="1" latinLnBrk="0" hangingPunct="1"/>
            <a:fld id="{69E29E33-B620-47F9-BB04-8846C2A5AFCC}" type="slidenum">
              <a:rPr kumimoji="0" lang="en-US" smtClean="0"/>
              <a:pPr eaLnBrk="1" latinLnBrk="0" hangingPunct="1"/>
              <a:t>37</a:t>
            </a:fld>
            <a:endParaRPr kumimoji="0" lang="en-US"/>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8388424" cy="6741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1332079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endParaRPr kumimoji="0" lang="en-US" dirty="0"/>
          </a:p>
        </p:txBody>
      </p:sp>
      <p:sp>
        <p:nvSpPr>
          <p:cNvPr id="5" name="Espace réservé du numéro de diapositive 4"/>
          <p:cNvSpPr>
            <a:spLocks noGrp="1"/>
          </p:cNvSpPr>
          <p:nvPr>
            <p:ph type="sldNum" sz="quarter" idx="12"/>
          </p:nvPr>
        </p:nvSpPr>
        <p:spPr/>
        <p:txBody>
          <a:bodyPr/>
          <a:lstStyle/>
          <a:p>
            <a:pPr eaLnBrk="1" latinLnBrk="0" hangingPunct="1"/>
            <a:fld id="{69E29E33-B620-47F9-BB04-8846C2A5AFCC}" type="slidenum">
              <a:rPr kumimoji="0" lang="en-US" smtClean="0"/>
              <a:pPr eaLnBrk="1" latinLnBrk="0" hangingPunct="1"/>
              <a:t>38</a:t>
            </a:fld>
            <a:endParaRPr kumimoji="0" lang="en-US"/>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88640"/>
            <a:ext cx="7859216" cy="64087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5633777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kumimoji="0" lang="en-US" smtClean="0"/>
              <a:t>Meulun 01032017</a:t>
            </a:r>
            <a:endParaRPr kumimoji="0" lang="en-US"/>
          </a:p>
        </p:txBody>
      </p:sp>
      <p:sp>
        <p:nvSpPr>
          <p:cNvPr id="3" name="Espace réservé du numéro de diapositive 2"/>
          <p:cNvSpPr>
            <a:spLocks noGrp="1"/>
          </p:cNvSpPr>
          <p:nvPr>
            <p:ph type="sldNum" sz="quarter" idx="12"/>
          </p:nvPr>
        </p:nvSpPr>
        <p:spPr/>
        <p:txBody>
          <a:bodyPr/>
          <a:lstStyle/>
          <a:p>
            <a:pPr eaLnBrk="1" latinLnBrk="0" hangingPunct="1"/>
            <a:fld id="{69E29E33-B620-47F9-BB04-8846C2A5AFCC}" type="slidenum">
              <a:rPr kumimoji="0" lang="en-US" smtClean="0"/>
              <a:pPr eaLnBrk="1" latinLnBrk="0" hangingPunct="1"/>
              <a:t>39</a:t>
            </a:fld>
            <a:endParaRPr kumimoji="0"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16633"/>
            <a:ext cx="6010275" cy="6480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65134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79512" y="0"/>
            <a:ext cx="8208912"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22012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kumimoji="0" lang="en-US" smtClean="0"/>
              <a:t>Meulun 01032017</a:t>
            </a:r>
            <a:endParaRPr kumimoji="0" lang="en-US"/>
          </a:p>
        </p:txBody>
      </p:sp>
      <p:sp>
        <p:nvSpPr>
          <p:cNvPr id="5" name="Espace réservé du numéro de diapositive 4"/>
          <p:cNvSpPr>
            <a:spLocks noGrp="1"/>
          </p:cNvSpPr>
          <p:nvPr>
            <p:ph type="sldNum" sz="quarter" idx="12"/>
          </p:nvPr>
        </p:nvSpPr>
        <p:spPr/>
        <p:txBody>
          <a:bodyPr/>
          <a:lstStyle/>
          <a:p>
            <a:pPr eaLnBrk="1" latinLnBrk="0" hangingPunct="1"/>
            <a:fld id="{69E29E33-B620-47F9-BB04-8846C2A5AFCC}" type="slidenum">
              <a:rPr kumimoji="0" lang="en-US" smtClean="0"/>
              <a:pPr eaLnBrk="1" latinLnBrk="0" hangingPunct="1"/>
              <a:t>5</a:t>
            </a:fld>
            <a:endParaRPr kumimoji="0" lang="en-US"/>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5576" y="116632"/>
            <a:ext cx="6984776" cy="6741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739096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07504" y="35526"/>
            <a:ext cx="8280920" cy="67058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845485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re 1"/>
          <p:cNvSpPr>
            <a:spLocks noGrp="1"/>
          </p:cNvSpPr>
          <p:nvPr>
            <p:ph type="title"/>
          </p:nvPr>
        </p:nvSpPr>
        <p:spPr>
          <a:xfrm>
            <a:off x="612000" y="228985"/>
            <a:ext cx="8154720" cy="990824"/>
          </a:xfrm>
        </p:spPr>
        <p:txBody>
          <a:bodyPr/>
          <a:lstStyle/>
          <a:p>
            <a:pPr algn="ctr"/>
            <a:r>
              <a:rPr lang="fr-FR" altLang="fr-FR" sz="3600" b="1" dirty="0">
                <a:solidFill>
                  <a:schemeClr val="tx1"/>
                </a:solidFill>
              </a:rPr>
              <a:t>Une méthode systémique : les composantes du climat scolaire</a:t>
            </a:r>
          </a:p>
        </p:txBody>
      </p:sp>
      <p:pic>
        <p:nvPicPr>
          <p:cNvPr id="21507" name="Picture 2" descr="http://www.reseau-canope.fr/climatscolaire/fileadmin/template/img/schema_n1.png"/>
          <p:cNvPicPr>
            <a:picLocks noChangeAspect="1" noChangeArrowheads="1"/>
          </p:cNvPicPr>
          <p:nvPr/>
        </p:nvPicPr>
        <p:blipFill>
          <a:blip r:embed="rId3" cstate="print"/>
          <a:srcRect/>
          <a:stretch>
            <a:fillRect/>
          </a:stretch>
        </p:blipFill>
        <p:spPr bwMode="auto">
          <a:xfrm>
            <a:off x="632160" y="2056536"/>
            <a:ext cx="7879680" cy="3920092"/>
          </a:xfrm>
          <a:prstGeom prst="rect">
            <a:avLst/>
          </a:prstGeom>
          <a:noFill/>
          <a:ln w="9525">
            <a:noFill/>
            <a:miter lim="800000"/>
            <a:headEnd/>
            <a:tailEnd/>
          </a:ln>
        </p:spPr>
      </p:pic>
    </p:spTree>
    <p:extLst>
      <p:ext uri="{BB962C8B-B14F-4D97-AF65-F5344CB8AC3E}">
        <p14:creationId xmlns:p14="http://schemas.microsoft.com/office/powerpoint/2010/main" val="34973365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1" name="Text Box 34"/>
          <p:cNvSpPr txBox="1">
            <a:spLocks noChangeArrowheads="1"/>
          </p:cNvSpPr>
          <p:nvPr/>
        </p:nvSpPr>
        <p:spPr bwMode="auto">
          <a:xfrm>
            <a:off x="5053913" y="2022050"/>
            <a:ext cx="3696502" cy="335416"/>
          </a:xfrm>
          <a:prstGeom prst="rect">
            <a:avLst/>
          </a:prstGeom>
          <a:solidFill>
            <a:srgbClr val="FFFFFF"/>
          </a:solidFill>
          <a:ln w="9525">
            <a:solidFill>
              <a:srgbClr val="000000"/>
            </a:solidFill>
            <a:miter lim="800000"/>
            <a:headEnd/>
            <a:tailEnd/>
          </a:ln>
        </p:spPr>
        <p:txBody>
          <a:bodyPr lIns="97428" tIns="48714" rIns="97428" bIns="48714"/>
          <a:lstStyle>
            <a:lvl1pPr eaLnBrk="0" hangingPunct="0">
              <a:spcBef>
                <a:spcPct val="60000"/>
              </a:spcBef>
              <a:spcAft>
                <a:spcPct val="40000"/>
              </a:spcAft>
              <a:buClr>
                <a:srgbClr val="187763"/>
              </a:buClr>
              <a:buFont typeface="Wingdings" pitchFamily="2" charset="2"/>
              <a:buChar char="n"/>
              <a:defRPr sz="1700" b="1">
                <a:solidFill>
                  <a:srgbClr val="97104A"/>
                </a:solidFill>
                <a:latin typeface="Calibri" pitchFamily="34" charset="0"/>
                <a:cs typeface="Arial" charset="0"/>
              </a:defRPr>
            </a:lvl1pPr>
            <a:lvl2pPr marL="742950" indent="-285750" eaLnBrk="0" hangingPunct="0">
              <a:spcBef>
                <a:spcPct val="20000"/>
              </a:spcBef>
              <a:buFont typeface="Wingdings" pitchFamily="2" charset="2"/>
              <a:buChar char=""/>
              <a:defRPr sz="1400">
                <a:solidFill>
                  <a:schemeClr val="tx1"/>
                </a:solidFill>
                <a:latin typeface="Calibri" pitchFamily="34" charset="0"/>
                <a:cs typeface="Arial" charset="0"/>
              </a:defRPr>
            </a:lvl2pPr>
            <a:lvl3pPr marL="1143000" indent="-228600" eaLnBrk="0" hangingPunct="0">
              <a:spcBef>
                <a:spcPct val="20000"/>
              </a:spcBef>
              <a:buClr>
                <a:srgbClr val="187763"/>
              </a:buClr>
              <a:buFont typeface="Calibri" pitchFamily="34" charset="0"/>
              <a:buChar char="–"/>
              <a:tabLst>
                <a:tab pos="620713" algn="l"/>
              </a:tabLst>
              <a:defRPr sz="1200">
                <a:solidFill>
                  <a:schemeClr val="tx1"/>
                </a:solidFill>
                <a:latin typeface="Calibri" pitchFamily="34" charset="0"/>
                <a:cs typeface="Arial" charset="0"/>
              </a:defRPr>
            </a:lvl3pPr>
            <a:lvl4pPr marL="1600200" indent="-228600" eaLnBrk="0" hangingPunct="0">
              <a:spcBef>
                <a:spcPct val="20000"/>
              </a:spcBef>
              <a:buClr>
                <a:srgbClr val="187763"/>
              </a:buClr>
              <a:buFont typeface="Arial" charset="0"/>
              <a:buChar char="–"/>
              <a:defRPr sz="1100">
                <a:solidFill>
                  <a:schemeClr val="tx1"/>
                </a:solidFill>
                <a:latin typeface="Calibri" pitchFamily="34" charset="0"/>
                <a:cs typeface="Arial" charset="0"/>
              </a:defRPr>
            </a:lvl4pPr>
            <a:lvl5pPr marL="2057400" indent="-228600" eaLnBrk="0" hangingPunct="0">
              <a:spcBef>
                <a:spcPct val="20000"/>
              </a:spcBef>
              <a:buFont typeface="Arial" charset="0"/>
              <a:buChar char="»"/>
              <a:tabLst>
                <a:tab pos="809625" algn="l"/>
              </a:tabLst>
              <a:defRPr sz="1100">
                <a:solidFill>
                  <a:schemeClr val="tx1"/>
                </a:solidFill>
                <a:latin typeface="Calibri" pitchFamily="34" charset="0"/>
                <a:cs typeface="Arial" charset="0"/>
              </a:defRPr>
            </a:lvl5pPr>
            <a:lvl6pPr marL="2514600" indent="-228600" eaLnBrk="0" fontAlgn="base" hangingPunct="0">
              <a:spcBef>
                <a:spcPct val="20000"/>
              </a:spcBef>
              <a:spcAft>
                <a:spcPct val="0"/>
              </a:spcAft>
              <a:buFont typeface="Arial" charset="0"/>
              <a:buChar char="»"/>
              <a:tabLst>
                <a:tab pos="809625" algn="l"/>
              </a:tabLst>
              <a:defRPr sz="1100">
                <a:solidFill>
                  <a:schemeClr val="tx1"/>
                </a:solidFill>
                <a:latin typeface="Calibri" pitchFamily="34" charset="0"/>
                <a:cs typeface="Arial" charset="0"/>
              </a:defRPr>
            </a:lvl6pPr>
            <a:lvl7pPr marL="2971800" indent="-228600" eaLnBrk="0" fontAlgn="base" hangingPunct="0">
              <a:spcBef>
                <a:spcPct val="20000"/>
              </a:spcBef>
              <a:spcAft>
                <a:spcPct val="0"/>
              </a:spcAft>
              <a:buFont typeface="Arial" charset="0"/>
              <a:buChar char="»"/>
              <a:tabLst>
                <a:tab pos="809625" algn="l"/>
              </a:tabLst>
              <a:defRPr sz="1100">
                <a:solidFill>
                  <a:schemeClr val="tx1"/>
                </a:solidFill>
                <a:latin typeface="Calibri" pitchFamily="34" charset="0"/>
                <a:cs typeface="Arial" charset="0"/>
              </a:defRPr>
            </a:lvl7pPr>
            <a:lvl8pPr marL="3429000" indent="-228600" eaLnBrk="0" fontAlgn="base" hangingPunct="0">
              <a:spcBef>
                <a:spcPct val="20000"/>
              </a:spcBef>
              <a:spcAft>
                <a:spcPct val="0"/>
              </a:spcAft>
              <a:buFont typeface="Arial" charset="0"/>
              <a:buChar char="»"/>
              <a:tabLst>
                <a:tab pos="809625" algn="l"/>
              </a:tabLst>
              <a:defRPr sz="1100">
                <a:solidFill>
                  <a:schemeClr val="tx1"/>
                </a:solidFill>
                <a:latin typeface="Calibri" pitchFamily="34" charset="0"/>
                <a:cs typeface="Arial" charset="0"/>
              </a:defRPr>
            </a:lvl8pPr>
            <a:lvl9pPr marL="3886200" indent="-228600" eaLnBrk="0" fontAlgn="base" hangingPunct="0">
              <a:spcBef>
                <a:spcPct val="20000"/>
              </a:spcBef>
              <a:spcAft>
                <a:spcPct val="0"/>
              </a:spcAft>
              <a:buFont typeface="Arial" charset="0"/>
              <a:buChar char="»"/>
              <a:tabLst>
                <a:tab pos="809625" algn="l"/>
              </a:tabLst>
              <a:defRPr sz="1100">
                <a:solidFill>
                  <a:schemeClr val="tx1"/>
                </a:solidFill>
                <a:latin typeface="Calibri" pitchFamily="34" charset="0"/>
                <a:cs typeface="Arial" charset="0"/>
              </a:defRPr>
            </a:lvl9pPr>
          </a:lstStyle>
          <a:p>
            <a:pPr algn="ctr">
              <a:spcBef>
                <a:spcPct val="0"/>
              </a:spcBef>
              <a:spcAft>
                <a:spcPct val="0"/>
              </a:spcAft>
              <a:buClrTx/>
              <a:buFontTx/>
              <a:buNone/>
            </a:pPr>
            <a:r>
              <a:rPr lang="fr-FR" altLang="fr-FR" dirty="0">
                <a:cs typeface="Times New Roman" pitchFamily="18" charset="0"/>
              </a:rPr>
              <a:t>Plan de prévention </a:t>
            </a:r>
            <a:endParaRPr lang="fr-FR" altLang="fr-FR" sz="1800" b="0" dirty="0">
              <a:cs typeface="Times New Roman" pitchFamily="18" charset="0"/>
            </a:endParaRPr>
          </a:p>
        </p:txBody>
      </p:sp>
      <p:sp>
        <p:nvSpPr>
          <p:cNvPr id="8202" name="Text Box 33"/>
          <p:cNvSpPr txBox="1">
            <a:spLocks noChangeArrowheads="1"/>
          </p:cNvSpPr>
          <p:nvPr/>
        </p:nvSpPr>
        <p:spPr bwMode="auto">
          <a:xfrm>
            <a:off x="684213" y="1971223"/>
            <a:ext cx="1800000" cy="540000"/>
          </a:xfrm>
          <a:prstGeom prst="rect">
            <a:avLst/>
          </a:prstGeom>
          <a:solidFill>
            <a:srgbClr val="FFFFFF"/>
          </a:solidFill>
          <a:ln w="9525">
            <a:solidFill>
              <a:srgbClr val="000000"/>
            </a:solidFill>
            <a:miter lim="800000"/>
            <a:headEnd/>
            <a:tailEnd/>
          </a:ln>
        </p:spPr>
        <p:txBody>
          <a:bodyPr lIns="97428" tIns="48714" rIns="97428" bIns="48714" anchor="ctr" anchorCtr="0"/>
          <a:lstStyle>
            <a:lvl1pPr eaLnBrk="0" hangingPunct="0">
              <a:spcBef>
                <a:spcPct val="60000"/>
              </a:spcBef>
              <a:spcAft>
                <a:spcPct val="40000"/>
              </a:spcAft>
              <a:buClr>
                <a:srgbClr val="187763"/>
              </a:buClr>
              <a:buFont typeface="Wingdings" pitchFamily="2" charset="2"/>
              <a:buChar char="n"/>
              <a:defRPr sz="1700" b="1">
                <a:solidFill>
                  <a:srgbClr val="97104A"/>
                </a:solidFill>
                <a:latin typeface="Calibri" pitchFamily="34" charset="0"/>
                <a:cs typeface="Arial" charset="0"/>
              </a:defRPr>
            </a:lvl1pPr>
            <a:lvl2pPr marL="742950" indent="-285750" eaLnBrk="0" hangingPunct="0">
              <a:spcBef>
                <a:spcPct val="20000"/>
              </a:spcBef>
              <a:buFont typeface="Wingdings" pitchFamily="2" charset="2"/>
              <a:buChar char=""/>
              <a:defRPr sz="1400">
                <a:solidFill>
                  <a:schemeClr val="tx1"/>
                </a:solidFill>
                <a:latin typeface="Calibri" pitchFamily="34" charset="0"/>
                <a:cs typeface="Arial" charset="0"/>
              </a:defRPr>
            </a:lvl2pPr>
            <a:lvl3pPr marL="1143000" indent="-228600" eaLnBrk="0" hangingPunct="0">
              <a:spcBef>
                <a:spcPct val="20000"/>
              </a:spcBef>
              <a:buClr>
                <a:srgbClr val="187763"/>
              </a:buClr>
              <a:buFont typeface="Calibri" pitchFamily="34" charset="0"/>
              <a:buChar char="–"/>
              <a:tabLst>
                <a:tab pos="620713" algn="l"/>
              </a:tabLst>
              <a:defRPr sz="1200">
                <a:solidFill>
                  <a:schemeClr val="tx1"/>
                </a:solidFill>
                <a:latin typeface="Calibri" pitchFamily="34" charset="0"/>
                <a:cs typeface="Arial" charset="0"/>
              </a:defRPr>
            </a:lvl3pPr>
            <a:lvl4pPr marL="1600200" indent="-228600" eaLnBrk="0" hangingPunct="0">
              <a:spcBef>
                <a:spcPct val="20000"/>
              </a:spcBef>
              <a:buClr>
                <a:srgbClr val="187763"/>
              </a:buClr>
              <a:buFont typeface="Arial" charset="0"/>
              <a:buChar char="–"/>
              <a:defRPr sz="1100">
                <a:solidFill>
                  <a:schemeClr val="tx1"/>
                </a:solidFill>
                <a:latin typeface="Calibri" pitchFamily="34" charset="0"/>
                <a:cs typeface="Arial" charset="0"/>
              </a:defRPr>
            </a:lvl4pPr>
            <a:lvl5pPr marL="2057400" indent="-228600" eaLnBrk="0" hangingPunct="0">
              <a:spcBef>
                <a:spcPct val="20000"/>
              </a:spcBef>
              <a:buFont typeface="Arial" charset="0"/>
              <a:buChar char="»"/>
              <a:tabLst>
                <a:tab pos="809625" algn="l"/>
              </a:tabLst>
              <a:defRPr sz="1100">
                <a:solidFill>
                  <a:schemeClr val="tx1"/>
                </a:solidFill>
                <a:latin typeface="Calibri" pitchFamily="34" charset="0"/>
                <a:cs typeface="Arial" charset="0"/>
              </a:defRPr>
            </a:lvl5pPr>
            <a:lvl6pPr marL="2514600" indent="-228600" eaLnBrk="0" fontAlgn="base" hangingPunct="0">
              <a:spcBef>
                <a:spcPct val="20000"/>
              </a:spcBef>
              <a:spcAft>
                <a:spcPct val="0"/>
              </a:spcAft>
              <a:buFont typeface="Arial" charset="0"/>
              <a:buChar char="»"/>
              <a:tabLst>
                <a:tab pos="809625" algn="l"/>
              </a:tabLst>
              <a:defRPr sz="1100">
                <a:solidFill>
                  <a:schemeClr val="tx1"/>
                </a:solidFill>
                <a:latin typeface="Calibri" pitchFamily="34" charset="0"/>
                <a:cs typeface="Arial" charset="0"/>
              </a:defRPr>
            </a:lvl6pPr>
            <a:lvl7pPr marL="2971800" indent="-228600" eaLnBrk="0" fontAlgn="base" hangingPunct="0">
              <a:spcBef>
                <a:spcPct val="20000"/>
              </a:spcBef>
              <a:spcAft>
                <a:spcPct val="0"/>
              </a:spcAft>
              <a:buFont typeface="Arial" charset="0"/>
              <a:buChar char="»"/>
              <a:tabLst>
                <a:tab pos="809625" algn="l"/>
              </a:tabLst>
              <a:defRPr sz="1100">
                <a:solidFill>
                  <a:schemeClr val="tx1"/>
                </a:solidFill>
                <a:latin typeface="Calibri" pitchFamily="34" charset="0"/>
                <a:cs typeface="Arial" charset="0"/>
              </a:defRPr>
            </a:lvl7pPr>
            <a:lvl8pPr marL="3429000" indent="-228600" eaLnBrk="0" fontAlgn="base" hangingPunct="0">
              <a:spcBef>
                <a:spcPct val="20000"/>
              </a:spcBef>
              <a:spcAft>
                <a:spcPct val="0"/>
              </a:spcAft>
              <a:buFont typeface="Arial" charset="0"/>
              <a:buChar char="»"/>
              <a:tabLst>
                <a:tab pos="809625" algn="l"/>
              </a:tabLst>
              <a:defRPr sz="1100">
                <a:solidFill>
                  <a:schemeClr val="tx1"/>
                </a:solidFill>
                <a:latin typeface="Calibri" pitchFamily="34" charset="0"/>
                <a:cs typeface="Arial" charset="0"/>
              </a:defRPr>
            </a:lvl8pPr>
            <a:lvl9pPr marL="3886200" indent="-228600" eaLnBrk="0" fontAlgn="base" hangingPunct="0">
              <a:spcBef>
                <a:spcPct val="20000"/>
              </a:spcBef>
              <a:spcAft>
                <a:spcPct val="0"/>
              </a:spcAft>
              <a:buFont typeface="Arial" charset="0"/>
              <a:buChar char="»"/>
              <a:tabLst>
                <a:tab pos="809625" algn="l"/>
              </a:tabLst>
              <a:defRPr sz="1100">
                <a:solidFill>
                  <a:schemeClr val="tx1"/>
                </a:solidFill>
                <a:latin typeface="Calibri" pitchFamily="34" charset="0"/>
                <a:cs typeface="Arial" charset="0"/>
              </a:defRPr>
            </a:lvl9pPr>
          </a:lstStyle>
          <a:p>
            <a:pPr algn="ctr">
              <a:spcBef>
                <a:spcPct val="0"/>
              </a:spcBef>
              <a:spcAft>
                <a:spcPct val="0"/>
              </a:spcAft>
              <a:buClrTx/>
              <a:buFontTx/>
              <a:buNone/>
            </a:pPr>
            <a:r>
              <a:rPr lang="fr-FR" altLang="fr-FR" sz="1300" dirty="0">
                <a:solidFill>
                  <a:srgbClr val="187763"/>
                </a:solidFill>
                <a:cs typeface="Times New Roman" pitchFamily="18" charset="0"/>
              </a:rPr>
              <a:t>Cellule  de traitement</a:t>
            </a:r>
            <a:endParaRPr lang="fr-FR" altLang="fr-FR" sz="1800" b="0" dirty="0">
              <a:solidFill>
                <a:srgbClr val="187763"/>
              </a:solidFill>
              <a:cs typeface="Times New Roman" pitchFamily="18" charset="0"/>
            </a:endParaRPr>
          </a:p>
        </p:txBody>
      </p:sp>
      <p:sp>
        <p:nvSpPr>
          <p:cNvPr id="8203" name="Text Box 32"/>
          <p:cNvSpPr txBox="1">
            <a:spLocks noChangeArrowheads="1"/>
          </p:cNvSpPr>
          <p:nvPr/>
        </p:nvSpPr>
        <p:spPr bwMode="auto">
          <a:xfrm>
            <a:off x="684213" y="2816517"/>
            <a:ext cx="1800000" cy="750851"/>
          </a:xfrm>
          <a:prstGeom prst="rect">
            <a:avLst/>
          </a:prstGeom>
          <a:solidFill>
            <a:srgbClr val="FFFFFF"/>
          </a:solidFill>
          <a:ln w="9525">
            <a:solidFill>
              <a:srgbClr val="000000"/>
            </a:solidFill>
            <a:miter lim="800000"/>
            <a:headEnd/>
            <a:tailEnd/>
          </a:ln>
        </p:spPr>
        <p:txBody>
          <a:bodyPr lIns="97428" tIns="48714" rIns="97428" bIns="48714" anchor="ctr" anchorCtr="0"/>
          <a:lstStyle>
            <a:defPPr>
              <a:defRPr lang="fr-FR"/>
            </a:defPPr>
            <a:lvl1pPr algn="ctr" eaLnBrk="0" hangingPunct="0">
              <a:buClrTx/>
              <a:buFontTx/>
              <a:buNone/>
              <a:defRPr sz="1300" b="1">
                <a:latin typeface="Calibri" pitchFamily="34" charset="0"/>
                <a:cs typeface="Times New Roman" pitchFamily="18" charset="0"/>
              </a:defRPr>
            </a:lvl1pPr>
            <a:lvl2pPr marL="742950" indent="-285750" eaLnBrk="0" hangingPunct="0">
              <a:spcBef>
                <a:spcPct val="20000"/>
              </a:spcBef>
              <a:buFont typeface="Wingdings" pitchFamily="2" charset="2"/>
              <a:buChar char=""/>
              <a:defRPr sz="1400">
                <a:latin typeface="Calibri" pitchFamily="34" charset="0"/>
              </a:defRPr>
            </a:lvl2pPr>
            <a:lvl3pPr marL="1143000" indent="-228600" eaLnBrk="0" hangingPunct="0">
              <a:spcBef>
                <a:spcPct val="20000"/>
              </a:spcBef>
              <a:buClr>
                <a:srgbClr val="187763"/>
              </a:buClr>
              <a:buFont typeface="Calibri" pitchFamily="34" charset="0"/>
              <a:buChar char="–"/>
              <a:tabLst>
                <a:tab pos="620713" algn="l"/>
              </a:tabLst>
              <a:defRPr sz="1200">
                <a:latin typeface="Calibri" pitchFamily="34" charset="0"/>
              </a:defRPr>
            </a:lvl3pPr>
            <a:lvl4pPr marL="1600200" indent="-228600" eaLnBrk="0" hangingPunct="0">
              <a:spcBef>
                <a:spcPct val="20000"/>
              </a:spcBef>
              <a:buClr>
                <a:srgbClr val="187763"/>
              </a:buClr>
              <a:buFont typeface="Arial" charset="0"/>
              <a:buChar char="–"/>
              <a:defRPr sz="1100">
                <a:latin typeface="Calibri" pitchFamily="34" charset="0"/>
              </a:defRPr>
            </a:lvl4pPr>
            <a:lvl5pPr marL="2057400" indent="-228600" eaLnBrk="0" hangingPunct="0">
              <a:spcBef>
                <a:spcPct val="20000"/>
              </a:spcBef>
              <a:buFont typeface="Arial" charset="0"/>
              <a:buChar char="»"/>
              <a:tabLst>
                <a:tab pos="809625" algn="l"/>
              </a:tabLst>
              <a:defRPr sz="1100">
                <a:latin typeface="Calibri" pitchFamily="34" charset="0"/>
              </a:defRPr>
            </a:lvl5pPr>
            <a:lvl6pPr marL="2514600" indent="-228600" eaLnBrk="0" fontAlgn="base" hangingPunct="0">
              <a:spcBef>
                <a:spcPct val="20000"/>
              </a:spcBef>
              <a:spcAft>
                <a:spcPct val="0"/>
              </a:spcAft>
              <a:buFont typeface="Arial" charset="0"/>
              <a:buChar char="»"/>
              <a:tabLst>
                <a:tab pos="809625" algn="l"/>
              </a:tabLst>
              <a:defRPr sz="1100">
                <a:latin typeface="Calibri" pitchFamily="34" charset="0"/>
              </a:defRPr>
            </a:lvl6pPr>
            <a:lvl7pPr marL="2971800" indent="-228600" eaLnBrk="0" fontAlgn="base" hangingPunct="0">
              <a:spcBef>
                <a:spcPct val="20000"/>
              </a:spcBef>
              <a:spcAft>
                <a:spcPct val="0"/>
              </a:spcAft>
              <a:buFont typeface="Arial" charset="0"/>
              <a:buChar char="»"/>
              <a:tabLst>
                <a:tab pos="809625" algn="l"/>
              </a:tabLst>
              <a:defRPr sz="1100">
                <a:latin typeface="Calibri" pitchFamily="34" charset="0"/>
              </a:defRPr>
            </a:lvl7pPr>
            <a:lvl8pPr marL="3429000" indent="-228600" eaLnBrk="0" fontAlgn="base" hangingPunct="0">
              <a:spcBef>
                <a:spcPct val="20000"/>
              </a:spcBef>
              <a:spcAft>
                <a:spcPct val="0"/>
              </a:spcAft>
              <a:buFont typeface="Arial" charset="0"/>
              <a:buChar char="»"/>
              <a:tabLst>
                <a:tab pos="809625" algn="l"/>
              </a:tabLst>
              <a:defRPr sz="1100">
                <a:latin typeface="Calibri" pitchFamily="34" charset="0"/>
              </a:defRPr>
            </a:lvl8pPr>
            <a:lvl9pPr marL="3886200" indent="-228600" eaLnBrk="0" fontAlgn="base" hangingPunct="0">
              <a:spcBef>
                <a:spcPct val="20000"/>
              </a:spcBef>
              <a:spcAft>
                <a:spcPct val="0"/>
              </a:spcAft>
              <a:buFont typeface="Arial" charset="0"/>
              <a:buChar char="»"/>
              <a:tabLst>
                <a:tab pos="809625" algn="l"/>
              </a:tabLst>
              <a:defRPr sz="1100">
                <a:latin typeface="Calibri" pitchFamily="34" charset="0"/>
              </a:defRPr>
            </a:lvl9pPr>
          </a:lstStyle>
          <a:p>
            <a:r>
              <a:rPr lang="fr-FR" altLang="fr-FR" dirty="0" smtClean="0">
                <a:solidFill>
                  <a:srgbClr val="187763"/>
                </a:solidFill>
              </a:rPr>
              <a:t> 3 Référents départementaux </a:t>
            </a:r>
          </a:p>
          <a:p>
            <a:r>
              <a:rPr lang="fr-FR" altLang="fr-FR" dirty="0" smtClean="0">
                <a:solidFill>
                  <a:srgbClr val="187763"/>
                </a:solidFill>
              </a:rPr>
              <a:t>PVS-CTAS-CAAEE </a:t>
            </a:r>
            <a:endParaRPr lang="fr-FR" altLang="fr-FR" dirty="0">
              <a:solidFill>
                <a:srgbClr val="187763"/>
              </a:solidFill>
            </a:endParaRPr>
          </a:p>
        </p:txBody>
      </p:sp>
      <p:sp>
        <p:nvSpPr>
          <p:cNvPr id="8204" name="Text Box 31"/>
          <p:cNvSpPr txBox="1">
            <a:spLocks noChangeArrowheads="1"/>
          </p:cNvSpPr>
          <p:nvPr/>
        </p:nvSpPr>
        <p:spPr bwMode="auto">
          <a:xfrm>
            <a:off x="673072" y="3942219"/>
            <a:ext cx="1800000" cy="540000"/>
          </a:xfrm>
          <a:prstGeom prst="rect">
            <a:avLst/>
          </a:prstGeom>
          <a:solidFill>
            <a:srgbClr val="FFFFFF"/>
          </a:solidFill>
          <a:ln w="9525">
            <a:solidFill>
              <a:srgbClr val="000000"/>
            </a:solidFill>
            <a:miter lim="800000"/>
            <a:headEnd/>
            <a:tailEnd/>
          </a:ln>
        </p:spPr>
        <p:txBody>
          <a:bodyPr lIns="97428" tIns="48714" rIns="97428" bIns="48714" anchor="ctr" anchorCtr="0"/>
          <a:lstStyle>
            <a:lvl1pPr eaLnBrk="0" hangingPunct="0">
              <a:spcBef>
                <a:spcPct val="60000"/>
              </a:spcBef>
              <a:spcAft>
                <a:spcPct val="40000"/>
              </a:spcAft>
              <a:buClr>
                <a:srgbClr val="187763"/>
              </a:buClr>
              <a:buFont typeface="Wingdings" pitchFamily="2" charset="2"/>
              <a:buChar char="n"/>
              <a:defRPr sz="1700" b="1">
                <a:solidFill>
                  <a:srgbClr val="97104A"/>
                </a:solidFill>
                <a:latin typeface="Calibri" pitchFamily="34" charset="0"/>
                <a:cs typeface="Arial" charset="0"/>
              </a:defRPr>
            </a:lvl1pPr>
            <a:lvl2pPr marL="742950" indent="-285750" eaLnBrk="0" hangingPunct="0">
              <a:spcBef>
                <a:spcPct val="20000"/>
              </a:spcBef>
              <a:buFont typeface="Wingdings" pitchFamily="2" charset="2"/>
              <a:buChar char=""/>
              <a:defRPr sz="1400">
                <a:solidFill>
                  <a:schemeClr val="tx1"/>
                </a:solidFill>
                <a:latin typeface="Calibri" pitchFamily="34" charset="0"/>
                <a:cs typeface="Arial" charset="0"/>
              </a:defRPr>
            </a:lvl2pPr>
            <a:lvl3pPr marL="1143000" indent="-228600" eaLnBrk="0" hangingPunct="0">
              <a:spcBef>
                <a:spcPct val="20000"/>
              </a:spcBef>
              <a:buClr>
                <a:srgbClr val="187763"/>
              </a:buClr>
              <a:buFont typeface="Calibri" pitchFamily="34" charset="0"/>
              <a:buChar char="–"/>
              <a:tabLst>
                <a:tab pos="620713" algn="l"/>
              </a:tabLst>
              <a:defRPr sz="1200">
                <a:solidFill>
                  <a:schemeClr val="tx1"/>
                </a:solidFill>
                <a:latin typeface="Calibri" pitchFamily="34" charset="0"/>
                <a:cs typeface="Arial" charset="0"/>
              </a:defRPr>
            </a:lvl3pPr>
            <a:lvl4pPr marL="1600200" indent="-228600" eaLnBrk="0" hangingPunct="0">
              <a:spcBef>
                <a:spcPct val="20000"/>
              </a:spcBef>
              <a:buClr>
                <a:srgbClr val="187763"/>
              </a:buClr>
              <a:buFont typeface="Arial" charset="0"/>
              <a:buChar char="–"/>
              <a:defRPr sz="1100">
                <a:solidFill>
                  <a:schemeClr val="tx1"/>
                </a:solidFill>
                <a:latin typeface="Calibri" pitchFamily="34" charset="0"/>
                <a:cs typeface="Arial" charset="0"/>
              </a:defRPr>
            </a:lvl4pPr>
            <a:lvl5pPr marL="2057400" indent="-228600" eaLnBrk="0" hangingPunct="0">
              <a:spcBef>
                <a:spcPct val="20000"/>
              </a:spcBef>
              <a:buFont typeface="Arial" charset="0"/>
              <a:buChar char="»"/>
              <a:tabLst>
                <a:tab pos="809625" algn="l"/>
              </a:tabLst>
              <a:defRPr sz="1100">
                <a:solidFill>
                  <a:schemeClr val="tx1"/>
                </a:solidFill>
                <a:latin typeface="Calibri" pitchFamily="34" charset="0"/>
                <a:cs typeface="Arial" charset="0"/>
              </a:defRPr>
            </a:lvl5pPr>
            <a:lvl6pPr marL="2514600" indent="-228600" eaLnBrk="0" fontAlgn="base" hangingPunct="0">
              <a:spcBef>
                <a:spcPct val="20000"/>
              </a:spcBef>
              <a:spcAft>
                <a:spcPct val="0"/>
              </a:spcAft>
              <a:buFont typeface="Arial" charset="0"/>
              <a:buChar char="»"/>
              <a:tabLst>
                <a:tab pos="809625" algn="l"/>
              </a:tabLst>
              <a:defRPr sz="1100">
                <a:solidFill>
                  <a:schemeClr val="tx1"/>
                </a:solidFill>
                <a:latin typeface="Calibri" pitchFamily="34" charset="0"/>
                <a:cs typeface="Arial" charset="0"/>
              </a:defRPr>
            </a:lvl6pPr>
            <a:lvl7pPr marL="2971800" indent="-228600" eaLnBrk="0" fontAlgn="base" hangingPunct="0">
              <a:spcBef>
                <a:spcPct val="20000"/>
              </a:spcBef>
              <a:spcAft>
                <a:spcPct val="0"/>
              </a:spcAft>
              <a:buFont typeface="Arial" charset="0"/>
              <a:buChar char="»"/>
              <a:tabLst>
                <a:tab pos="809625" algn="l"/>
              </a:tabLst>
              <a:defRPr sz="1100">
                <a:solidFill>
                  <a:schemeClr val="tx1"/>
                </a:solidFill>
                <a:latin typeface="Calibri" pitchFamily="34" charset="0"/>
                <a:cs typeface="Arial" charset="0"/>
              </a:defRPr>
            </a:lvl7pPr>
            <a:lvl8pPr marL="3429000" indent="-228600" eaLnBrk="0" fontAlgn="base" hangingPunct="0">
              <a:spcBef>
                <a:spcPct val="20000"/>
              </a:spcBef>
              <a:spcAft>
                <a:spcPct val="0"/>
              </a:spcAft>
              <a:buFont typeface="Arial" charset="0"/>
              <a:buChar char="»"/>
              <a:tabLst>
                <a:tab pos="809625" algn="l"/>
              </a:tabLst>
              <a:defRPr sz="1100">
                <a:solidFill>
                  <a:schemeClr val="tx1"/>
                </a:solidFill>
                <a:latin typeface="Calibri" pitchFamily="34" charset="0"/>
                <a:cs typeface="Arial" charset="0"/>
              </a:defRPr>
            </a:lvl8pPr>
            <a:lvl9pPr marL="3886200" indent="-228600" eaLnBrk="0" fontAlgn="base" hangingPunct="0">
              <a:spcBef>
                <a:spcPct val="20000"/>
              </a:spcBef>
              <a:spcAft>
                <a:spcPct val="0"/>
              </a:spcAft>
              <a:buFont typeface="Arial" charset="0"/>
              <a:buChar char="»"/>
              <a:tabLst>
                <a:tab pos="809625" algn="l"/>
              </a:tabLst>
              <a:defRPr sz="1100">
                <a:solidFill>
                  <a:schemeClr val="tx1"/>
                </a:solidFill>
                <a:latin typeface="Calibri" pitchFamily="34" charset="0"/>
                <a:cs typeface="Arial" charset="0"/>
              </a:defRPr>
            </a:lvl9pPr>
          </a:lstStyle>
          <a:p>
            <a:pPr algn="ctr">
              <a:spcBef>
                <a:spcPct val="0"/>
              </a:spcBef>
              <a:spcAft>
                <a:spcPct val="0"/>
              </a:spcAft>
              <a:buClrTx/>
              <a:buFontTx/>
              <a:buNone/>
            </a:pPr>
            <a:r>
              <a:rPr lang="fr-FR" altLang="fr-FR" sz="1300" dirty="0">
                <a:solidFill>
                  <a:srgbClr val="187763"/>
                </a:solidFill>
                <a:cs typeface="Times New Roman" pitchFamily="18" charset="0"/>
              </a:rPr>
              <a:t>Traitement des situations complexes</a:t>
            </a:r>
          </a:p>
        </p:txBody>
      </p:sp>
      <p:sp>
        <p:nvSpPr>
          <p:cNvPr id="8205" name="Text Box 30"/>
          <p:cNvSpPr txBox="1">
            <a:spLocks noChangeArrowheads="1"/>
          </p:cNvSpPr>
          <p:nvPr/>
        </p:nvSpPr>
        <p:spPr bwMode="auto">
          <a:xfrm>
            <a:off x="684213" y="4815934"/>
            <a:ext cx="1800000" cy="989330"/>
          </a:xfrm>
          <a:prstGeom prst="rect">
            <a:avLst/>
          </a:prstGeom>
          <a:solidFill>
            <a:srgbClr val="FFFFFF"/>
          </a:solidFill>
          <a:ln w="9525">
            <a:solidFill>
              <a:srgbClr val="000000"/>
            </a:solidFill>
            <a:miter lim="800000"/>
            <a:headEnd/>
            <a:tailEnd/>
          </a:ln>
        </p:spPr>
        <p:txBody>
          <a:bodyPr lIns="97428" tIns="48714" rIns="97428" bIns="48714" anchor="ctr" anchorCtr="0"/>
          <a:lstStyle>
            <a:lvl1pPr eaLnBrk="0" hangingPunct="0">
              <a:spcBef>
                <a:spcPct val="60000"/>
              </a:spcBef>
              <a:spcAft>
                <a:spcPct val="40000"/>
              </a:spcAft>
              <a:buClr>
                <a:srgbClr val="187763"/>
              </a:buClr>
              <a:buFont typeface="Wingdings" pitchFamily="2" charset="2"/>
              <a:buChar char="n"/>
              <a:defRPr sz="1700" b="1">
                <a:solidFill>
                  <a:srgbClr val="97104A"/>
                </a:solidFill>
                <a:latin typeface="Calibri" pitchFamily="34" charset="0"/>
                <a:cs typeface="Arial" charset="0"/>
              </a:defRPr>
            </a:lvl1pPr>
            <a:lvl2pPr marL="742950" indent="-285750" eaLnBrk="0" hangingPunct="0">
              <a:spcBef>
                <a:spcPct val="20000"/>
              </a:spcBef>
              <a:buFont typeface="Wingdings" pitchFamily="2" charset="2"/>
              <a:buChar char=""/>
              <a:defRPr sz="1400">
                <a:solidFill>
                  <a:schemeClr val="tx1"/>
                </a:solidFill>
                <a:latin typeface="Calibri" pitchFamily="34" charset="0"/>
                <a:cs typeface="Arial" charset="0"/>
              </a:defRPr>
            </a:lvl2pPr>
            <a:lvl3pPr marL="1143000" indent="-228600" eaLnBrk="0" hangingPunct="0">
              <a:spcBef>
                <a:spcPct val="20000"/>
              </a:spcBef>
              <a:buClr>
                <a:srgbClr val="187763"/>
              </a:buClr>
              <a:buFont typeface="Calibri" pitchFamily="34" charset="0"/>
              <a:buChar char="–"/>
              <a:tabLst>
                <a:tab pos="620713" algn="l"/>
              </a:tabLst>
              <a:defRPr sz="1200">
                <a:solidFill>
                  <a:schemeClr val="tx1"/>
                </a:solidFill>
                <a:latin typeface="Calibri" pitchFamily="34" charset="0"/>
                <a:cs typeface="Arial" charset="0"/>
              </a:defRPr>
            </a:lvl3pPr>
            <a:lvl4pPr marL="1600200" indent="-228600" eaLnBrk="0" hangingPunct="0">
              <a:spcBef>
                <a:spcPct val="20000"/>
              </a:spcBef>
              <a:buClr>
                <a:srgbClr val="187763"/>
              </a:buClr>
              <a:buFont typeface="Arial" charset="0"/>
              <a:buChar char="–"/>
              <a:defRPr sz="1100">
                <a:solidFill>
                  <a:schemeClr val="tx1"/>
                </a:solidFill>
                <a:latin typeface="Calibri" pitchFamily="34" charset="0"/>
                <a:cs typeface="Arial" charset="0"/>
              </a:defRPr>
            </a:lvl4pPr>
            <a:lvl5pPr marL="2057400" indent="-228600" eaLnBrk="0" hangingPunct="0">
              <a:spcBef>
                <a:spcPct val="20000"/>
              </a:spcBef>
              <a:buFont typeface="Arial" charset="0"/>
              <a:buChar char="»"/>
              <a:tabLst>
                <a:tab pos="809625" algn="l"/>
              </a:tabLst>
              <a:defRPr sz="1100">
                <a:solidFill>
                  <a:schemeClr val="tx1"/>
                </a:solidFill>
                <a:latin typeface="Calibri" pitchFamily="34" charset="0"/>
                <a:cs typeface="Arial" charset="0"/>
              </a:defRPr>
            </a:lvl5pPr>
            <a:lvl6pPr marL="2514600" indent="-228600" eaLnBrk="0" fontAlgn="base" hangingPunct="0">
              <a:spcBef>
                <a:spcPct val="20000"/>
              </a:spcBef>
              <a:spcAft>
                <a:spcPct val="0"/>
              </a:spcAft>
              <a:buFont typeface="Arial" charset="0"/>
              <a:buChar char="»"/>
              <a:tabLst>
                <a:tab pos="809625" algn="l"/>
              </a:tabLst>
              <a:defRPr sz="1100">
                <a:solidFill>
                  <a:schemeClr val="tx1"/>
                </a:solidFill>
                <a:latin typeface="Calibri" pitchFamily="34" charset="0"/>
                <a:cs typeface="Arial" charset="0"/>
              </a:defRPr>
            </a:lvl6pPr>
            <a:lvl7pPr marL="2971800" indent="-228600" eaLnBrk="0" fontAlgn="base" hangingPunct="0">
              <a:spcBef>
                <a:spcPct val="20000"/>
              </a:spcBef>
              <a:spcAft>
                <a:spcPct val="0"/>
              </a:spcAft>
              <a:buFont typeface="Arial" charset="0"/>
              <a:buChar char="»"/>
              <a:tabLst>
                <a:tab pos="809625" algn="l"/>
              </a:tabLst>
              <a:defRPr sz="1100">
                <a:solidFill>
                  <a:schemeClr val="tx1"/>
                </a:solidFill>
                <a:latin typeface="Calibri" pitchFamily="34" charset="0"/>
                <a:cs typeface="Arial" charset="0"/>
              </a:defRPr>
            </a:lvl7pPr>
            <a:lvl8pPr marL="3429000" indent="-228600" eaLnBrk="0" fontAlgn="base" hangingPunct="0">
              <a:spcBef>
                <a:spcPct val="20000"/>
              </a:spcBef>
              <a:spcAft>
                <a:spcPct val="0"/>
              </a:spcAft>
              <a:buFont typeface="Arial" charset="0"/>
              <a:buChar char="»"/>
              <a:tabLst>
                <a:tab pos="809625" algn="l"/>
              </a:tabLst>
              <a:defRPr sz="1100">
                <a:solidFill>
                  <a:schemeClr val="tx1"/>
                </a:solidFill>
                <a:latin typeface="Calibri" pitchFamily="34" charset="0"/>
                <a:cs typeface="Arial" charset="0"/>
              </a:defRPr>
            </a:lvl8pPr>
            <a:lvl9pPr marL="3886200" indent="-228600" eaLnBrk="0" fontAlgn="base" hangingPunct="0">
              <a:spcBef>
                <a:spcPct val="20000"/>
              </a:spcBef>
              <a:spcAft>
                <a:spcPct val="0"/>
              </a:spcAft>
              <a:buFont typeface="Arial" charset="0"/>
              <a:buChar char="»"/>
              <a:tabLst>
                <a:tab pos="809625" algn="l"/>
              </a:tabLst>
              <a:defRPr sz="1100">
                <a:solidFill>
                  <a:schemeClr val="tx1"/>
                </a:solidFill>
                <a:latin typeface="Calibri" pitchFamily="34" charset="0"/>
                <a:cs typeface="Arial" charset="0"/>
              </a:defRPr>
            </a:lvl9pPr>
          </a:lstStyle>
          <a:p>
            <a:pPr algn="ctr">
              <a:spcBef>
                <a:spcPct val="0"/>
              </a:spcBef>
              <a:spcAft>
                <a:spcPct val="0"/>
              </a:spcAft>
              <a:buClrTx/>
              <a:buFontTx/>
              <a:buNone/>
            </a:pPr>
            <a:r>
              <a:rPr lang="fr-FR" altLang="fr-FR" sz="1300" dirty="0">
                <a:solidFill>
                  <a:srgbClr val="187763"/>
                </a:solidFill>
                <a:cs typeface="Times New Roman" pitchFamily="18" charset="0"/>
              </a:rPr>
              <a:t>Suivi dans la durée, déplacement CAAEE EMS sur les situations compliquées</a:t>
            </a:r>
          </a:p>
        </p:txBody>
      </p:sp>
      <p:sp>
        <p:nvSpPr>
          <p:cNvPr id="8207" name="Text Box 28"/>
          <p:cNvSpPr txBox="1">
            <a:spLocks noChangeArrowheads="1"/>
          </p:cNvSpPr>
          <p:nvPr/>
        </p:nvSpPr>
        <p:spPr bwMode="auto">
          <a:xfrm>
            <a:off x="4883982" y="2577220"/>
            <a:ext cx="1047301" cy="1635000"/>
          </a:xfrm>
          <a:prstGeom prst="rect">
            <a:avLst/>
          </a:prstGeom>
          <a:solidFill>
            <a:srgbClr val="FFFFFF"/>
          </a:solidFill>
          <a:ln w="9525">
            <a:solidFill>
              <a:srgbClr val="000000"/>
            </a:solidFill>
            <a:miter lim="800000"/>
            <a:headEnd/>
            <a:tailEnd/>
          </a:ln>
        </p:spPr>
        <p:txBody>
          <a:bodyPr lIns="97428" tIns="48714" rIns="97428" bIns="48714"/>
          <a:lstStyle>
            <a:lvl1pPr eaLnBrk="0" hangingPunct="0">
              <a:spcBef>
                <a:spcPct val="60000"/>
              </a:spcBef>
              <a:spcAft>
                <a:spcPct val="40000"/>
              </a:spcAft>
              <a:buClr>
                <a:srgbClr val="187763"/>
              </a:buClr>
              <a:buFont typeface="Wingdings" pitchFamily="2" charset="2"/>
              <a:buChar char="n"/>
              <a:defRPr sz="1700" b="1">
                <a:solidFill>
                  <a:srgbClr val="97104A"/>
                </a:solidFill>
                <a:latin typeface="Calibri" pitchFamily="34" charset="0"/>
                <a:cs typeface="Arial" charset="0"/>
              </a:defRPr>
            </a:lvl1pPr>
            <a:lvl2pPr marL="742950" indent="-285750" eaLnBrk="0" hangingPunct="0">
              <a:spcBef>
                <a:spcPct val="20000"/>
              </a:spcBef>
              <a:buFont typeface="Wingdings" pitchFamily="2" charset="2"/>
              <a:buChar char=""/>
              <a:defRPr sz="1400">
                <a:solidFill>
                  <a:schemeClr val="tx1"/>
                </a:solidFill>
                <a:latin typeface="Calibri" pitchFamily="34" charset="0"/>
                <a:cs typeface="Arial" charset="0"/>
              </a:defRPr>
            </a:lvl2pPr>
            <a:lvl3pPr marL="1143000" indent="-228600" eaLnBrk="0" hangingPunct="0">
              <a:spcBef>
                <a:spcPct val="20000"/>
              </a:spcBef>
              <a:buClr>
                <a:srgbClr val="187763"/>
              </a:buClr>
              <a:buFont typeface="Calibri" pitchFamily="34" charset="0"/>
              <a:buChar char="–"/>
              <a:tabLst>
                <a:tab pos="620713" algn="l"/>
              </a:tabLst>
              <a:defRPr sz="1200">
                <a:solidFill>
                  <a:schemeClr val="tx1"/>
                </a:solidFill>
                <a:latin typeface="Calibri" pitchFamily="34" charset="0"/>
                <a:cs typeface="Arial" charset="0"/>
              </a:defRPr>
            </a:lvl3pPr>
            <a:lvl4pPr marL="1600200" indent="-228600" eaLnBrk="0" hangingPunct="0">
              <a:spcBef>
                <a:spcPct val="20000"/>
              </a:spcBef>
              <a:buClr>
                <a:srgbClr val="187763"/>
              </a:buClr>
              <a:buFont typeface="Arial" charset="0"/>
              <a:buChar char="–"/>
              <a:defRPr sz="1100">
                <a:solidFill>
                  <a:schemeClr val="tx1"/>
                </a:solidFill>
                <a:latin typeface="Calibri" pitchFamily="34" charset="0"/>
                <a:cs typeface="Arial" charset="0"/>
              </a:defRPr>
            </a:lvl4pPr>
            <a:lvl5pPr marL="2057400" indent="-228600" eaLnBrk="0" hangingPunct="0">
              <a:spcBef>
                <a:spcPct val="20000"/>
              </a:spcBef>
              <a:buFont typeface="Arial" charset="0"/>
              <a:buChar char="»"/>
              <a:tabLst>
                <a:tab pos="809625" algn="l"/>
              </a:tabLst>
              <a:defRPr sz="1100">
                <a:solidFill>
                  <a:schemeClr val="tx1"/>
                </a:solidFill>
                <a:latin typeface="Calibri" pitchFamily="34" charset="0"/>
                <a:cs typeface="Arial" charset="0"/>
              </a:defRPr>
            </a:lvl5pPr>
            <a:lvl6pPr marL="2514600" indent="-228600" eaLnBrk="0" fontAlgn="base" hangingPunct="0">
              <a:spcBef>
                <a:spcPct val="20000"/>
              </a:spcBef>
              <a:spcAft>
                <a:spcPct val="0"/>
              </a:spcAft>
              <a:buFont typeface="Arial" charset="0"/>
              <a:buChar char="»"/>
              <a:tabLst>
                <a:tab pos="809625" algn="l"/>
              </a:tabLst>
              <a:defRPr sz="1100">
                <a:solidFill>
                  <a:schemeClr val="tx1"/>
                </a:solidFill>
                <a:latin typeface="Calibri" pitchFamily="34" charset="0"/>
                <a:cs typeface="Arial" charset="0"/>
              </a:defRPr>
            </a:lvl6pPr>
            <a:lvl7pPr marL="2971800" indent="-228600" eaLnBrk="0" fontAlgn="base" hangingPunct="0">
              <a:spcBef>
                <a:spcPct val="20000"/>
              </a:spcBef>
              <a:spcAft>
                <a:spcPct val="0"/>
              </a:spcAft>
              <a:buFont typeface="Arial" charset="0"/>
              <a:buChar char="»"/>
              <a:tabLst>
                <a:tab pos="809625" algn="l"/>
              </a:tabLst>
              <a:defRPr sz="1100">
                <a:solidFill>
                  <a:schemeClr val="tx1"/>
                </a:solidFill>
                <a:latin typeface="Calibri" pitchFamily="34" charset="0"/>
                <a:cs typeface="Arial" charset="0"/>
              </a:defRPr>
            </a:lvl7pPr>
            <a:lvl8pPr marL="3429000" indent="-228600" eaLnBrk="0" fontAlgn="base" hangingPunct="0">
              <a:spcBef>
                <a:spcPct val="20000"/>
              </a:spcBef>
              <a:spcAft>
                <a:spcPct val="0"/>
              </a:spcAft>
              <a:buFont typeface="Arial" charset="0"/>
              <a:buChar char="»"/>
              <a:tabLst>
                <a:tab pos="809625" algn="l"/>
              </a:tabLst>
              <a:defRPr sz="1100">
                <a:solidFill>
                  <a:schemeClr val="tx1"/>
                </a:solidFill>
                <a:latin typeface="Calibri" pitchFamily="34" charset="0"/>
                <a:cs typeface="Arial" charset="0"/>
              </a:defRPr>
            </a:lvl8pPr>
            <a:lvl9pPr marL="3886200" indent="-228600" eaLnBrk="0" fontAlgn="base" hangingPunct="0">
              <a:spcBef>
                <a:spcPct val="20000"/>
              </a:spcBef>
              <a:spcAft>
                <a:spcPct val="0"/>
              </a:spcAft>
              <a:buFont typeface="Arial" charset="0"/>
              <a:buChar char="»"/>
              <a:tabLst>
                <a:tab pos="809625" algn="l"/>
              </a:tabLst>
              <a:defRPr sz="1100">
                <a:solidFill>
                  <a:schemeClr val="tx1"/>
                </a:solidFill>
                <a:latin typeface="Calibri" pitchFamily="34" charset="0"/>
                <a:cs typeface="Arial" charset="0"/>
              </a:defRPr>
            </a:lvl9pPr>
          </a:lstStyle>
          <a:p>
            <a:pPr>
              <a:spcBef>
                <a:spcPct val="0"/>
              </a:spcBef>
              <a:spcAft>
                <a:spcPct val="0"/>
              </a:spcAft>
              <a:buClrTx/>
              <a:buFontTx/>
              <a:buNone/>
            </a:pPr>
            <a:r>
              <a:rPr lang="fr-FR" altLang="fr-FR" sz="1100" dirty="0">
                <a:solidFill>
                  <a:srgbClr val="187763"/>
                </a:solidFill>
                <a:cs typeface="Times New Roman" pitchFamily="18" charset="0"/>
              </a:rPr>
              <a:t>Stratégies d’équipes</a:t>
            </a:r>
            <a:endParaRPr lang="fr-FR" altLang="fr-FR" sz="900" b="0" dirty="0">
              <a:solidFill>
                <a:srgbClr val="187763"/>
              </a:solidFill>
              <a:cs typeface="Times New Roman" pitchFamily="18" charset="0"/>
            </a:endParaRPr>
          </a:p>
          <a:p>
            <a:pPr>
              <a:spcBef>
                <a:spcPct val="0"/>
              </a:spcBef>
              <a:spcAft>
                <a:spcPct val="0"/>
              </a:spcAft>
              <a:buClrTx/>
              <a:buFontTx/>
              <a:buNone/>
            </a:pPr>
            <a:r>
              <a:rPr lang="fr-FR" altLang="fr-FR" sz="1100" b="0" dirty="0">
                <a:solidFill>
                  <a:schemeClr val="tx1"/>
                </a:solidFill>
                <a:cs typeface="Times New Roman" pitchFamily="18" charset="0"/>
              </a:rPr>
              <a:t>*Formation de pôles</a:t>
            </a:r>
            <a:endParaRPr lang="fr-FR" altLang="fr-FR" sz="1800" b="0" dirty="0">
              <a:solidFill>
                <a:schemeClr val="tx1"/>
              </a:solidFill>
              <a:cs typeface="Times New Roman" pitchFamily="18" charset="0"/>
            </a:endParaRPr>
          </a:p>
        </p:txBody>
      </p:sp>
      <p:sp>
        <p:nvSpPr>
          <p:cNvPr id="8208" name="Text Box 27"/>
          <p:cNvSpPr txBox="1">
            <a:spLocks noChangeArrowheads="1"/>
          </p:cNvSpPr>
          <p:nvPr/>
        </p:nvSpPr>
        <p:spPr bwMode="auto">
          <a:xfrm>
            <a:off x="6077665" y="2577219"/>
            <a:ext cx="1426731" cy="639890"/>
          </a:xfrm>
          <a:prstGeom prst="rect">
            <a:avLst/>
          </a:prstGeom>
          <a:solidFill>
            <a:srgbClr val="FFFFFF"/>
          </a:solidFill>
          <a:ln w="9525">
            <a:solidFill>
              <a:srgbClr val="000000"/>
            </a:solidFill>
            <a:miter lim="800000"/>
            <a:headEnd/>
            <a:tailEnd/>
          </a:ln>
        </p:spPr>
        <p:txBody>
          <a:bodyPr lIns="97428" tIns="48714" rIns="97428" bIns="48714"/>
          <a:lstStyle>
            <a:lvl1pPr eaLnBrk="0" hangingPunct="0">
              <a:spcBef>
                <a:spcPct val="60000"/>
              </a:spcBef>
              <a:spcAft>
                <a:spcPct val="40000"/>
              </a:spcAft>
              <a:buClr>
                <a:srgbClr val="187763"/>
              </a:buClr>
              <a:buFont typeface="Wingdings" pitchFamily="2" charset="2"/>
              <a:buChar char="n"/>
              <a:defRPr sz="1700" b="1">
                <a:solidFill>
                  <a:srgbClr val="97104A"/>
                </a:solidFill>
                <a:latin typeface="Calibri" pitchFamily="34" charset="0"/>
                <a:cs typeface="Arial" charset="0"/>
              </a:defRPr>
            </a:lvl1pPr>
            <a:lvl2pPr marL="742950" indent="-285750" eaLnBrk="0" hangingPunct="0">
              <a:spcBef>
                <a:spcPct val="20000"/>
              </a:spcBef>
              <a:buFont typeface="Wingdings" pitchFamily="2" charset="2"/>
              <a:buChar char=""/>
              <a:defRPr sz="1400">
                <a:solidFill>
                  <a:schemeClr val="tx1"/>
                </a:solidFill>
                <a:latin typeface="Calibri" pitchFamily="34" charset="0"/>
                <a:cs typeface="Arial" charset="0"/>
              </a:defRPr>
            </a:lvl2pPr>
            <a:lvl3pPr marL="1143000" indent="-228600" eaLnBrk="0" hangingPunct="0">
              <a:spcBef>
                <a:spcPct val="20000"/>
              </a:spcBef>
              <a:buClr>
                <a:srgbClr val="187763"/>
              </a:buClr>
              <a:buFont typeface="Calibri" pitchFamily="34" charset="0"/>
              <a:buChar char="–"/>
              <a:tabLst>
                <a:tab pos="620713" algn="l"/>
              </a:tabLst>
              <a:defRPr sz="1200">
                <a:solidFill>
                  <a:schemeClr val="tx1"/>
                </a:solidFill>
                <a:latin typeface="Calibri" pitchFamily="34" charset="0"/>
                <a:cs typeface="Arial" charset="0"/>
              </a:defRPr>
            </a:lvl3pPr>
            <a:lvl4pPr marL="1600200" indent="-228600" eaLnBrk="0" hangingPunct="0">
              <a:spcBef>
                <a:spcPct val="20000"/>
              </a:spcBef>
              <a:buClr>
                <a:srgbClr val="187763"/>
              </a:buClr>
              <a:buFont typeface="Arial" charset="0"/>
              <a:buChar char="–"/>
              <a:defRPr sz="1100">
                <a:solidFill>
                  <a:schemeClr val="tx1"/>
                </a:solidFill>
                <a:latin typeface="Calibri" pitchFamily="34" charset="0"/>
                <a:cs typeface="Arial" charset="0"/>
              </a:defRPr>
            </a:lvl4pPr>
            <a:lvl5pPr marL="2057400" indent="-228600" eaLnBrk="0" hangingPunct="0">
              <a:spcBef>
                <a:spcPct val="20000"/>
              </a:spcBef>
              <a:buFont typeface="Arial" charset="0"/>
              <a:buChar char="»"/>
              <a:tabLst>
                <a:tab pos="809625" algn="l"/>
              </a:tabLst>
              <a:defRPr sz="1100">
                <a:solidFill>
                  <a:schemeClr val="tx1"/>
                </a:solidFill>
                <a:latin typeface="Calibri" pitchFamily="34" charset="0"/>
                <a:cs typeface="Arial" charset="0"/>
              </a:defRPr>
            </a:lvl5pPr>
            <a:lvl6pPr marL="2514600" indent="-228600" eaLnBrk="0" fontAlgn="base" hangingPunct="0">
              <a:spcBef>
                <a:spcPct val="20000"/>
              </a:spcBef>
              <a:spcAft>
                <a:spcPct val="0"/>
              </a:spcAft>
              <a:buFont typeface="Arial" charset="0"/>
              <a:buChar char="»"/>
              <a:tabLst>
                <a:tab pos="809625" algn="l"/>
              </a:tabLst>
              <a:defRPr sz="1100">
                <a:solidFill>
                  <a:schemeClr val="tx1"/>
                </a:solidFill>
                <a:latin typeface="Calibri" pitchFamily="34" charset="0"/>
                <a:cs typeface="Arial" charset="0"/>
              </a:defRPr>
            </a:lvl6pPr>
            <a:lvl7pPr marL="2971800" indent="-228600" eaLnBrk="0" fontAlgn="base" hangingPunct="0">
              <a:spcBef>
                <a:spcPct val="20000"/>
              </a:spcBef>
              <a:spcAft>
                <a:spcPct val="0"/>
              </a:spcAft>
              <a:buFont typeface="Arial" charset="0"/>
              <a:buChar char="»"/>
              <a:tabLst>
                <a:tab pos="809625" algn="l"/>
              </a:tabLst>
              <a:defRPr sz="1100">
                <a:solidFill>
                  <a:schemeClr val="tx1"/>
                </a:solidFill>
                <a:latin typeface="Calibri" pitchFamily="34" charset="0"/>
                <a:cs typeface="Arial" charset="0"/>
              </a:defRPr>
            </a:lvl7pPr>
            <a:lvl8pPr marL="3429000" indent="-228600" eaLnBrk="0" fontAlgn="base" hangingPunct="0">
              <a:spcBef>
                <a:spcPct val="20000"/>
              </a:spcBef>
              <a:spcAft>
                <a:spcPct val="0"/>
              </a:spcAft>
              <a:buFont typeface="Arial" charset="0"/>
              <a:buChar char="»"/>
              <a:tabLst>
                <a:tab pos="809625" algn="l"/>
              </a:tabLst>
              <a:defRPr sz="1100">
                <a:solidFill>
                  <a:schemeClr val="tx1"/>
                </a:solidFill>
                <a:latin typeface="Calibri" pitchFamily="34" charset="0"/>
                <a:cs typeface="Arial" charset="0"/>
              </a:defRPr>
            </a:lvl8pPr>
            <a:lvl9pPr marL="3886200" indent="-228600" eaLnBrk="0" fontAlgn="base" hangingPunct="0">
              <a:spcBef>
                <a:spcPct val="20000"/>
              </a:spcBef>
              <a:spcAft>
                <a:spcPct val="0"/>
              </a:spcAft>
              <a:buFont typeface="Arial" charset="0"/>
              <a:buChar char="»"/>
              <a:tabLst>
                <a:tab pos="809625" algn="l"/>
              </a:tabLst>
              <a:defRPr sz="1100">
                <a:solidFill>
                  <a:schemeClr val="tx1"/>
                </a:solidFill>
                <a:latin typeface="Calibri" pitchFamily="34" charset="0"/>
                <a:cs typeface="Arial" charset="0"/>
              </a:defRPr>
            </a:lvl9pPr>
          </a:lstStyle>
          <a:p>
            <a:pPr algn="ctr">
              <a:spcBef>
                <a:spcPct val="0"/>
              </a:spcBef>
              <a:spcAft>
                <a:spcPct val="0"/>
              </a:spcAft>
              <a:buClrTx/>
              <a:buFontTx/>
              <a:buNone/>
            </a:pPr>
            <a:r>
              <a:rPr lang="fr-FR" altLang="fr-FR" sz="1300" dirty="0" smtClean="0">
                <a:solidFill>
                  <a:srgbClr val="187763"/>
                </a:solidFill>
                <a:cs typeface="Times New Roman" pitchFamily="18" charset="0"/>
              </a:rPr>
              <a:t>Coéducation </a:t>
            </a:r>
            <a:r>
              <a:rPr lang="fr-FR" altLang="fr-FR" sz="1300" dirty="0" smtClean="0">
                <a:solidFill>
                  <a:srgbClr val="000080"/>
                </a:solidFill>
                <a:cs typeface="Times New Roman" pitchFamily="18" charset="0"/>
              </a:rPr>
              <a:t> </a:t>
            </a:r>
            <a:endParaRPr lang="fr-FR" altLang="fr-FR" sz="900" b="0" dirty="0">
              <a:solidFill>
                <a:schemeClr val="tx1"/>
              </a:solidFill>
              <a:cs typeface="Times New Roman" pitchFamily="18" charset="0"/>
            </a:endParaRPr>
          </a:p>
        </p:txBody>
      </p:sp>
      <p:sp>
        <p:nvSpPr>
          <p:cNvPr id="8209" name="Text Box 26"/>
          <p:cNvSpPr txBox="1">
            <a:spLocks noChangeArrowheads="1"/>
          </p:cNvSpPr>
          <p:nvPr/>
        </p:nvSpPr>
        <p:spPr bwMode="auto">
          <a:xfrm>
            <a:off x="7634359" y="2576906"/>
            <a:ext cx="1270131" cy="854012"/>
          </a:xfrm>
          <a:prstGeom prst="rect">
            <a:avLst/>
          </a:prstGeom>
          <a:solidFill>
            <a:srgbClr val="FFFFFF"/>
          </a:solidFill>
          <a:ln w="9525">
            <a:solidFill>
              <a:srgbClr val="000000"/>
            </a:solidFill>
            <a:miter lim="800000"/>
            <a:headEnd/>
            <a:tailEnd/>
          </a:ln>
        </p:spPr>
        <p:txBody>
          <a:bodyPr lIns="97428" tIns="48714" rIns="97428" bIns="48714"/>
          <a:lstStyle>
            <a:lvl1pPr eaLnBrk="0" hangingPunct="0">
              <a:spcBef>
                <a:spcPct val="60000"/>
              </a:spcBef>
              <a:spcAft>
                <a:spcPct val="40000"/>
              </a:spcAft>
              <a:buClr>
                <a:srgbClr val="187763"/>
              </a:buClr>
              <a:buFont typeface="Wingdings" pitchFamily="2" charset="2"/>
              <a:buChar char="n"/>
              <a:defRPr sz="1700" b="1">
                <a:solidFill>
                  <a:srgbClr val="97104A"/>
                </a:solidFill>
                <a:latin typeface="Calibri" pitchFamily="34" charset="0"/>
                <a:cs typeface="Arial" charset="0"/>
              </a:defRPr>
            </a:lvl1pPr>
            <a:lvl2pPr marL="742950" indent="-285750" eaLnBrk="0" hangingPunct="0">
              <a:spcBef>
                <a:spcPct val="20000"/>
              </a:spcBef>
              <a:buFont typeface="Wingdings" pitchFamily="2" charset="2"/>
              <a:buChar char=""/>
              <a:defRPr sz="1400">
                <a:solidFill>
                  <a:schemeClr val="tx1"/>
                </a:solidFill>
                <a:latin typeface="Calibri" pitchFamily="34" charset="0"/>
                <a:cs typeface="Arial" charset="0"/>
              </a:defRPr>
            </a:lvl2pPr>
            <a:lvl3pPr marL="1143000" indent="-228600" eaLnBrk="0" hangingPunct="0">
              <a:spcBef>
                <a:spcPct val="20000"/>
              </a:spcBef>
              <a:buClr>
                <a:srgbClr val="187763"/>
              </a:buClr>
              <a:buFont typeface="Calibri" pitchFamily="34" charset="0"/>
              <a:buChar char="–"/>
              <a:tabLst>
                <a:tab pos="620713" algn="l"/>
              </a:tabLst>
              <a:defRPr sz="1200">
                <a:solidFill>
                  <a:schemeClr val="tx1"/>
                </a:solidFill>
                <a:latin typeface="Calibri" pitchFamily="34" charset="0"/>
                <a:cs typeface="Arial" charset="0"/>
              </a:defRPr>
            </a:lvl3pPr>
            <a:lvl4pPr marL="1600200" indent="-228600" eaLnBrk="0" hangingPunct="0">
              <a:spcBef>
                <a:spcPct val="20000"/>
              </a:spcBef>
              <a:buClr>
                <a:srgbClr val="187763"/>
              </a:buClr>
              <a:buFont typeface="Arial" charset="0"/>
              <a:buChar char="–"/>
              <a:defRPr sz="1100">
                <a:solidFill>
                  <a:schemeClr val="tx1"/>
                </a:solidFill>
                <a:latin typeface="Calibri" pitchFamily="34" charset="0"/>
                <a:cs typeface="Arial" charset="0"/>
              </a:defRPr>
            </a:lvl4pPr>
            <a:lvl5pPr marL="2057400" indent="-228600" eaLnBrk="0" hangingPunct="0">
              <a:spcBef>
                <a:spcPct val="20000"/>
              </a:spcBef>
              <a:buFont typeface="Arial" charset="0"/>
              <a:buChar char="»"/>
              <a:tabLst>
                <a:tab pos="809625" algn="l"/>
              </a:tabLst>
              <a:defRPr sz="1100">
                <a:solidFill>
                  <a:schemeClr val="tx1"/>
                </a:solidFill>
                <a:latin typeface="Calibri" pitchFamily="34" charset="0"/>
                <a:cs typeface="Arial" charset="0"/>
              </a:defRPr>
            </a:lvl5pPr>
            <a:lvl6pPr marL="2514600" indent="-228600" eaLnBrk="0" fontAlgn="base" hangingPunct="0">
              <a:spcBef>
                <a:spcPct val="20000"/>
              </a:spcBef>
              <a:spcAft>
                <a:spcPct val="0"/>
              </a:spcAft>
              <a:buFont typeface="Arial" charset="0"/>
              <a:buChar char="»"/>
              <a:tabLst>
                <a:tab pos="809625" algn="l"/>
              </a:tabLst>
              <a:defRPr sz="1100">
                <a:solidFill>
                  <a:schemeClr val="tx1"/>
                </a:solidFill>
                <a:latin typeface="Calibri" pitchFamily="34" charset="0"/>
                <a:cs typeface="Arial" charset="0"/>
              </a:defRPr>
            </a:lvl6pPr>
            <a:lvl7pPr marL="2971800" indent="-228600" eaLnBrk="0" fontAlgn="base" hangingPunct="0">
              <a:spcBef>
                <a:spcPct val="20000"/>
              </a:spcBef>
              <a:spcAft>
                <a:spcPct val="0"/>
              </a:spcAft>
              <a:buFont typeface="Arial" charset="0"/>
              <a:buChar char="»"/>
              <a:tabLst>
                <a:tab pos="809625" algn="l"/>
              </a:tabLst>
              <a:defRPr sz="1100">
                <a:solidFill>
                  <a:schemeClr val="tx1"/>
                </a:solidFill>
                <a:latin typeface="Calibri" pitchFamily="34" charset="0"/>
                <a:cs typeface="Arial" charset="0"/>
              </a:defRPr>
            </a:lvl7pPr>
            <a:lvl8pPr marL="3429000" indent="-228600" eaLnBrk="0" fontAlgn="base" hangingPunct="0">
              <a:spcBef>
                <a:spcPct val="20000"/>
              </a:spcBef>
              <a:spcAft>
                <a:spcPct val="0"/>
              </a:spcAft>
              <a:buFont typeface="Arial" charset="0"/>
              <a:buChar char="»"/>
              <a:tabLst>
                <a:tab pos="809625" algn="l"/>
              </a:tabLst>
              <a:defRPr sz="1100">
                <a:solidFill>
                  <a:schemeClr val="tx1"/>
                </a:solidFill>
                <a:latin typeface="Calibri" pitchFamily="34" charset="0"/>
                <a:cs typeface="Arial" charset="0"/>
              </a:defRPr>
            </a:lvl8pPr>
            <a:lvl9pPr marL="3886200" indent="-228600" eaLnBrk="0" fontAlgn="base" hangingPunct="0">
              <a:spcBef>
                <a:spcPct val="20000"/>
              </a:spcBef>
              <a:spcAft>
                <a:spcPct val="0"/>
              </a:spcAft>
              <a:buFont typeface="Arial" charset="0"/>
              <a:buChar char="»"/>
              <a:tabLst>
                <a:tab pos="809625" algn="l"/>
              </a:tabLst>
              <a:defRPr sz="1100">
                <a:solidFill>
                  <a:schemeClr val="tx1"/>
                </a:solidFill>
                <a:latin typeface="Calibri" pitchFamily="34" charset="0"/>
                <a:cs typeface="Arial" charset="0"/>
              </a:defRPr>
            </a:lvl9pPr>
          </a:lstStyle>
          <a:p>
            <a:pPr>
              <a:spcBef>
                <a:spcPct val="0"/>
              </a:spcBef>
              <a:spcAft>
                <a:spcPct val="0"/>
              </a:spcAft>
              <a:buClrTx/>
              <a:buFontTx/>
              <a:buNone/>
            </a:pPr>
            <a:r>
              <a:rPr lang="fr-FR" altLang="fr-FR" sz="1200" dirty="0">
                <a:solidFill>
                  <a:srgbClr val="187763"/>
                </a:solidFill>
                <a:cs typeface="Times New Roman" pitchFamily="18" charset="0"/>
              </a:rPr>
              <a:t>Partenariat </a:t>
            </a:r>
            <a:endParaRPr lang="fr-FR" altLang="fr-FR" sz="900" dirty="0">
              <a:solidFill>
                <a:srgbClr val="187763"/>
              </a:solidFill>
              <a:cs typeface="Times New Roman" pitchFamily="18" charset="0"/>
            </a:endParaRPr>
          </a:p>
          <a:p>
            <a:pPr algn="ctr">
              <a:spcBef>
                <a:spcPct val="0"/>
              </a:spcBef>
              <a:spcAft>
                <a:spcPct val="0"/>
              </a:spcAft>
              <a:buClrTx/>
              <a:buFontTx/>
              <a:buNone/>
            </a:pPr>
            <a:r>
              <a:rPr lang="fr-FR" altLang="fr-FR" sz="1200" b="0" dirty="0">
                <a:solidFill>
                  <a:schemeClr val="tx1"/>
                </a:solidFill>
                <a:cs typeface="Times New Roman" pitchFamily="18" charset="0"/>
              </a:rPr>
              <a:t>Développement des partenariats</a:t>
            </a:r>
            <a:endParaRPr lang="fr-FR" altLang="fr-FR" sz="900" b="0" dirty="0">
              <a:solidFill>
                <a:schemeClr val="tx1"/>
              </a:solidFill>
              <a:cs typeface="Times New Roman" pitchFamily="18" charset="0"/>
            </a:endParaRPr>
          </a:p>
          <a:p>
            <a:pPr>
              <a:spcBef>
                <a:spcPct val="0"/>
              </a:spcBef>
              <a:spcAft>
                <a:spcPct val="0"/>
              </a:spcAft>
              <a:buClrTx/>
              <a:buFontTx/>
              <a:buNone/>
            </a:pPr>
            <a:endParaRPr lang="fr-FR" altLang="fr-FR" sz="1800" b="0" dirty="0">
              <a:solidFill>
                <a:schemeClr val="tx1"/>
              </a:solidFill>
              <a:cs typeface="Times New Roman" pitchFamily="18" charset="0"/>
            </a:endParaRPr>
          </a:p>
        </p:txBody>
      </p:sp>
      <p:sp>
        <p:nvSpPr>
          <p:cNvPr id="8210" name="Text Box 25"/>
          <p:cNvSpPr txBox="1">
            <a:spLocks noChangeArrowheads="1"/>
          </p:cNvSpPr>
          <p:nvPr/>
        </p:nvSpPr>
        <p:spPr bwMode="auto">
          <a:xfrm>
            <a:off x="4883981" y="5151195"/>
            <a:ext cx="1085922" cy="1281054"/>
          </a:xfrm>
          <a:prstGeom prst="rect">
            <a:avLst/>
          </a:prstGeom>
          <a:solidFill>
            <a:srgbClr val="FFFFFF"/>
          </a:solidFill>
          <a:ln w="9525">
            <a:solidFill>
              <a:srgbClr val="000000"/>
            </a:solidFill>
            <a:miter lim="800000"/>
            <a:headEnd/>
            <a:tailEnd/>
          </a:ln>
        </p:spPr>
        <p:txBody>
          <a:bodyPr lIns="97428" tIns="48714" rIns="97428" bIns="48714"/>
          <a:lstStyle>
            <a:lvl1pPr eaLnBrk="0" hangingPunct="0">
              <a:spcBef>
                <a:spcPct val="60000"/>
              </a:spcBef>
              <a:spcAft>
                <a:spcPct val="40000"/>
              </a:spcAft>
              <a:buClr>
                <a:srgbClr val="187763"/>
              </a:buClr>
              <a:buFont typeface="Wingdings" pitchFamily="2" charset="2"/>
              <a:buChar char="n"/>
              <a:defRPr sz="1700" b="1">
                <a:solidFill>
                  <a:srgbClr val="97104A"/>
                </a:solidFill>
                <a:latin typeface="Calibri" pitchFamily="34" charset="0"/>
                <a:cs typeface="Arial" charset="0"/>
              </a:defRPr>
            </a:lvl1pPr>
            <a:lvl2pPr marL="742950" indent="-285750" eaLnBrk="0" hangingPunct="0">
              <a:spcBef>
                <a:spcPct val="20000"/>
              </a:spcBef>
              <a:buFont typeface="Wingdings" pitchFamily="2" charset="2"/>
              <a:buChar char=""/>
              <a:defRPr sz="1400">
                <a:solidFill>
                  <a:schemeClr val="tx1"/>
                </a:solidFill>
                <a:latin typeface="Calibri" pitchFamily="34" charset="0"/>
                <a:cs typeface="Arial" charset="0"/>
              </a:defRPr>
            </a:lvl2pPr>
            <a:lvl3pPr marL="1143000" indent="-228600" eaLnBrk="0" hangingPunct="0">
              <a:spcBef>
                <a:spcPct val="20000"/>
              </a:spcBef>
              <a:buClr>
                <a:srgbClr val="187763"/>
              </a:buClr>
              <a:buFont typeface="Calibri" pitchFamily="34" charset="0"/>
              <a:buChar char="–"/>
              <a:tabLst>
                <a:tab pos="620713" algn="l"/>
              </a:tabLst>
              <a:defRPr sz="1200">
                <a:solidFill>
                  <a:schemeClr val="tx1"/>
                </a:solidFill>
                <a:latin typeface="Calibri" pitchFamily="34" charset="0"/>
                <a:cs typeface="Arial" charset="0"/>
              </a:defRPr>
            </a:lvl3pPr>
            <a:lvl4pPr marL="1600200" indent="-228600" eaLnBrk="0" hangingPunct="0">
              <a:spcBef>
                <a:spcPct val="20000"/>
              </a:spcBef>
              <a:buClr>
                <a:srgbClr val="187763"/>
              </a:buClr>
              <a:buFont typeface="Arial" charset="0"/>
              <a:buChar char="–"/>
              <a:defRPr sz="1100">
                <a:solidFill>
                  <a:schemeClr val="tx1"/>
                </a:solidFill>
                <a:latin typeface="Calibri" pitchFamily="34" charset="0"/>
                <a:cs typeface="Arial" charset="0"/>
              </a:defRPr>
            </a:lvl4pPr>
            <a:lvl5pPr marL="2057400" indent="-228600" eaLnBrk="0" hangingPunct="0">
              <a:spcBef>
                <a:spcPct val="20000"/>
              </a:spcBef>
              <a:buFont typeface="Arial" charset="0"/>
              <a:buChar char="»"/>
              <a:tabLst>
                <a:tab pos="809625" algn="l"/>
              </a:tabLst>
              <a:defRPr sz="1100">
                <a:solidFill>
                  <a:schemeClr val="tx1"/>
                </a:solidFill>
                <a:latin typeface="Calibri" pitchFamily="34" charset="0"/>
                <a:cs typeface="Arial" charset="0"/>
              </a:defRPr>
            </a:lvl5pPr>
            <a:lvl6pPr marL="2514600" indent="-228600" eaLnBrk="0" fontAlgn="base" hangingPunct="0">
              <a:spcBef>
                <a:spcPct val="20000"/>
              </a:spcBef>
              <a:spcAft>
                <a:spcPct val="0"/>
              </a:spcAft>
              <a:buFont typeface="Arial" charset="0"/>
              <a:buChar char="»"/>
              <a:tabLst>
                <a:tab pos="809625" algn="l"/>
              </a:tabLst>
              <a:defRPr sz="1100">
                <a:solidFill>
                  <a:schemeClr val="tx1"/>
                </a:solidFill>
                <a:latin typeface="Calibri" pitchFamily="34" charset="0"/>
                <a:cs typeface="Arial" charset="0"/>
              </a:defRPr>
            </a:lvl6pPr>
            <a:lvl7pPr marL="2971800" indent="-228600" eaLnBrk="0" fontAlgn="base" hangingPunct="0">
              <a:spcBef>
                <a:spcPct val="20000"/>
              </a:spcBef>
              <a:spcAft>
                <a:spcPct val="0"/>
              </a:spcAft>
              <a:buFont typeface="Arial" charset="0"/>
              <a:buChar char="»"/>
              <a:tabLst>
                <a:tab pos="809625" algn="l"/>
              </a:tabLst>
              <a:defRPr sz="1100">
                <a:solidFill>
                  <a:schemeClr val="tx1"/>
                </a:solidFill>
                <a:latin typeface="Calibri" pitchFamily="34" charset="0"/>
                <a:cs typeface="Arial" charset="0"/>
              </a:defRPr>
            </a:lvl7pPr>
            <a:lvl8pPr marL="3429000" indent="-228600" eaLnBrk="0" fontAlgn="base" hangingPunct="0">
              <a:spcBef>
                <a:spcPct val="20000"/>
              </a:spcBef>
              <a:spcAft>
                <a:spcPct val="0"/>
              </a:spcAft>
              <a:buFont typeface="Arial" charset="0"/>
              <a:buChar char="»"/>
              <a:tabLst>
                <a:tab pos="809625" algn="l"/>
              </a:tabLst>
              <a:defRPr sz="1100">
                <a:solidFill>
                  <a:schemeClr val="tx1"/>
                </a:solidFill>
                <a:latin typeface="Calibri" pitchFamily="34" charset="0"/>
                <a:cs typeface="Arial" charset="0"/>
              </a:defRPr>
            </a:lvl8pPr>
            <a:lvl9pPr marL="3886200" indent="-228600" eaLnBrk="0" fontAlgn="base" hangingPunct="0">
              <a:spcBef>
                <a:spcPct val="20000"/>
              </a:spcBef>
              <a:spcAft>
                <a:spcPct val="0"/>
              </a:spcAft>
              <a:buFont typeface="Arial" charset="0"/>
              <a:buChar char="»"/>
              <a:tabLst>
                <a:tab pos="809625" algn="l"/>
              </a:tabLst>
              <a:defRPr sz="1100">
                <a:solidFill>
                  <a:schemeClr val="tx1"/>
                </a:solidFill>
                <a:latin typeface="Calibri" pitchFamily="34" charset="0"/>
                <a:cs typeface="Arial" charset="0"/>
              </a:defRPr>
            </a:lvl9pPr>
          </a:lstStyle>
          <a:p>
            <a:pPr>
              <a:spcBef>
                <a:spcPct val="0"/>
              </a:spcBef>
              <a:spcAft>
                <a:spcPct val="0"/>
              </a:spcAft>
              <a:buClrTx/>
              <a:buFontTx/>
              <a:buNone/>
            </a:pPr>
            <a:r>
              <a:rPr lang="fr-FR" altLang="fr-FR" sz="1300" dirty="0">
                <a:solidFill>
                  <a:srgbClr val="187763"/>
                </a:solidFill>
                <a:cs typeface="Times New Roman" pitchFamily="18" charset="0"/>
              </a:rPr>
              <a:t>Qualité de vie à l’école</a:t>
            </a:r>
            <a:endParaRPr lang="fr-FR" altLang="fr-FR" sz="900" dirty="0">
              <a:solidFill>
                <a:srgbClr val="187763"/>
              </a:solidFill>
              <a:cs typeface="Times New Roman" pitchFamily="18" charset="0"/>
            </a:endParaRPr>
          </a:p>
        </p:txBody>
      </p:sp>
      <p:sp>
        <p:nvSpPr>
          <p:cNvPr id="8211" name="Text Box 24"/>
          <p:cNvSpPr txBox="1">
            <a:spLocks noChangeArrowheads="1"/>
          </p:cNvSpPr>
          <p:nvPr/>
        </p:nvSpPr>
        <p:spPr bwMode="auto">
          <a:xfrm>
            <a:off x="7634358" y="5153707"/>
            <a:ext cx="1264397" cy="1278543"/>
          </a:xfrm>
          <a:prstGeom prst="rect">
            <a:avLst/>
          </a:prstGeom>
          <a:solidFill>
            <a:srgbClr val="FFFFFF"/>
          </a:solidFill>
          <a:ln w="9525">
            <a:solidFill>
              <a:srgbClr val="000000"/>
            </a:solidFill>
            <a:miter lim="800000"/>
            <a:headEnd/>
            <a:tailEnd/>
          </a:ln>
        </p:spPr>
        <p:txBody>
          <a:bodyPr lIns="97428" tIns="48714" rIns="97428" bIns="48714"/>
          <a:lstStyle>
            <a:lvl1pPr eaLnBrk="0" hangingPunct="0">
              <a:spcBef>
                <a:spcPct val="60000"/>
              </a:spcBef>
              <a:spcAft>
                <a:spcPct val="40000"/>
              </a:spcAft>
              <a:buClr>
                <a:srgbClr val="187763"/>
              </a:buClr>
              <a:buFont typeface="Wingdings" pitchFamily="2" charset="2"/>
              <a:buChar char="n"/>
              <a:defRPr sz="1700" b="1">
                <a:solidFill>
                  <a:srgbClr val="97104A"/>
                </a:solidFill>
                <a:latin typeface="Calibri" pitchFamily="34" charset="0"/>
                <a:cs typeface="Arial" charset="0"/>
              </a:defRPr>
            </a:lvl1pPr>
            <a:lvl2pPr marL="742950" indent="-285750" eaLnBrk="0" hangingPunct="0">
              <a:spcBef>
                <a:spcPct val="20000"/>
              </a:spcBef>
              <a:buFont typeface="Wingdings" pitchFamily="2" charset="2"/>
              <a:buChar char=""/>
              <a:defRPr sz="1400">
                <a:solidFill>
                  <a:schemeClr val="tx1"/>
                </a:solidFill>
                <a:latin typeface="Calibri" pitchFamily="34" charset="0"/>
                <a:cs typeface="Arial" charset="0"/>
              </a:defRPr>
            </a:lvl2pPr>
            <a:lvl3pPr marL="1143000" indent="-228600" eaLnBrk="0" hangingPunct="0">
              <a:spcBef>
                <a:spcPct val="20000"/>
              </a:spcBef>
              <a:buClr>
                <a:srgbClr val="187763"/>
              </a:buClr>
              <a:buFont typeface="Calibri" pitchFamily="34" charset="0"/>
              <a:buChar char="–"/>
              <a:tabLst>
                <a:tab pos="620713" algn="l"/>
              </a:tabLst>
              <a:defRPr sz="1200">
                <a:solidFill>
                  <a:schemeClr val="tx1"/>
                </a:solidFill>
                <a:latin typeface="Calibri" pitchFamily="34" charset="0"/>
                <a:cs typeface="Arial" charset="0"/>
              </a:defRPr>
            </a:lvl3pPr>
            <a:lvl4pPr marL="1600200" indent="-228600" eaLnBrk="0" hangingPunct="0">
              <a:spcBef>
                <a:spcPct val="20000"/>
              </a:spcBef>
              <a:buClr>
                <a:srgbClr val="187763"/>
              </a:buClr>
              <a:buFont typeface="Arial" charset="0"/>
              <a:buChar char="–"/>
              <a:defRPr sz="1100">
                <a:solidFill>
                  <a:schemeClr val="tx1"/>
                </a:solidFill>
                <a:latin typeface="Calibri" pitchFamily="34" charset="0"/>
                <a:cs typeface="Arial" charset="0"/>
              </a:defRPr>
            </a:lvl4pPr>
            <a:lvl5pPr marL="2057400" indent="-228600" eaLnBrk="0" hangingPunct="0">
              <a:spcBef>
                <a:spcPct val="20000"/>
              </a:spcBef>
              <a:buFont typeface="Arial" charset="0"/>
              <a:buChar char="»"/>
              <a:tabLst>
                <a:tab pos="809625" algn="l"/>
              </a:tabLst>
              <a:defRPr sz="1100">
                <a:solidFill>
                  <a:schemeClr val="tx1"/>
                </a:solidFill>
                <a:latin typeface="Calibri" pitchFamily="34" charset="0"/>
                <a:cs typeface="Arial" charset="0"/>
              </a:defRPr>
            </a:lvl5pPr>
            <a:lvl6pPr marL="2514600" indent="-228600" eaLnBrk="0" fontAlgn="base" hangingPunct="0">
              <a:spcBef>
                <a:spcPct val="20000"/>
              </a:spcBef>
              <a:spcAft>
                <a:spcPct val="0"/>
              </a:spcAft>
              <a:buFont typeface="Arial" charset="0"/>
              <a:buChar char="»"/>
              <a:tabLst>
                <a:tab pos="809625" algn="l"/>
              </a:tabLst>
              <a:defRPr sz="1100">
                <a:solidFill>
                  <a:schemeClr val="tx1"/>
                </a:solidFill>
                <a:latin typeface="Calibri" pitchFamily="34" charset="0"/>
                <a:cs typeface="Arial" charset="0"/>
              </a:defRPr>
            </a:lvl6pPr>
            <a:lvl7pPr marL="2971800" indent="-228600" eaLnBrk="0" fontAlgn="base" hangingPunct="0">
              <a:spcBef>
                <a:spcPct val="20000"/>
              </a:spcBef>
              <a:spcAft>
                <a:spcPct val="0"/>
              </a:spcAft>
              <a:buFont typeface="Arial" charset="0"/>
              <a:buChar char="»"/>
              <a:tabLst>
                <a:tab pos="809625" algn="l"/>
              </a:tabLst>
              <a:defRPr sz="1100">
                <a:solidFill>
                  <a:schemeClr val="tx1"/>
                </a:solidFill>
                <a:latin typeface="Calibri" pitchFamily="34" charset="0"/>
                <a:cs typeface="Arial" charset="0"/>
              </a:defRPr>
            </a:lvl7pPr>
            <a:lvl8pPr marL="3429000" indent="-228600" eaLnBrk="0" fontAlgn="base" hangingPunct="0">
              <a:spcBef>
                <a:spcPct val="20000"/>
              </a:spcBef>
              <a:spcAft>
                <a:spcPct val="0"/>
              </a:spcAft>
              <a:buFont typeface="Arial" charset="0"/>
              <a:buChar char="»"/>
              <a:tabLst>
                <a:tab pos="809625" algn="l"/>
              </a:tabLst>
              <a:defRPr sz="1100">
                <a:solidFill>
                  <a:schemeClr val="tx1"/>
                </a:solidFill>
                <a:latin typeface="Calibri" pitchFamily="34" charset="0"/>
                <a:cs typeface="Arial" charset="0"/>
              </a:defRPr>
            </a:lvl8pPr>
            <a:lvl9pPr marL="3886200" indent="-228600" eaLnBrk="0" fontAlgn="base" hangingPunct="0">
              <a:spcBef>
                <a:spcPct val="20000"/>
              </a:spcBef>
              <a:spcAft>
                <a:spcPct val="0"/>
              </a:spcAft>
              <a:buFont typeface="Arial" charset="0"/>
              <a:buChar char="»"/>
              <a:tabLst>
                <a:tab pos="809625" algn="l"/>
              </a:tabLst>
              <a:defRPr sz="1100">
                <a:solidFill>
                  <a:schemeClr val="tx1"/>
                </a:solidFill>
                <a:latin typeface="Calibri" pitchFamily="34" charset="0"/>
                <a:cs typeface="Arial" charset="0"/>
              </a:defRPr>
            </a:lvl9pPr>
          </a:lstStyle>
          <a:p>
            <a:pPr algn="ctr">
              <a:spcBef>
                <a:spcPct val="0"/>
              </a:spcBef>
              <a:spcAft>
                <a:spcPct val="0"/>
              </a:spcAft>
              <a:buClrTx/>
              <a:buFontTx/>
              <a:buNone/>
            </a:pPr>
            <a:r>
              <a:rPr lang="fr-FR" altLang="fr-FR" sz="1300" dirty="0">
                <a:solidFill>
                  <a:srgbClr val="187763"/>
                </a:solidFill>
                <a:cs typeface="Times New Roman" pitchFamily="18" charset="0"/>
              </a:rPr>
              <a:t>Elèves acteurs de la prévention</a:t>
            </a:r>
            <a:endParaRPr lang="fr-FR" altLang="fr-FR" sz="900" b="0" dirty="0">
              <a:solidFill>
                <a:srgbClr val="187763"/>
              </a:solidFill>
              <a:cs typeface="Times New Roman" pitchFamily="18" charset="0"/>
            </a:endParaRPr>
          </a:p>
          <a:p>
            <a:pPr>
              <a:spcBef>
                <a:spcPct val="0"/>
              </a:spcBef>
              <a:spcAft>
                <a:spcPct val="0"/>
              </a:spcAft>
              <a:buClrTx/>
              <a:buFontTx/>
              <a:buNone/>
            </a:pPr>
            <a:r>
              <a:rPr lang="fr-FR" altLang="fr-FR" sz="1300" b="0" dirty="0">
                <a:solidFill>
                  <a:schemeClr val="tx1"/>
                </a:solidFill>
                <a:cs typeface="Times New Roman" pitchFamily="18" charset="0"/>
              </a:rPr>
              <a:t>Formation des ambassadeurs</a:t>
            </a:r>
            <a:endParaRPr lang="fr-FR" altLang="fr-FR" sz="1800" b="0" dirty="0">
              <a:solidFill>
                <a:schemeClr val="tx1"/>
              </a:solidFill>
              <a:cs typeface="Times New Roman" pitchFamily="18" charset="0"/>
            </a:endParaRPr>
          </a:p>
        </p:txBody>
      </p:sp>
      <p:sp>
        <p:nvSpPr>
          <p:cNvPr id="8213" name="Text Box 22"/>
          <p:cNvSpPr txBox="1">
            <a:spLocks noChangeArrowheads="1"/>
          </p:cNvSpPr>
          <p:nvPr/>
        </p:nvSpPr>
        <p:spPr bwMode="auto">
          <a:xfrm>
            <a:off x="684212" y="1359199"/>
            <a:ext cx="4032000" cy="396000"/>
          </a:xfrm>
          <a:prstGeom prst="rect">
            <a:avLst/>
          </a:prstGeom>
          <a:solidFill>
            <a:srgbClr val="FFFFFF"/>
          </a:solidFill>
          <a:ln w="9525">
            <a:solidFill>
              <a:srgbClr val="000000"/>
            </a:solidFill>
            <a:miter lim="800000"/>
            <a:headEnd/>
            <a:tailEnd/>
          </a:ln>
        </p:spPr>
        <p:txBody>
          <a:bodyPr lIns="97428" tIns="48714" rIns="97428" bIns="48714"/>
          <a:lstStyle>
            <a:lvl1pPr eaLnBrk="0" hangingPunct="0">
              <a:spcBef>
                <a:spcPct val="60000"/>
              </a:spcBef>
              <a:spcAft>
                <a:spcPct val="40000"/>
              </a:spcAft>
              <a:buClr>
                <a:srgbClr val="187763"/>
              </a:buClr>
              <a:buFont typeface="Wingdings" pitchFamily="2" charset="2"/>
              <a:buChar char="n"/>
              <a:defRPr sz="1700" b="1">
                <a:solidFill>
                  <a:srgbClr val="97104A"/>
                </a:solidFill>
                <a:latin typeface="Calibri" pitchFamily="34" charset="0"/>
                <a:cs typeface="Arial" charset="0"/>
              </a:defRPr>
            </a:lvl1pPr>
            <a:lvl2pPr marL="742950" indent="-285750" eaLnBrk="0" hangingPunct="0">
              <a:spcBef>
                <a:spcPct val="20000"/>
              </a:spcBef>
              <a:buFont typeface="Wingdings" pitchFamily="2" charset="2"/>
              <a:buChar char=""/>
              <a:defRPr sz="1400">
                <a:solidFill>
                  <a:schemeClr val="tx1"/>
                </a:solidFill>
                <a:latin typeface="Calibri" pitchFamily="34" charset="0"/>
                <a:cs typeface="Arial" charset="0"/>
              </a:defRPr>
            </a:lvl2pPr>
            <a:lvl3pPr marL="1143000" indent="-228600" eaLnBrk="0" hangingPunct="0">
              <a:spcBef>
                <a:spcPct val="20000"/>
              </a:spcBef>
              <a:buClr>
                <a:srgbClr val="187763"/>
              </a:buClr>
              <a:buFont typeface="Calibri" pitchFamily="34" charset="0"/>
              <a:buChar char="–"/>
              <a:tabLst>
                <a:tab pos="620713" algn="l"/>
              </a:tabLst>
              <a:defRPr sz="1200">
                <a:solidFill>
                  <a:schemeClr val="tx1"/>
                </a:solidFill>
                <a:latin typeface="Calibri" pitchFamily="34" charset="0"/>
                <a:cs typeface="Arial" charset="0"/>
              </a:defRPr>
            </a:lvl3pPr>
            <a:lvl4pPr marL="1600200" indent="-228600" eaLnBrk="0" hangingPunct="0">
              <a:spcBef>
                <a:spcPct val="20000"/>
              </a:spcBef>
              <a:buClr>
                <a:srgbClr val="187763"/>
              </a:buClr>
              <a:buFont typeface="Arial" charset="0"/>
              <a:buChar char="–"/>
              <a:defRPr sz="1100">
                <a:solidFill>
                  <a:schemeClr val="tx1"/>
                </a:solidFill>
                <a:latin typeface="Calibri" pitchFamily="34" charset="0"/>
                <a:cs typeface="Arial" charset="0"/>
              </a:defRPr>
            </a:lvl4pPr>
            <a:lvl5pPr marL="2057400" indent="-228600" eaLnBrk="0" hangingPunct="0">
              <a:spcBef>
                <a:spcPct val="20000"/>
              </a:spcBef>
              <a:buFont typeface="Arial" charset="0"/>
              <a:buChar char="»"/>
              <a:tabLst>
                <a:tab pos="809625" algn="l"/>
              </a:tabLst>
              <a:defRPr sz="1100">
                <a:solidFill>
                  <a:schemeClr val="tx1"/>
                </a:solidFill>
                <a:latin typeface="Calibri" pitchFamily="34" charset="0"/>
                <a:cs typeface="Arial" charset="0"/>
              </a:defRPr>
            </a:lvl5pPr>
            <a:lvl6pPr marL="2514600" indent="-228600" eaLnBrk="0" fontAlgn="base" hangingPunct="0">
              <a:spcBef>
                <a:spcPct val="20000"/>
              </a:spcBef>
              <a:spcAft>
                <a:spcPct val="0"/>
              </a:spcAft>
              <a:buFont typeface="Arial" charset="0"/>
              <a:buChar char="»"/>
              <a:tabLst>
                <a:tab pos="809625" algn="l"/>
              </a:tabLst>
              <a:defRPr sz="1100">
                <a:solidFill>
                  <a:schemeClr val="tx1"/>
                </a:solidFill>
                <a:latin typeface="Calibri" pitchFamily="34" charset="0"/>
                <a:cs typeface="Arial" charset="0"/>
              </a:defRPr>
            </a:lvl6pPr>
            <a:lvl7pPr marL="2971800" indent="-228600" eaLnBrk="0" fontAlgn="base" hangingPunct="0">
              <a:spcBef>
                <a:spcPct val="20000"/>
              </a:spcBef>
              <a:spcAft>
                <a:spcPct val="0"/>
              </a:spcAft>
              <a:buFont typeface="Arial" charset="0"/>
              <a:buChar char="»"/>
              <a:tabLst>
                <a:tab pos="809625" algn="l"/>
              </a:tabLst>
              <a:defRPr sz="1100">
                <a:solidFill>
                  <a:schemeClr val="tx1"/>
                </a:solidFill>
                <a:latin typeface="Calibri" pitchFamily="34" charset="0"/>
                <a:cs typeface="Arial" charset="0"/>
              </a:defRPr>
            </a:lvl7pPr>
            <a:lvl8pPr marL="3429000" indent="-228600" eaLnBrk="0" fontAlgn="base" hangingPunct="0">
              <a:spcBef>
                <a:spcPct val="20000"/>
              </a:spcBef>
              <a:spcAft>
                <a:spcPct val="0"/>
              </a:spcAft>
              <a:buFont typeface="Arial" charset="0"/>
              <a:buChar char="»"/>
              <a:tabLst>
                <a:tab pos="809625" algn="l"/>
              </a:tabLst>
              <a:defRPr sz="1100">
                <a:solidFill>
                  <a:schemeClr val="tx1"/>
                </a:solidFill>
                <a:latin typeface="Calibri" pitchFamily="34" charset="0"/>
                <a:cs typeface="Arial" charset="0"/>
              </a:defRPr>
            </a:lvl8pPr>
            <a:lvl9pPr marL="3886200" indent="-228600" eaLnBrk="0" fontAlgn="base" hangingPunct="0">
              <a:spcBef>
                <a:spcPct val="20000"/>
              </a:spcBef>
              <a:spcAft>
                <a:spcPct val="0"/>
              </a:spcAft>
              <a:buFont typeface="Arial" charset="0"/>
              <a:buChar char="»"/>
              <a:tabLst>
                <a:tab pos="809625" algn="l"/>
              </a:tabLst>
              <a:defRPr sz="1100">
                <a:solidFill>
                  <a:schemeClr val="tx1"/>
                </a:solidFill>
                <a:latin typeface="Calibri" pitchFamily="34" charset="0"/>
                <a:cs typeface="Arial" charset="0"/>
              </a:defRPr>
            </a:lvl9pPr>
          </a:lstStyle>
          <a:p>
            <a:pPr algn="ctr">
              <a:spcBef>
                <a:spcPct val="0"/>
              </a:spcBef>
              <a:spcAft>
                <a:spcPct val="0"/>
              </a:spcAft>
              <a:buClrTx/>
              <a:buFontTx/>
              <a:buNone/>
            </a:pPr>
            <a:r>
              <a:rPr lang="fr-FR" altLang="fr-FR" dirty="0">
                <a:cs typeface="Times New Roman" pitchFamily="18" charset="0"/>
              </a:rPr>
              <a:t>Traitement des situations</a:t>
            </a:r>
            <a:endParaRPr lang="fr-FR" altLang="fr-FR" sz="1800" b="0" dirty="0">
              <a:cs typeface="Times New Roman" pitchFamily="18" charset="0"/>
            </a:endParaRPr>
          </a:p>
        </p:txBody>
      </p:sp>
      <p:sp>
        <p:nvSpPr>
          <p:cNvPr id="8214" name="Text Box 21"/>
          <p:cNvSpPr txBox="1">
            <a:spLocks noChangeArrowheads="1"/>
          </p:cNvSpPr>
          <p:nvPr/>
        </p:nvSpPr>
        <p:spPr bwMode="auto">
          <a:xfrm>
            <a:off x="2916212" y="2007718"/>
            <a:ext cx="1800000" cy="1349274"/>
          </a:xfrm>
          <a:prstGeom prst="rect">
            <a:avLst/>
          </a:prstGeom>
          <a:solidFill>
            <a:srgbClr val="FFFFFF"/>
          </a:solidFill>
          <a:ln w="9525">
            <a:solidFill>
              <a:srgbClr val="000000"/>
            </a:solidFill>
            <a:miter lim="800000"/>
            <a:headEnd/>
            <a:tailEnd/>
          </a:ln>
        </p:spPr>
        <p:txBody>
          <a:bodyPr lIns="97428" tIns="48714" rIns="97428" bIns="48714"/>
          <a:lstStyle>
            <a:lvl1pPr eaLnBrk="0" hangingPunct="0">
              <a:spcBef>
                <a:spcPct val="60000"/>
              </a:spcBef>
              <a:spcAft>
                <a:spcPct val="40000"/>
              </a:spcAft>
              <a:buClr>
                <a:srgbClr val="187763"/>
              </a:buClr>
              <a:buFont typeface="Wingdings" pitchFamily="2" charset="2"/>
              <a:buChar char="n"/>
              <a:defRPr sz="1700" b="1">
                <a:solidFill>
                  <a:srgbClr val="97104A"/>
                </a:solidFill>
                <a:latin typeface="Calibri" pitchFamily="34" charset="0"/>
                <a:cs typeface="Arial" charset="0"/>
              </a:defRPr>
            </a:lvl1pPr>
            <a:lvl2pPr marL="742950" indent="-285750" eaLnBrk="0" hangingPunct="0">
              <a:spcBef>
                <a:spcPct val="20000"/>
              </a:spcBef>
              <a:buFont typeface="Wingdings" pitchFamily="2" charset="2"/>
              <a:buChar char=""/>
              <a:defRPr sz="1400">
                <a:solidFill>
                  <a:schemeClr val="tx1"/>
                </a:solidFill>
                <a:latin typeface="Calibri" pitchFamily="34" charset="0"/>
                <a:cs typeface="Arial" charset="0"/>
              </a:defRPr>
            </a:lvl2pPr>
            <a:lvl3pPr marL="1143000" indent="-228600" eaLnBrk="0" hangingPunct="0">
              <a:spcBef>
                <a:spcPct val="20000"/>
              </a:spcBef>
              <a:buClr>
                <a:srgbClr val="187763"/>
              </a:buClr>
              <a:buFont typeface="Calibri" pitchFamily="34" charset="0"/>
              <a:buChar char="–"/>
              <a:tabLst>
                <a:tab pos="620713" algn="l"/>
              </a:tabLst>
              <a:defRPr sz="1200">
                <a:solidFill>
                  <a:schemeClr val="tx1"/>
                </a:solidFill>
                <a:latin typeface="Calibri" pitchFamily="34" charset="0"/>
                <a:cs typeface="Arial" charset="0"/>
              </a:defRPr>
            </a:lvl3pPr>
            <a:lvl4pPr marL="1600200" indent="-228600" eaLnBrk="0" hangingPunct="0">
              <a:spcBef>
                <a:spcPct val="20000"/>
              </a:spcBef>
              <a:buClr>
                <a:srgbClr val="187763"/>
              </a:buClr>
              <a:buFont typeface="Arial" charset="0"/>
              <a:buChar char="–"/>
              <a:defRPr sz="1100">
                <a:solidFill>
                  <a:schemeClr val="tx1"/>
                </a:solidFill>
                <a:latin typeface="Calibri" pitchFamily="34" charset="0"/>
                <a:cs typeface="Arial" charset="0"/>
              </a:defRPr>
            </a:lvl4pPr>
            <a:lvl5pPr marL="2057400" indent="-228600" eaLnBrk="0" hangingPunct="0">
              <a:spcBef>
                <a:spcPct val="20000"/>
              </a:spcBef>
              <a:buFont typeface="Arial" charset="0"/>
              <a:buChar char="»"/>
              <a:tabLst>
                <a:tab pos="809625" algn="l"/>
              </a:tabLst>
              <a:defRPr sz="1100">
                <a:solidFill>
                  <a:schemeClr val="tx1"/>
                </a:solidFill>
                <a:latin typeface="Calibri" pitchFamily="34" charset="0"/>
                <a:cs typeface="Arial" charset="0"/>
              </a:defRPr>
            </a:lvl5pPr>
            <a:lvl6pPr marL="2514600" indent="-228600" eaLnBrk="0" fontAlgn="base" hangingPunct="0">
              <a:spcBef>
                <a:spcPct val="20000"/>
              </a:spcBef>
              <a:spcAft>
                <a:spcPct val="0"/>
              </a:spcAft>
              <a:buFont typeface="Arial" charset="0"/>
              <a:buChar char="»"/>
              <a:tabLst>
                <a:tab pos="809625" algn="l"/>
              </a:tabLst>
              <a:defRPr sz="1100">
                <a:solidFill>
                  <a:schemeClr val="tx1"/>
                </a:solidFill>
                <a:latin typeface="Calibri" pitchFamily="34" charset="0"/>
                <a:cs typeface="Arial" charset="0"/>
              </a:defRPr>
            </a:lvl6pPr>
            <a:lvl7pPr marL="2971800" indent="-228600" eaLnBrk="0" fontAlgn="base" hangingPunct="0">
              <a:spcBef>
                <a:spcPct val="20000"/>
              </a:spcBef>
              <a:spcAft>
                <a:spcPct val="0"/>
              </a:spcAft>
              <a:buFont typeface="Arial" charset="0"/>
              <a:buChar char="»"/>
              <a:tabLst>
                <a:tab pos="809625" algn="l"/>
              </a:tabLst>
              <a:defRPr sz="1100">
                <a:solidFill>
                  <a:schemeClr val="tx1"/>
                </a:solidFill>
                <a:latin typeface="Calibri" pitchFamily="34" charset="0"/>
                <a:cs typeface="Arial" charset="0"/>
              </a:defRPr>
            </a:lvl7pPr>
            <a:lvl8pPr marL="3429000" indent="-228600" eaLnBrk="0" fontAlgn="base" hangingPunct="0">
              <a:spcBef>
                <a:spcPct val="20000"/>
              </a:spcBef>
              <a:spcAft>
                <a:spcPct val="0"/>
              </a:spcAft>
              <a:buFont typeface="Arial" charset="0"/>
              <a:buChar char="»"/>
              <a:tabLst>
                <a:tab pos="809625" algn="l"/>
              </a:tabLst>
              <a:defRPr sz="1100">
                <a:solidFill>
                  <a:schemeClr val="tx1"/>
                </a:solidFill>
                <a:latin typeface="Calibri" pitchFamily="34" charset="0"/>
                <a:cs typeface="Arial" charset="0"/>
              </a:defRPr>
            </a:lvl8pPr>
            <a:lvl9pPr marL="3886200" indent="-228600" eaLnBrk="0" fontAlgn="base" hangingPunct="0">
              <a:spcBef>
                <a:spcPct val="20000"/>
              </a:spcBef>
              <a:spcAft>
                <a:spcPct val="0"/>
              </a:spcAft>
              <a:buFont typeface="Arial" charset="0"/>
              <a:buChar char="»"/>
              <a:tabLst>
                <a:tab pos="809625" algn="l"/>
              </a:tabLst>
              <a:defRPr sz="1100">
                <a:solidFill>
                  <a:schemeClr val="tx1"/>
                </a:solidFill>
                <a:latin typeface="Calibri" pitchFamily="34" charset="0"/>
                <a:cs typeface="Arial" charset="0"/>
              </a:defRPr>
            </a:lvl9pPr>
          </a:lstStyle>
          <a:p>
            <a:pPr algn="ctr">
              <a:spcBef>
                <a:spcPct val="0"/>
              </a:spcBef>
              <a:spcAft>
                <a:spcPct val="0"/>
              </a:spcAft>
              <a:buClrTx/>
              <a:buFontTx/>
              <a:buNone/>
            </a:pPr>
            <a:r>
              <a:rPr lang="fr-FR" altLang="fr-FR" sz="1300" dirty="0">
                <a:solidFill>
                  <a:srgbClr val="187763"/>
                </a:solidFill>
                <a:cs typeface="Times New Roman" pitchFamily="18" charset="0"/>
              </a:rPr>
              <a:t>Cellule de veille </a:t>
            </a:r>
            <a:r>
              <a:rPr lang="fr-FR" altLang="fr-FR" sz="1300" dirty="0" err="1">
                <a:solidFill>
                  <a:srgbClr val="187763"/>
                </a:solidFill>
                <a:cs typeface="Times New Roman" pitchFamily="18" charset="0"/>
              </a:rPr>
              <a:t>Eple</a:t>
            </a:r>
            <a:r>
              <a:rPr lang="fr-FR" altLang="fr-FR" sz="1300" dirty="0">
                <a:solidFill>
                  <a:srgbClr val="187763"/>
                </a:solidFill>
                <a:cs typeface="Times New Roman" pitchFamily="18" charset="0"/>
              </a:rPr>
              <a:t> / ou pole ressource</a:t>
            </a:r>
          </a:p>
          <a:p>
            <a:pPr algn="ctr">
              <a:spcBef>
                <a:spcPct val="0"/>
              </a:spcBef>
              <a:spcAft>
                <a:spcPct val="0"/>
              </a:spcAft>
              <a:buClrTx/>
              <a:buFontTx/>
              <a:buNone/>
            </a:pPr>
            <a:endParaRPr lang="fr-FR" altLang="fr-FR" sz="1300" dirty="0">
              <a:solidFill>
                <a:srgbClr val="187763"/>
              </a:solidFill>
              <a:cs typeface="Times New Roman" pitchFamily="18" charset="0"/>
            </a:endParaRPr>
          </a:p>
          <a:p>
            <a:pPr algn="ctr">
              <a:spcBef>
                <a:spcPct val="0"/>
              </a:spcBef>
              <a:spcAft>
                <a:spcPct val="0"/>
              </a:spcAft>
              <a:buClrTx/>
              <a:buFontTx/>
              <a:buNone/>
            </a:pPr>
            <a:r>
              <a:rPr lang="fr-FR" altLang="fr-FR" sz="1300" dirty="0">
                <a:solidFill>
                  <a:srgbClr val="187763"/>
                </a:solidFill>
                <a:cs typeface="Times New Roman" pitchFamily="18" charset="0"/>
              </a:rPr>
              <a:t> Protocole de lutte contre le harcèlement</a:t>
            </a:r>
          </a:p>
          <a:p>
            <a:pPr algn="ctr">
              <a:spcBef>
                <a:spcPct val="0"/>
              </a:spcBef>
              <a:spcAft>
                <a:spcPct val="0"/>
              </a:spcAft>
              <a:buClrTx/>
              <a:buFontTx/>
              <a:buNone/>
            </a:pPr>
            <a:endParaRPr lang="fr-FR" altLang="fr-FR" sz="1300" dirty="0">
              <a:solidFill>
                <a:srgbClr val="187763"/>
              </a:solidFill>
              <a:cs typeface="Times New Roman" pitchFamily="18" charset="0"/>
            </a:endParaRPr>
          </a:p>
          <a:p>
            <a:pPr algn="ctr">
              <a:spcBef>
                <a:spcPct val="0"/>
              </a:spcBef>
              <a:spcAft>
                <a:spcPct val="0"/>
              </a:spcAft>
              <a:buClrTx/>
              <a:buFontTx/>
              <a:buNone/>
            </a:pPr>
            <a:endParaRPr lang="fr-FR" altLang="fr-FR" sz="1300" dirty="0">
              <a:solidFill>
                <a:srgbClr val="187763"/>
              </a:solidFill>
              <a:cs typeface="Times New Roman" pitchFamily="18" charset="0"/>
            </a:endParaRPr>
          </a:p>
          <a:p>
            <a:pPr algn="ctr">
              <a:spcBef>
                <a:spcPct val="0"/>
              </a:spcBef>
              <a:spcAft>
                <a:spcPct val="0"/>
              </a:spcAft>
              <a:buClrTx/>
              <a:buFontTx/>
              <a:buNone/>
            </a:pPr>
            <a:endParaRPr lang="fr-FR" altLang="fr-FR" sz="1800" b="0" dirty="0">
              <a:solidFill>
                <a:srgbClr val="187763"/>
              </a:solidFill>
              <a:cs typeface="Times New Roman" pitchFamily="18" charset="0"/>
            </a:endParaRPr>
          </a:p>
        </p:txBody>
      </p:sp>
      <p:sp>
        <p:nvSpPr>
          <p:cNvPr id="8215" name="Text Box 20"/>
          <p:cNvSpPr txBox="1">
            <a:spLocks noChangeArrowheads="1"/>
          </p:cNvSpPr>
          <p:nvPr/>
        </p:nvSpPr>
        <p:spPr bwMode="auto">
          <a:xfrm>
            <a:off x="6300193" y="3725698"/>
            <a:ext cx="1862675" cy="1090237"/>
          </a:xfrm>
          <a:prstGeom prst="rect">
            <a:avLst/>
          </a:prstGeom>
          <a:solidFill>
            <a:srgbClr val="FFFFFF"/>
          </a:solidFill>
          <a:ln w="9525">
            <a:solidFill>
              <a:srgbClr val="000000"/>
            </a:solidFill>
            <a:miter lim="800000"/>
            <a:headEnd/>
            <a:tailEnd/>
          </a:ln>
        </p:spPr>
        <p:txBody>
          <a:bodyPr lIns="97428" tIns="48714" rIns="97428" bIns="48714"/>
          <a:lstStyle>
            <a:lvl1pPr eaLnBrk="0" hangingPunct="0">
              <a:spcBef>
                <a:spcPct val="60000"/>
              </a:spcBef>
              <a:spcAft>
                <a:spcPct val="40000"/>
              </a:spcAft>
              <a:buClr>
                <a:srgbClr val="187763"/>
              </a:buClr>
              <a:buFont typeface="Wingdings" pitchFamily="2" charset="2"/>
              <a:buChar char="n"/>
              <a:defRPr sz="1700" b="1">
                <a:solidFill>
                  <a:srgbClr val="97104A"/>
                </a:solidFill>
                <a:latin typeface="Calibri" pitchFamily="34" charset="0"/>
                <a:cs typeface="Arial" charset="0"/>
              </a:defRPr>
            </a:lvl1pPr>
            <a:lvl2pPr marL="742950" indent="-285750" eaLnBrk="0" hangingPunct="0">
              <a:spcBef>
                <a:spcPct val="20000"/>
              </a:spcBef>
              <a:buFont typeface="Wingdings" pitchFamily="2" charset="2"/>
              <a:buChar char=""/>
              <a:defRPr sz="1400">
                <a:solidFill>
                  <a:schemeClr val="tx1"/>
                </a:solidFill>
                <a:latin typeface="Calibri" pitchFamily="34" charset="0"/>
                <a:cs typeface="Arial" charset="0"/>
              </a:defRPr>
            </a:lvl2pPr>
            <a:lvl3pPr marL="1143000" indent="-228600" eaLnBrk="0" hangingPunct="0">
              <a:spcBef>
                <a:spcPct val="20000"/>
              </a:spcBef>
              <a:buClr>
                <a:srgbClr val="187763"/>
              </a:buClr>
              <a:buFont typeface="Calibri" pitchFamily="34" charset="0"/>
              <a:buChar char="–"/>
              <a:tabLst>
                <a:tab pos="620713" algn="l"/>
              </a:tabLst>
              <a:defRPr sz="1200">
                <a:solidFill>
                  <a:schemeClr val="tx1"/>
                </a:solidFill>
                <a:latin typeface="Calibri" pitchFamily="34" charset="0"/>
                <a:cs typeface="Arial" charset="0"/>
              </a:defRPr>
            </a:lvl3pPr>
            <a:lvl4pPr marL="1600200" indent="-228600" eaLnBrk="0" hangingPunct="0">
              <a:spcBef>
                <a:spcPct val="20000"/>
              </a:spcBef>
              <a:buClr>
                <a:srgbClr val="187763"/>
              </a:buClr>
              <a:buFont typeface="Arial" charset="0"/>
              <a:buChar char="–"/>
              <a:defRPr sz="1100">
                <a:solidFill>
                  <a:schemeClr val="tx1"/>
                </a:solidFill>
                <a:latin typeface="Calibri" pitchFamily="34" charset="0"/>
                <a:cs typeface="Arial" charset="0"/>
              </a:defRPr>
            </a:lvl4pPr>
            <a:lvl5pPr marL="2057400" indent="-228600" eaLnBrk="0" hangingPunct="0">
              <a:spcBef>
                <a:spcPct val="20000"/>
              </a:spcBef>
              <a:buFont typeface="Arial" charset="0"/>
              <a:buChar char="»"/>
              <a:tabLst>
                <a:tab pos="809625" algn="l"/>
              </a:tabLst>
              <a:defRPr sz="1100">
                <a:solidFill>
                  <a:schemeClr val="tx1"/>
                </a:solidFill>
                <a:latin typeface="Calibri" pitchFamily="34" charset="0"/>
                <a:cs typeface="Arial" charset="0"/>
              </a:defRPr>
            </a:lvl5pPr>
            <a:lvl6pPr marL="2514600" indent="-228600" eaLnBrk="0" fontAlgn="base" hangingPunct="0">
              <a:spcBef>
                <a:spcPct val="20000"/>
              </a:spcBef>
              <a:spcAft>
                <a:spcPct val="0"/>
              </a:spcAft>
              <a:buFont typeface="Arial" charset="0"/>
              <a:buChar char="»"/>
              <a:tabLst>
                <a:tab pos="809625" algn="l"/>
              </a:tabLst>
              <a:defRPr sz="1100">
                <a:solidFill>
                  <a:schemeClr val="tx1"/>
                </a:solidFill>
                <a:latin typeface="Calibri" pitchFamily="34" charset="0"/>
                <a:cs typeface="Arial" charset="0"/>
              </a:defRPr>
            </a:lvl6pPr>
            <a:lvl7pPr marL="2971800" indent="-228600" eaLnBrk="0" fontAlgn="base" hangingPunct="0">
              <a:spcBef>
                <a:spcPct val="20000"/>
              </a:spcBef>
              <a:spcAft>
                <a:spcPct val="0"/>
              </a:spcAft>
              <a:buFont typeface="Arial" charset="0"/>
              <a:buChar char="»"/>
              <a:tabLst>
                <a:tab pos="809625" algn="l"/>
              </a:tabLst>
              <a:defRPr sz="1100">
                <a:solidFill>
                  <a:schemeClr val="tx1"/>
                </a:solidFill>
                <a:latin typeface="Calibri" pitchFamily="34" charset="0"/>
                <a:cs typeface="Arial" charset="0"/>
              </a:defRPr>
            </a:lvl7pPr>
            <a:lvl8pPr marL="3429000" indent="-228600" eaLnBrk="0" fontAlgn="base" hangingPunct="0">
              <a:spcBef>
                <a:spcPct val="20000"/>
              </a:spcBef>
              <a:spcAft>
                <a:spcPct val="0"/>
              </a:spcAft>
              <a:buFont typeface="Arial" charset="0"/>
              <a:buChar char="»"/>
              <a:tabLst>
                <a:tab pos="809625" algn="l"/>
              </a:tabLst>
              <a:defRPr sz="1100">
                <a:solidFill>
                  <a:schemeClr val="tx1"/>
                </a:solidFill>
                <a:latin typeface="Calibri" pitchFamily="34" charset="0"/>
                <a:cs typeface="Arial" charset="0"/>
              </a:defRPr>
            </a:lvl8pPr>
            <a:lvl9pPr marL="3886200" indent="-228600" eaLnBrk="0" fontAlgn="base" hangingPunct="0">
              <a:spcBef>
                <a:spcPct val="20000"/>
              </a:spcBef>
              <a:spcAft>
                <a:spcPct val="0"/>
              </a:spcAft>
              <a:buFont typeface="Arial" charset="0"/>
              <a:buChar char="»"/>
              <a:tabLst>
                <a:tab pos="809625" algn="l"/>
              </a:tabLst>
              <a:defRPr sz="1100">
                <a:solidFill>
                  <a:schemeClr val="tx1"/>
                </a:solidFill>
                <a:latin typeface="Calibri" pitchFamily="34" charset="0"/>
                <a:cs typeface="Arial" charset="0"/>
              </a:defRPr>
            </a:lvl9pPr>
          </a:lstStyle>
          <a:p>
            <a:pPr algn="ctr">
              <a:spcBef>
                <a:spcPct val="0"/>
              </a:spcBef>
              <a:spcAft>
                <a:spcPct val="0"/>
              </a:spcAft>
              <a:buClrTx/>
              <a:buFontTx/>
              <a:buNone/>
            </a:pPr>
            <a:r>
              <a:rPr lang="fr-FR" altLang="fr-FR" sz="1400" b="0" dirty="0">
                <a:cs typeface="Times New Roman" pitchFamily="18" charset="0"/>
              </a:rPr>
              <a:t>Agir sur le harcèlement pour améliorer le climat scolaire</a:t>
            </a:r>
          </a:p>
        </p:txBody>
      </p:sp>
      <p:sp>
        <p:nvSpPr>
          <p:cNvPr id="8228" name="Text Box 7"/>
          <p:cNvSpPr txBox="1">
            <a:spLocks noChangeArrowheads="1"/>
          </p:cNvSpPr>
          <p:nvPr/>
        </p:nvSpPr>
        <p:spPr bwMode="auto">
          <a:xfrm>
            <a:off x="6077665" y="5153707"/>
            <a:ext cx="1426731" cy="1278543"/>
          </a:xfrm>
          <a:prstGeom prst="rect">
            <a:avLst/>
          </a:prstGeom>
          <a:solidFill>
            <a:srgbClr val="FFFFFF"/>
          </a:solidFill>
          <a:ln w="9525">
            <a:solidFill>
              <a:srgbClr val="000000"/>
            </a:solidFill>
            <a:miter lim="800000"/>
            <a:headEnd/>
            <a:tailEnd/>
          </a:ln>
        </p:spPr>
        <p:txBody>
          <a:bodyPr lIns="97428" tIns="48714" rIns="97428" bIns="48714"/>
          <a:lstStyle>
            <a:lvl1pPr eaLnBrk="0" hangingPunct="0">
              <a:spcBef>
                <a:spcPct val="60000"/>
              </a:spcBef>
              <a:spcAft>
                <a:spcPct val="40000"/>
              </a:spcAft>
              <a:buClr>
                <a:srgbClr val="187763"/>
              </a:buClr>
              <a:buFont typeface="Wingdings" pitchFamily="2" charset="2"/>
              <a:buChar char="n"/>
              <a:defRPr sz="1700" b="1">
                <a:solidFill>
                  <a:srgbClr val="97104A"/>
                </a:solidFill>
                <a:latin typeface="Calibri" pitchFamily="34" charset="0"/>
                <a:cs typeface="Arial" charset="0"/>
              </a:defRPr>
            </a:lvl1pPr>
            <a:lvl2pPr marL="742950" indent="-285750" eaLnBrk="0" hangingPunct="0">
              <a:spcBef>
                <a:spcPct val="20000"/>
              </a:spcBef>
              <a:buFont typeface="Wingdings" pitchFamily="2" charset="2"/>
              <a:buChar char=""/>
              <a:defRPr sz="1400">
                <a:solidFill>
                  <a:schemeClr val="tx1"/>
                </a:solidFill>
                <a:latin typeface="Calibri" pitchFamily="34" charset="0"/>
                <a:cs typeface="Arial" charset="0"/>
              </a:defRPr>
            </a:lvl2pPr>
            <a:lvl3pPr marL="1143000" indent="-228600" eaLnBrk="0" hangingPunct="0">
              <a:spcBef>
                <a:spcPct val="20000"/>
              </a:spcBef>
              <a:buClr>
                <a:srgbClr val="187763"/>
              </a:buClr>
              <a:buFont typeface="Calibri" pitchFamily="34" charset="0"/>
              <a:buChar char="–"/>
              <a:tabLst>
                <a:tab pos="620713" algn="l"/>
              </a:tabLst>
              <a:defRPr sz="1200">
                <a:solidFill>
                  <a:schemeClr val="tx1"/>
                </a:solidFill>
                <a:latin typeface="Calibri" pitchFamily="34" charset="0"/>
                <a:cs typeface="Arial" charset="0"/>
              </a:defRPr>
            </a:lvl3pPr>
            <a:lvl4pPr marL="1600200" indent="-228600" eaLnBrk="0" hangingPunct="0">
              <a:spcBef>
                <a:spcPct val="20000"/>
              </a:spcBef>
              <a:buClr>
                <a:srgbClr val="187763"/>
              </a:buClr>
              <a:buFont typeface="Arial" charset="0"/>
              <a:buChar char="–"/>
              <a:defRPr sz="1100">
                <a:solidFill>
                  <a:schemeClr val="tx1"/>
                </a:solidFill>
                <a:latin typeface="Calibri" pitchFamily="34" charset="0"/>
                <a:cs typeface="Arial" charset="0"/>
              </a:defRPr>
            </a:lvl4pPr>
            <a:lvl5pPr marL="2057400" indent="-228600" eaLnBrk="0" hangingPunct="0">
              <a:spcBef>
                <a:spcPct val="20000"/>
              </a:spcBef>
              <a:buFont typeface="Arial" charset="0"/>
              <a:buChar char="»"/>
              <a:tabLst>
                <a:tab pos="809625" algn="l"/>
              </a:tabLst>
              <a:defRPr sz="1100">
                <a:solidFill>
                  <a:schemeClr val="tx1"/>
                </a:solidFill>
                <a:latin typeface="Calibri" pitchFamily="34" charset="0"/>
                <a:cs typeface="Arial" charset="0"/>
              </a:defRPr>
            </a:lvl5pPr>
            <a:lvl6pPr marL="2514600" indent="-228600" eaLnBrk="0" fontAlgn="base" hangingPunct="0">
              <a:spcBef>
                <a:spcPct val="20000"/>
              </a:spcBef>
              <a:spcAft>
                <a:spcPct val="0"/>
              </a:spcAft>
              <a:buFont typeface="Arial" charset="0"/>
              <a:buChar char="»"/>
              <a:tabLst>
                <a:tab pos="809625" algn="l"/>
              </a:tabLst>
              <a:defRPr sz="1100">
                <a:solidFill>
                  <a:schemeClr val="tx1"/>
                </a:solidFill>
                <a:latin typeface="Calibri" pitchFamily="34" charset="0"/>
                <a:cs typeface="Arial" charset="0"/>
              </a:defRPr>
            </a:lvl6pPr>
            <a:lvl7pPr marL="2971800" indent="-228600" eaLnBrk="0" fontAlgn="base" hangingPunct="0">
              <a:spcBef>
                <a:spcPct val="20000"/>
              </a:spcBef>
              <a:spcAft>
                <a:spcPct val="0"/>
              </a:spcAft>
              <a:buFont typeface="Arial" charset="0"/>
              <a:buChar char="»"/>
              <a:tabLst>
                <a:tab pos="809625" algn="l"/>
              </a:tabLst>
              <a:defRPr sz="1100">
                <a:solidFill>
                  <a:schemeClr val="tx1"/>
                </a:solidFill>
                <a:latin typeface="Calibri" pitchFamily="34" charset="0"/>
                <a:cs typeface="Arial" charset="0"/>
              </a:defRPr>
            </a:lvl7pPr>
            <a:lvl8pPr marL="3429000" indent="-228600" eaLnBrk="0" fontAlgn="base" hangingPunct="0">
              <a:spcBef>
                <a:spcPct val="20000"/>
              </a:spcBef>
              <a:spcAft>
                <a:spcPct val="0"/>
              </a:spcAft>
              <a:buFont typeface="Arial" charset="0"/>
              <a:buChar char="»"/>
              <a:tabLst>
                <a:tab pos="809625" algn="l"/>
              </a:tabLst>
              <a:defRPr sz="1100">
                <a:solidFill>
                  <a:schemeClr val="tx1"/>
                </a:solidFill>
                <a:latin typeface="Calibri" pitchFamily="34" charset="0"/>
                <a:cs typeface="Arial" charset="0"/>
              </a:defRPr>
            </a:lvl8pPr>
            <a:lvl9pPr marL="3886200" indent="-228600" eaLnBrk="0" fontAlgn="base" hangingPunct="0">
              <a:spcBef>
                <a:spcPct val="20000"/>
              </a:spcBef>
              <a:spcAft>
                <a:spcPct val="0"/>
              </a:spcAft>
              <a:buFont typeface="Arial" charset="0"/>
              <a:buChar char="»"/>
              <a:tabLst>
                <a:tab pos="809625" algn="l"/>
              </a:tabLst>
              <a:defRPr sz="1100">
                <a:solidFill>
                  <a:schemeClr val="tx1"/>
                </a:solidFill>
                <a:latin typeface="Calibri" pitchFamily="34" charset="0"/>
                <a:cs typeface="Arial" charset="0"/>
              </a:defRPr>
            </a:lvl9pPr>
          </a:lstStyle>
          <a:p>
            <a:pPr>
              <a:spcBef>
                <a:spcPct val="0"/>
              </a:spcBef>
              <a:spcAft>
                <a:spcPct val="0"/>
              </a:spcAft>
              <a:buClrTx/>
              <a:buFontTx/>
              <a:buNone/>
            </a:pPr>
            <a:r>
              <a:rPr lang="fr-FR" altLang="fr-FR" sz="1300" dirty="0">
                <a:solidFill>
                  <a:srgbClr val="187763"/>
                </a:solidFill>
                <a:cs typeface="Times New Roman" pitchFamily="18" charset="0"/>
              </a:rPr>
              <a:t>Justice scolaire </a:t>
            </a:r>
            <a:endParaRPr lang="fr-FR" altLang="fr-FR" sz="900" b="0" dirty="0">
              <a:solidFill>
                <a:srgbClr val="187763"/>
              </a:solidFill>
              <a:cs typeface="Times New Roman" pitchFamily="18" charset="0"/>
            </a:endParaRPr>
          </a:p>
        </p:txBody>
      </p:sp>
      <p:sp>
        <p:nvSpPr>
          <p:cNvPr id="8229" name="Text Box 6"/>
          <p:cNvSpPr txBox="1">
            <a:spLocks noChangeArrowheads="1"/>
          </p:cNvSpPr>
          <p:nvPr/>
        </p:nvSpPr>
        <p:spPr bwMode="auto">
          <a:xfrm>
            <a:off x="4856505" y="1359199"/>
            <a:ext cx="4032000" cy="396000"/>
          </a:xfrm>
          <a:prstGeom prst="rect">
            <a:avLst/>
          </a:prstGeom>
          <a:solidFill>
            <a:srgbClr val="FFFFFF"/>
          </a:solidFill>
          <a:ln w="9525">
            <a:solidFill>
              <a:srgbClr val="000000"/>
            </a:solidFill>
            <a:miter lim="800000"/>
            <a:headEnd/>
            <a:tailEnd/>
          </a:ln>
        </p:spPr>
        <p:txBody>
          <a:bodyPr lIns="91430" tIns="45715" rIns="91430" bIns="45715"/>
          <a:lstStyle>
            <a:lvl1pPr eaLnBrk="0" hangingPunct="0">
              <a:spcBef>
                <a:spcPct val="60000"/>
              </a:spcBef>
              <a:spcAft>
                <a:spcPct val="40000"/>
              </a:spcAft>
              <a:buClr>
                <a:srgbClr val="187763"/>
              </a:buClr>
              <a:buFont typeface="Wingdings" pitchFamily="2" charset="2"/>
              <a:buChar char="n"/>
              <a:defRPr sz="1700" b="1">
                <a:solidFill>
                  <a:srgbClr val="97104A"/>
                </a:solidFill>
                <a:latin typeface="Calibri" pitchFamily="34" charset="0"/>
                <a:cs typeface="Arial" charset="0"/>
              </a:defRPr>
            </a:lvl1pPr>
            <a:lvl2pPr marL="742950" indent="-285750" eaLnBrk="0" hangingPunct="0">
              <a:spcBef>
                <a:spcPct val="20000"/>
              </a:spcBef>
              <a:buFont typeface="Wingdings" pitchFamily="2" charset="2"/>
              <a:buChar char=""/>
              <a:defRPr sz="1400">
                <a:solidFill>
                  <a:schemeClr val="tx1"/>
                </a:solidFill>
                <a:latin typeface="Calibri" pitchFamily="34" charset="0"/>
                <a:cs typeface="Arial" charset="0"/>
              </a:defRPr>
            </a:lvl2pPr>
            <a:lvl3pPr marL="1143000" indent="-228600" eaLnBrk="0" hangingPunct="0">
              <a:spcBef>
                <a:spcPct val="20000"/>
              </a:spcBef>
              <a:buClr>
                <a:srgbClr val="187763"/>
              </a:buClr>
              <a:buFont typeface="Calibri" pitchFamily="34" charset="0"/>
              <a:buChar char="–"/>
              <a:tabLst>
                <a:tab pos="620713" algn="l"/>
              </a:tabLst>
              <a:defRPr sz="1200">
                <a:solidFill>
                  <a:schemeClr val="tx1"/>
                </a:solidFill>
                <a:latin typeface="Calibri" pitchFamily="34" charset="0"/>
                <a:cs typeface="Arial" charset="0"/>
              </a:defRPr>
            </a:lvl3pPr>
            <a:lvl4pPr marL="1600200" indent="-228600" eaLnBrk="0" hangingPunct="0">
              <a:spcBef>
                <a:spcPct val="20000"/>
              </a:spcBef>
              <a:buClr>
                <a:srgbClr val="187763"/>
              </a:buClr>
              <a:buFont typeface="Arial" charset="0"/>
              <a:buChar char="–"/>
              <a:defRPr sz="1100">
                <a:solidFill>
                  <a:schemeClr val="tx1"/>
                </a:solidFill>
                <a:latin typeface="Calibri" pitchFamily="34" charset="0"/>
                <a:cs typeface="Arial" charset="0"/>
              </a:defRPr>
            </a:lvl4pPr>
            <a:lvl5pPr marL="2057400" indent="-228600" eaLnBrk="0" hangingPunct="0">
              <a:spcBef>
                <a:spcPct val="20000"/>
              </a:spcBef>
              <a:buFont typeface="Arial" charset="0"/>
              <a:buChar char="»"/>
              <a:tabLst>
                <a:tab pos="809625" algn="l"/>
              </a:tabLst>
              <a:defRPr sz="1100">
                <a:solidFill>
                  <a:schemeClr val="tx1"/>
                </a:solidFill>
                <a:latin typeface="Calibri" pitchFamily="34" charset="0"/>
                <a:cs typeface="Arial" charset="0"/>
              </a:defRPr>
            </a:lvl5pPr>
            <a:lvl6pPr marL="2514600" indent="-228600" eaLnBrk="0" fontAlgn="base" hangingPunct="0">
              <a:spcBef>
                <a:spcPct val="20000"/>
              </a:spcBef>
              <a:spcAft>
                <a:spcPct val="0"/>
              </a:spcAft>
              <a:buFont typeface="Arial" charset="0"/>
              <a:buChar char="»"/>
              <a:tabLst>
                <a:tab pos="809625" algn="l"/>
              </a:tabLst>
              <a:defRPr sz="1100">
                <a:solidFill>
                  <a:schemeClr val="tx1"/>
                </a:solidFill>
                <a:latin typeface="Calibri" pitchFamily="34" charset="0"/>
                <a:cs typeface="Arial" charset="0"/>
              </a:defRPr>
            </a:lvl6pPr>
            <a:lvl7pPr marL="2971800" indent="-228600" eaLnBrk="0" fontAlgn="base" hangingPunct="0">
              <a:spcBef>
                <a:spcPct val="20000"/>
              </a:spcBef>
              <a:spcAft>
                <a:spcPct val="0"/>
              </a:spcAft>
              <a:buFont typeface="Arial" charset="0"/>
              <a:buChar char="»"/>
              <a:tabLst>
                <a:tab pos="809625" algn="l"/>
              </a:tabLst>
              <a:defRPr sz="1100">
                <a:solidFill>
                  <a:schemeClr val="tx1"/>
                </a:solidFill>
                <a:latin typeface="Calibri" pitchFamily="34" charset="0"/>
                <a:cs typeface="Arial" charset="0"/>
              </a:defRPr>
            </a:lvl7pPr>
            <a:lvl8pPr marL="3429000" indent="-228600" eaLnBrk="0" fontAlgn="base" hangingPunct="0">
              <a:spcBef>
                <a:spcPct val="20000"/>
              </a:spcBef>
              <a:spcAft>
                <a:spcPct val="0"/>
              </a:spcAft>
              <a:buFont typeface="Arial" charset="0"/>
              <a:buChar char="»"/>
              <a:tabLst>
                <a:tab pos="809625" algn="l"/>
              </a:tabLst>
              <a:defRPr sz="1100">
                <a:solidFill>
                  <a:schemeClr val="tx1"/>
                </a:solidFill>
                <a:latin typeface="Calibri" pitchFamily="34" charset="0"/>
                <a:cs typeface="Arial" charset="0"/>
              </a:defRPr>
            </a:lvl8pPr>
            <a:lvl9pPr marL="3886200" indent="-228600" eaLnBrk="0" fontAlgn="base" hangingPunct="0">
              <a:spcBef>
                <a:spcPct val="20000"/>
              </a:spcBef>
              <a:spcAft>
                <a:spcPct val="0"/>
              </a:spcAft>
              <a:buFont typeface="Arial" charset="0"/>
              <a:buChar char="»"/>
              <a:tabLst>
                <a:tab pos="809625" algn="l"/>
              </a:tabLst>
              <a:defRPr sz="1100">
                <a:solidFill>
                  <a:schemeClr val="tx1"/>
                </a:solidFill>
                <a:latin typeface="Calibri" pitchFamily="34" charset="0"/>
                <a:cs typeface="Arial" charset="0"/>
              </a:defRPr>
            </a:lvl9pPr>
          </a:lstStyle>
          <a:p>
            <a:pPr algn="ctr">
              <a:spcBef>
                <a:spcPct val="0"/>
              </a:spcBef>
              <a:spcAft>
                <a:spcPct val="0"/>
              </a:spcAft>
              <a:buClrTx/>
              <a:buFontTx/>
              <a:buNone/>
            </a:pPr>
            <a:r>
              <a:rPr lang="fr-FR" altLang="fr-FR" sz="1600" dirty="0">
                <a:cs typeface="Times New Roman" pitchFamily="18" charset="0"/>
              </a:rPr>
              <a:t>CESC départemental</a:t>
            </a:r>
            <a:endParaRPr lang="fr-FR" altLang="fr-FR" sz="1800" b="0" dirty="0">
              <a:cs typeface="Times New Roman" pitchFamily="18" charset="0"/>
            </a:endParaRPr>
          </a:p>
        </p:txBody>
      </p:sp>
      <p:sp>
        <p:nvSpPr>
          <p:cNvPr id="8198" name="Text Box 37"/>
          <p:cNvSpPr txBox="1">
            <a:spLocks noChangeArrowheads="1"/>
          </p:cNvSpPr>
          <p:nvPr/>
        </p:nvSpPr>
        <p:spPr bwMode="auto">
          <a:xfrm>
            <a:off x="801631" y="455133"/>
            <a:ext cx="7361237" cy="487363"/>
          </a:xfrm>
          <a:prstGeom prst="rect">
            <a:avLst/>
          </a:prstGeom>
          <a:noFill/>
          <a:ln w="9525">
            <a:solidFill>
              <a:srgbClr val="97104A"/>
            </a:solidFill>
            <a:miter lim="800000"/>
            <a:headEnd/>
            <a:tailEnd/>
          </a:ln>
        </p:spPr>
        <p:txBody>
          <a:bodyPr lIns="91430" tIns="45715" rIns="91430" bIns="45715"/>
          <a:lstStyle>
            <a:lvl1pPr eaLnBrk="0" hangingPunct="0">
              <a:spcBef>
                <a:spcPct val="60000"/>
              </a:spcBef>
              <a:spcAft>
                <a:spcPct val="40000"/>
              </a:spcAft>
              <a:buClr>
                <a:srgbClr val="187763"/>
              </a:buClr>
              <a:buFont typeface="Wingdings" pitchFamily="2" charset="2"/>
              <a:buChar char="n"/>
              <a:defRPr sz="1700" b="1">
                <a:solidFill>
                  <a:srgbClr val="97104A"/>
                </a:solidFill>
                <a:latin typeface="Calibri" pitchFamily="34" charset="0"/>
                <a:cs typeface="Arial" charset="0"/>
              </a:defRPr>
            </a:lvl1pPr>
            <a:lvl2pPr marL="742950" indent="-285750" eaLnBrk="0" hangingPunct="0">
              <a:spcBef>
                <a:spcPct val="20000"/>
              </a:spcBef>
              <a:buFont typeface="Wingdings" pitchFamily="2" charset="2"/>
              <a:buChar char=""/>
              <a:defRPr sz="1400">
                <a:solidFill>
                  <a:schemeClr val="tx1"/>
                </a:solidFill>
                <a:latin typeface="Calibri" pitchFamily="34" charset="0"/>
                <a:cs typeface="Arial" charset="0"/>
              </a:defRPr>
            </a:lvl2pPr>
            <a:lvl3pPr marL="1143000" indent="-228600" eaLnBrk="0" hangingPunct="0">
              <a:spcBef>
                <a:spcPct val="20000"/>
              </a:spcBef>
              <a:buClr>
                <a:srgbClr val="187763"/>
              </a:buClr>
              <a:buFont typeface="Calibri" pitchFamily="34" charset="0"/>
              <a:buChar char="–"/>
              <a:tabLst>
                <a:tab pos="620713" algn="l"/>
              </a:tabLst>
              <a:defRPr sz="1200">
                <a:solidFill>
                  <a:schemeClr val="tx1"/>
                </a:solidFill>
                <a:latin typeface="Calibri" pitchFamily="34" charset="0"/>
                <a:cs typeface="Arial" charset="0"/>
              </a:defRPr>
            </a:lvl3pPr>
            <a:lvl4pPr marL="1600200" indent="-228600" eaLnBrk="0" hangingPunct="0">
              <a:spcBef>
                <a:spcPct val="20000"/>
              </a:spcBef>
              <a:buClr>
                <a:srgbClr val="187763"/>
              </a:buClr>
              <a:buFont typeface="Arial" charset="0"/>
              <a:buChar char="–"/>
              <a:defRPr sz="1100">
                <a:solidFill>
                  <a:schemeClr val="tx1"/>
                </a:solidFill>
                <a:latin typeface="Calibri" pitchFamily="34" charset="0"/>
                <a:cs typeface="Arial" charset="0"/>
              </a:defRPr>
            </a:lvl4pPr>
            <a:lvl5pPr marL="2057400" indent="-228600" eaLnBrk="0" hangingPunct="0">
              <a:spcBef>
                <a:spcPct val="20000"/>
              </a:spcBef>
              <a:buFont typeface="Arial" charset="0"/>
              <a:buChar char="»"/>
              <a:tabLst>
                <a:tab pos="809625" algn="l"/>
              </a:tabLst>
              <a:defRPr sz="1100">
                <a:solidFill>
                  <a:schemeClr val="tx1"/>
                </a:solidFill>
                <a:latin typeface="Calibri" pitchFamily="34" charset="0"/>
                <a:cs typeface="Arial" charset="0"/>
              </a:defRPr>
            </a:lvl5pPr>
            <a:lvl6pPr marL="2514600" indent="-228600" eaLnBrk="0" fontAlgn="base" hangingPunct="0">
              <a:spcBef>
                <a:spcPct val="20000"/>
              </a:spcBef>
              <a:spcAft>
                <a:spcPct val="0"/>
              </a:spcAft>
              <a:buFont typeface="Arial" charset="0"/>
              <a:buChar char="»"/>
              <a:tabLst>
                <a:tab pos="809625" algn="l"/>
              </a:tabLst>
              <a:defRPr sz="1100">
                <a:solidFill>
                  <a:schemeClr val="tx1"/>
                </a:solidFill>
                <a:latin typeface="Calibri" pitchFamily="34" charset="0"/>
                <a:cs typeface="Arial" charset="0"/>
              </a:defRPr>
            </a:lvl6pPr>
            <a:lvl7pPr marL="2971800" indent="-228600" eaLnBrk="0" fontAlgn="base" hangingPunct="0">
              <a:spcBef>
                <a:spcPct val="20000"/>
              </a:spcBef>
              <a:spcAft>
                <a:spcPct val="0"/>
              </a:spcAft>
              <a:buFont typeface="Arial" charset="0"/>
              <a:buChar char="»"/>
              <a:tabLst>
                <a:tab pos="809625" algn="l"/>
              </a:tabLst>
              <a:defRPr sz="1100">
                <a:solidFill>
                  <a:schemeClr val="tx1"/>
                </a:solidFill>
                <a:latin typeface="Calibri" pitchFamily="34" charset="0"/>
                <a:cs typeface="Arial" charset="0"/>
              </a:defRPr>
            </a:lvl7pPr>
            <a:lvl8pPr marL="3429000" indent="-228600" eaLnBrk="0" fontAlgn="base" hangingPunct="0">
              <a:spcBef>
                <a:spcPct val="20000"/>
              </a:spcBef>
              <a:spcAft>
                <a:spcPct val="0"/>
              </a:spcAft>
              <a:buFont typeface="Arial" charset="0"/>
              <a:buChar char="»"/>
              <a:tabLst>
                <a:tab pos="809625" algn="l"/>
              </a:tabLst>
              <a:defRPr sz="1100">
                <a:solidFill>
                  <a:schemeClr val="tx1"/>
                </a:solidFill>
                <a:latin typeface="Calibri" pitchFamily="34" charset="0"/>
                <a:cs typeface="Arial" charset="0"/>
              </a:defRPr>
            </a:lvl8pPr>
            <a:lvl9pPr marL="3886200" indent="-228600" eaLnBrk="0" fontAlgn="base" hangingPunct="0">
              <a:spcBef>
                <a:spcPct val="20000"/>
              </a:spcBef>
              <a:spcAft>
                <a:spcPct val="0"/>
              </a:spcAft>
              <a:buFont typeface="Arial" charset="0"/>
              <a:buChar char="»"/>
              <a:tabLst>
                <a:tab pos="809625" algn="l"/>
              </a:tabLst>
              <a:defRPr sz="1100">
                <a:solidFill>
                  <a:schemeClr val="tx1"/>
                </a:solidFill>
                <a:latin typeface="Calibri" pitchFamily="34" charset="0"/>
                <a:cs typeface="Arial" charset="0"/>
              </a:defRPr>
            </a:lvl9pPr>
          </a:lstStyle>
          <a:p>
            <a:pPr algn="ctr">
              <a:spcBef>
                <a:spcPct val="0"/>
              </a:spcBef>
              <a:spcAft>
                <a:spcPct val="0"/>
              </a:spcAft>
              <a:buClrTx/>
              <a:buFontTx/>
              <a:buNone/>
            </a:pPr>
            <a:r>
              <a:rPr lang="fr-FR" altLang="fr-FR" sz="2000" dirty="0">
                <a:cs typeface="Times New Roman" pitchFamily="18" charset="0"/>
              </a:rPr>
              <a:t>PREVENTION ET LUTTE CONTRE LE HARCELEMENT – Yvelines</a:t>
            </a:r>
            <a:endParaRPr lang="fr-FR" altLang="fr-FR" sz="1800" b="0" dirty="0">
              <a:latin typeface="Arial" charset="0"/>
              <a:cs typeface="Times New Roman" pitchFamily="18" charset="0"/>
            </a:endParaRPr>
          </a:p>
        </p:txBody>
      </p:sp>
      <p:sp>
        <p:nvSpPr>
          <p:cNvPr id="2" name="Flèche vers le bas 1"/>
          <p:cNvSpPr/>
          <p:nvPr/>
        </p:nvSpPr>
        <p:spPr>
          <a:xfrm>
            <a:off x="2547724" y="1050890"/>
            <a:ext cx="216024" cy="216024"/>
          </a:xfrm>
          <a:prstGeom prst="downArrow">
            <a:avLst/>
          </a:prstGeom>
          <a:solidFill>
            <a:srgbClr val="187763"/>
          </a:solidFill>
          <a:ln>
            <a:solidFill>
              <a:srgbClr val="187763"/>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fr-FR"/>
          </a:p>
        </p:txBody>
      </p:sp>
      <p:sp>
        <p:nvSpPr>
          <p:cNvPr id="43" name="Flèche vers le bas 42"/>
          <p:cNvSpPr/>
          <p:nvPr/>
        </p:nvSpPr>
        <p:spPr>
          <a:xfrm>
            <a:off x="6764493" y="1051552"/>
            <a:ext cx="216024" cy="216024"/>
          </a:xfrm>
          <a:prstGeom prst="downArrow">
            <a:avLst/>
          </a:prstGeom>
          <a:solidFill>
            <a:srgbClr val="187763"/>
          </a:solidFill>
          <a:ln>
            <a:solidFill>
              <a:srgbClr val="187763"/>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fr-FR"/>
          </a:p>
        </p:txBody>
      </p:sp>
      <p:sp>
        <p:nvSpPr>
          <p:cNvPr id="44" name="Flèche vers le bas 43"/>
          <p:cNvSpPr/>
          <p:nvPr/>
        </p:nvSpPr>
        <p:spPr>
          <a:xfrm>
            <a:off x="1457557" y="1755199"/>
            <a:ext cx="216024" cy="216024"/>
          </a:xfrm>
          <a:prstGeom prst="downArrow">
            <a:avLst/>
          </a:prstGeom>
          <a:solidFill>
            <a:srgbClr val="187763"/>
          </a:solidFill>
          <a:ln>
            <a:solidFill>
              <a:srgbClr val="187763"/>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fr-FR"/>
          </a:p>
        </p:txBody>
      </p:sp>
      <p:sp>
        <p:nvSpPr>
          <p:cNvPr id="45" name="Flèche vers le bas 44"/>
          <p:cNvSpPr/>
          <p:nvPr/>
        </p:nvSpPr>
        <p:spPr>
          <a:xfrm>
            <a:off x="6764493" y="1791695"/>
            <a:ext cx="216024" cy="216024"/>
          </a:xfrm>
          <a:prstGeom prst="downArrow">
            <a:avLst/>
          </a:prstGeom>
          <a:solidFill>
            <a:srgbClr val="187763"/>
          </a:solidFill>
          <a:ln>
            <a:solidFill>
              <a:srgbClr val="187763"/>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fr-FR"/>
          </a:p>
        </p:txBody>
      </p:sp>
      <p:sp>
        <p:nvSpPr>
          <p:cNvPr id="48" name="Flèche vers le bas 47"/>
          <p:cNvSpPr/>
          <p:nvPr/>
        </p:nvSpPr>
        <p:spPr>
          <a:xfrm>
            <a:off x="1457557" y="2599948"/>
            <a:ext cx="216024" cy="216024"/>
          </a:xfrm>
          <a:prstGeom prst="downArrow">
            <a:avLst/>
          </a:prstGeom>
          <a:solidFill>
            <a:srgbClr val="187763"/>
          </a:solidFill>
          <a:ln>
            <a:solidFill>
              <a:srgbClr val="187763"/>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fr-FR"/>
          </a:p>
        </p:txBody>
      </p:sp>
      <p:sp>
        <p:nvSpPr>
          <p:cNvPr id="49" name="Flèche vers le bas 48"/>
          <p:cNvSpPr/>
          <p:nvPr/>
        </p:nvSpPr>
        <p:spPr>
          <a:xfrm>
            <a:off x="1476201" y="3646942"/>
            <a:ext cx="216024" cy="216024"/>
          </a:xfrm>
          <a:prstGeom prst="downArrow">
            <a:avLst/>
          </a:prstGeom>
          <a:solidFill>
            <a:srgbClr val="187763"/>
          </a:solidFill>
          <a:ln>
            <a:solidFill>
              <a:srgbClr val="187763"/>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fr-FR"/>
          </a:p>
        </p:txBody>
      </p:sp>
      <p:sp>
        <p:nvSpPr>
          <p:cNvPr id="50" name="Flèche vers le bas 49"/>
          <p:cNvSpPr/>
          <p:nvPr/>
        </p:nvSpPr>
        <p:spPr>
          <a:xfrm>
            <a:off x="3721291" y="1791695"/>
            <a:ext cx="216024" cy="216024"/>
          </a:xfrm>
          <a:prstGeom prst="downArrow">
            <a:avLst/>
          </a:prstGeom>
          <a:solidFill>
            <a:srgbClr val="187763"/>
          </a:solidFill>
          <a:ln>
            <a:solidFill>
              <a:srgbClr val="187763"/>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fr-FR"/>
          </a:p>
        </p:txBody>
      </p:sp>
      <p:sp>
        <p:nvSpPr>
          <p:cNvPr id="51" name="Flèche vers le bas 50"/>
          <p:cNvSpPr/>
          <p:nvPr/>
        </p:nvSpPr>
        <p:spPr>
          <a:xfrm>
            <a:off x="1472154" y="4551263"/>
            <a:ext cx="216024" cy="216024"/>
          </a:xfrm>
          <a:prstGeom prst="downArrow">
            <a:avLst/>
          </a:prstGeom>
          <a:solidFill>
            <a:srgbClr val="187763"/>
          </a:solidFill>
          <a:ln>
            <a:solidFill>
              <a:srgbClr val="187763"/>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fr-FR"/>
          </a:p>
        </p:txBody>
      </p:sp>
      <p:cxnSp>
        <p:nvCxnSpPr>
          <p:cNvPr id="4" name="Connecteur droit avec flèche 3"/>
          <p:cNvCxnSpPr>
            <a:stCxn id="8208" idx="2"/>
            <a:endCxn id="8215" idx="0"/>
          </p:cNvCxnSpPr>
          <p:nvPr/>
        </p:nvCxnSpPr>
        <p:spPr>
          <a:xfrm>
            <a:off x="6791031" y="3217109"/>
            <a:ext cx="440499" cy="508588"/>
          </a:xfrm>
          <a:prstGeom prst="straightConnector1">
            <a:avLst/>
          </a:prstGeom>
          <a:ln w="57150">
            <a:solidFill>
              <a:srgbClr val="97104A"/>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7" name="Connecteur droit avec flèche 56"/>
          <p:cNvCxnSpPr>
            <a:endCxn id="8215" idx="0"/>
          </p:cNvCxnSpPr>
          <p:nvPr/>
        </p:nvCxnSpPr>
        <p:spPr>
          <a:xfrm flipH="1">
            <a:off x="7231530" y="3409041"/>
            <a:ext cx="931337" cy="316657"/>
          </a:xfrm>
          <a:prstGeom prst="straightConnector1">
            <a:avLst/>
          </a:prstGeom>
          <a:ln w="57150">
            <a:solidFill>
              <a:srgbClr val="97104A"/>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9" name="Connecteur droit avec flèche 58"/>
          <p:cNvCxnSpPr>
            <a:endCxn id="8215" idx="0"/>
          </p:cNvCxnSpPr>
          <p:nvPr/>
        </p:nvCxnSpPr>
        <p:spPr>
          <a:xfrm>
            <a:off x="5931283" y="3409041"/>
            <a:ext cx="1300248" cy="316657"/>
          </a:xfrm>
          <a:prstGeom prst="straightConnector1">
            <a:avLst/>
          </a:prstGeom>
          <a:ln w="57150">
            <a:solidFill>
              <a:srgbClr val="97104A"/>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1" name="Connecteur droit avec flèche 60"/>
          <p:cNvCxnSpPr>
            <a:stCxn id="8210" idx="0"/>
            <a:endCxn id="8215" idx="2"/>
          </p:cNvCxnSpPr>
          <p:nvPr/>
        </p:nvCxnSpPr>
        <p:spPr>
          <a:xfrm flipV="1">
            <a:off x="5426943" y="4815935"/>
            <a:ext cx="1804588" cy="335261"/>
          </a:xfrm>
          <a:prstGeom prst="straightConnector1">
            <a:avLst/>
          </a:prstGeom>
          <a:ln w="57150">
            <a:solidFill>
              <a:srgbClr val="97104A"/>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4" name="Connecteur droit avec flèche 63"/>
          <p:cNvCxnSpPr>
            <a:stCxn id="8228" idx="0"/>
            <a:endCxn id="8215" idx="2"/>
          </p:cNvCxnSpPr>
          <p:nvPr/>
        </p:nvCxnSpPr>
        <p:spPr>
          <a:xfrm flipV="1">
            <a:off x="6791031" y="4815934"/>
            <a:ext cx="440499" cy="337772"/>
          </a:xfrm>
          <a:prstGeom prst="straightConnector1">
            <a:avLst/>
          </a:prstGeom>
          <a:ln w="57150">
            <a:solidFill>
              <a:srgbClr val="97104A"/>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7" name="Connecteur droit avec flèche 66"/>
          <p:cNvCxnSpPr>
            <a:stCxn id="8211" idx="0"/>
            <a:endCxn id="8215" idx="2"/>
          </p:cNvCxnSpPr>
          <p:nvPr/>
        </p:nvCxnSpPr>
        <p:spPr>
          <a:xfrm flipH="1" flipV="1">
            <a:off x="7231531" y="4815934"/>
            <a:ext cx="1035027" cy="337772"/>
          </a:xfrm>
          <a:prstGeom prst="straightConnector1">
            <a:avLst/>
          </a:prstGeom>
          <a:ln w="57150">
            <a:solidFill>
              <a:srgbClr val="97104A"/>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1215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kumimoji="0" lang="en-US" smtClean="0"/>
              <a:t>Meulun 01032017</a:t>
            </a:r>
            <a:endParaRPr kumimoji="0" lang="en-US"/>
          </a:p>
        </p:txBody>
      </p:sp>
      <p:sp>
        <p:nvSpPr>
          <p:cNvPr id="5" name="Espace réservé du numéro de diapositive 4"/>
          <p:cNvSpPr>
            <a:spLocks noGrp="1"/>
          </p:cNvSpPr>
          <p:nvPr>
            <p:ph type="sldNum" sz="quarter" idx="12"/>
          </p:nvPr>
        </p:nvSpPr>
        <p:spPr/>
        <p:txBody>
          <a:bodyPr/>
          <a:lstStyle/>
          <a:p>
            <a:pPr eaLnBrk="1" latinLnBrk="0" hangingPunct="1"/>
            <a:fld id="{69E29E33-B620-47F9-BB04-8846C2A5AFCC}" type="slidenum">
              <a:rPr kumimoji="0" lang="en-US" smtClean="0"/>
              <a:pPr eaLnBrk="1" latinLnBrk="0" hangingPunct="1"/>
              <a:t>9</a:t>
            </a:fld>
            <a:endParaRPr kumimoji="0" lang="en-US"/>
          </a:p>
        </p:txBody>
      </p:sp>
      <p:pic>
        <p:nvPicPr>
          <p:cNvPr id="3124" name="Picture 5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116632"/>
            <a:ext cx="8208912" cy="6741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844509"/>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8.jpeg"/></Relationships>
</file>

<file path=ppt/theme/theme1.xml><?xml version="1.0" encoding="utf-8"?>
<a:theme xmlns:a="http://schemas.openxmlformats.org/drawingml/2006/main" name="2012_concertation_masque pp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iguïté">
  <a:themeElements>
    <a:clrScheme name="Contiguïté">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ntiguïté">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5694</TotalTime>
  <Words>1878</Words>
  <Application>Microsoft Office PowerPoint</Application>
  <PresentationFormat>Affichage à l'écran (4:3)</PresentationFormat>
  <Paragraphs>303</Paragraphs>
  <Slides>39</Slides>
  <Notes>3</Notes>
  <HiddenSlides>0</HiddenSlides>
  <MMClips>0</MMClips>
  <ScaleCrop>false</ScaleCrop>
  <HeadingPairs>
    <vt:vector size="6" baseType="variant">
      <vt:variant>
        <vt:lpstr>Thème</vt:lpstr>
      </vt:variant>
      <vt:variant>
        <vt:i4>2</vt:i4>
      </vt:variant>
      <vt:variant>
        <vt:lpstr>Serveurs OLE incorporés</vt:lpstr>
      </vt:variant>
      <vt:variant>
        <vt:i4>1</vt:i4>
      </vt:variant>
      <vt:variant>
        <vt:lpstr>Titres des diapositives</vt:lpstr>
      </vt:variant>
      <vt:variant>
        <vt:i4>39</vt:i4>
      </vt:variant>
    </vt:vector>
  </HeadingPairs>
  <TitlesOfParts>
    <vt:vector size="42" baseType="lpstr">
      <vt:lpstr>2012_concertation_masque ppt</vt:lpstr>
      <vt:lpstr>Contiguïté</vt:lpstr>
      <vt:lpstr>Acrobat Document</vt:lpstr>
      <vt:lpstr>«              Le harcèlement en milieu scolaire</vt:lpstr>
      <vt:lpstr>Les enjeux  Pourquoi agir sur le climat scolaire ? </vt:lpstr>
      <vt:lpstr>Présentation PowerPoint</vt:lpstr>
      <vt:lpstr>Présentation PowerPoint</vt:lpstr>
      <vt:lpstr>Présentation PowerPoint</vt:lpstr>
      <vt:lpstr>Présentation PowerPoint</vt:lpstr>
      <vt:lpstr>Une méthode systémique : les composantes du climat scolaire</vt:lpstr>
      <vt:lpstr>Présentation PowerPoint</vt:lpstr>
      <vt:lpstr>Présentation PowerPoint</vt:lpstr>
      <vt:lpstr>Présentation PowerPoint</vt:lpstr>
      <vt:lpstr>Point 4 de la Réforme – Améliorer le climat scolaire (enquêtes locales de victimation cycle 3 pour 1er degre, prévisionnel printemps 2017)</vt:lpstr>
      <vt:lpstr>Les enquêtes locales de climat scolaire (ELCS)</vt:lpstr>
      <vt:lpstr>Focus sur le harcèlement </vt:lpstr>
      <vt:lpstr>Présentation PowerPoint</vt:lpstr>
      <vt:lpstr>Présentation PowerPoint</vt:lpstr>
      <vt:lpstr>Référents Harcèlement</vt:lpstr>
      <vt:lpstr>HARCELEMENTS A L’ECOLE</vt:lpstr>
      <vt:lpstr>Présentation PowerPoint</vt:lpstr>
      <vt:lpstr>Définition de Dan Olweus, 1990</vt:lpstr>
      <vt:lpstr>HARCELEMENTS A L’ECOLE</vt:lpstr>
      <vt:lpstr>HARCELEMENTS A L’ECOLE</vt:lpstr>
      <vt:lpstr>HARCELEMENTS A L’ECOLE</vt:lpstr>
      <vt:lpstr>HARCELEMENTS A L’ECOLE</vt:lpstr>
      <vt:lpstr>Oppression conformiste</vt:lpstr>
      <vt:lpstr>HARCELEMENTS A L’ECOLE</vt:lpstr>
      <vt:lpstr>HARCELEMENTS A L’ECOLE</vt:lpstr>
      <vt:lpstr>Les Difficultés à repérer et à identifier</vt:lpstr>
      <vt:lpstr>Processus du harcèlement</vt:lpstr>
      <vt:lpstr>Les conséquences du harcèlement sur le court terme (quelques semaines ou mois)</vt:lpstr>
      <vt:lpstr>Les conséquences du harcèlement sur le moyen(Entre 1 et 5 ans) et long termes (plus de 5 ans)</vt:lpstr>
      <vt:lpstr>CYBERHARCELEMENT</vt:lpstr>
      <vt:lpstr>Cadre règlementaire</vt:lpstr>
      <vt:lpstr>PREVENIR</vt:lpstr>
      <vt:lpstr>Présentation PowerPoint</vt:lpstr>
      <vt:lpstr>Les 3 ressources indispensables  </vt:lpstr>
      <vt:lpstr>Présentation PowerPoint</vt:lpstr>
      <vt:lpstr>Présentation PowerPoint</vt:lpstr>
      <vt:lpstr>Présentation PowerPoint</vt:lpstr>
      <vt:lpstr>Présentation PowerPoint</vt:lpstr>
    </vt:vector>
  </TitlesOfParts>
  <Company>Ministere de l'Education Nationale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Communiquer avant, pendant et après la crise  M3 – Formation de formateurs au pilotage de la gestion de crise</dc:title>
  <dc:creator>Administration centrale</dc:creator>
  <cp:lastModifiedBy>Laurent Boireau</cp:lastModifiedBy>
  <cp:revision>94</cp:revision>
  <cp:lastPrinted>2017-03-28T13:52:31Z</cp:lastPrinted>
  <dcterms:created xsi:type="dcterms:W3CDTF">2016-12-11T19:23:52Z</dcterms:created>
  <dcterms:modified xsi:type="dcterms:W3CDTF">2017-04-18T12:47:31Z</dcterms:modified>
</cp:coreProperties>
</file>